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分区" id="{f04fcaa1-69c7-41fb-99d7-e87e0603cfdc}">
          <p14:sldIdLst>
            <p14:sldId id="256"/>
          </p14:sldIdLst>
        </p14:section>
        <p14:section name="方向" id="{ec8022b9-8b7c-40a6-aa42-ecb18c4c482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4171315" y="298767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758180" y="1701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715635" y="29406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5065" y="280352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x(0°)</a:t>
            </a:r>
            <a:endParaRPr lang="en-U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22925" y="452628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y(90°)</a:t>
            </a:r>
            <a:endParaRPr lang="en-US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3595" y="2802255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(180°)</a:t>
            </a:r>
            <a:endParaRPr lang="en-U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67655" y="1333500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(270°)</a:t>
            </a:r>
            <a:endParaRPr lang="en-US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826635" y="20034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4839335" y="20542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13045" y="20548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41060" y="3440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20030" y="3440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93310" y="3170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13170" y="24352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93310" y="2435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65495" y="20548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13170" y="3170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47415" y="13335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分区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4171315" y="298767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758180" y="1701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715635" y="29406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34175" y="2520950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x(0°)</a:t>
            </a:r>
            <a:endParaRPr lang="en-US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58180" y="422465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y(90°)</a:t>
            </a:r>
            <a:endParaRPr lang="en-US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71315" y="2572385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(180°)</a:t>
            </a:r>
            <a:endParaRPr lang="en-U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07075" y="1635125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(270°)</a:t>
            </a:r>
            <a:endParaRPr lang="en-US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826635" y="20034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4839335" y="20542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03240" y="11696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03240" y="4592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16755" y="39116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77615" y="28035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02195" y="27940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16755" y="1686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47510" y="16351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47510" y="3962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47415" y="13335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方向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Droid Sans Fallback</vt:lpstr>
      <vt:lpstr>微软雅黑</vt:lpstr>
      <vt:lpstr>宋体</vt:lpstr>
      <vt:lpstr>Arial Unicode MS</vt:lpstr>
      <vt:lpstr>Calibri Light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creator</dc:creator>
  <cp:lastModifiedBy>creator</cp:lastModifiedBy>
  <cp:revision>13</cp:revision>
  <dcterms:created xsi:type="dcterms:W3CDTF">2019-03-10T07:49:54Z</dcterms:created>
  <dcterms:modified xsi:type="dcterms:W3CDTF">2019-03-10T07:49:54Z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