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4171315" y="298767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758180" y="1701800"/>
            <a:ext cx="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715635" y="294068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05065" y="2803525"/>
            <a:ext cx="66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x(0°)</a:t>
            </a:r>
            <a:endParaRPr lang="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22925" y="4526280"/>
            <a:ext cx="79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y(90°)</a:t>
            </a:r>
            <a:endParaRPr lang="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3595" y="2802255"/>
            <a:ext cx="807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(</a:t>
            </a:r>
            <a:r>
              <a:rPr lang="" altLang="en-US"/>
              <a:t>18</a:t>
            </a:r>
            <a:r>
              <a:rPr lang="en-US" altLang="en-US"/>
              <a:t>0°)</a:t>
            </a:r>
            <a:endParaRPr lang="en-US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67655" y="1333500"/>
            <a:ext cx="807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(270°)</a:t>
            </a:r>
            <a:endParaRPr lang="en-US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826635" y="2003425"/>
            <a:ext cx="1907540" cy="190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V="1">
            <a:off x="4839335" y="2054225"/>
            <a:ext cx="1907540" cy="190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13045" y="20548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6</a:t>
            </a:r>
            <a:endParaRPr lang="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941060" y="3440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2</a:t>
            </a:r>
            <a:endParaRPr lang="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320030" y="34404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3</a:t>
            </a:r>
            <a:endParaRPr lang="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893310" y="31705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4</a:t>
            </a:r>
            <a:endParaRPr lang="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313170" y="24352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8</a:t>
            </a:r>
            <a:endParaRPr lang="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893310" y="24352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5</a:t>
            </a:r>
            <a:endParaRPr lang="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865495" y="20548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7</a:t>
            </a:r>
            <a:endParaRPr lang="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313170" y="31705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1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宋体</vt:lpstr>
      <vt:lpstr>Arial Unicode MS</vt:lpstr>
      <vt:lpstr>Calibri Light</vt:lpstr>
      <vt:lpstr>Droid Sans Fallback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creator</dc:creator>
  <cp:lastModifiedBy>creator</cp:lastModifiedBy>
  <cp:revision>1</cp:revision>
  <dcterms:created xsi:type="dcterms:W3CDTF">2019-03-10T06:29:54Z</dcterms:created>
  <dcterms:modified xsi:type="dcterms:W3CDTF">2019-03-10T06:29:54Z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