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home/creator/Projects/DL/SfSNet-Python/data%20analysis/total_direct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home/creator/Projects/DL/SfSNet-Python/data%20analysis/total_leve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home/creator/Projects/DL/SfSNet-Python/data%20analysis/total_dir_lev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光照方向分布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total_direction.xlsx!$H$1:$J$1</c:f>
              <c:strCache>
                <c:ptCount val="3"/>
                <c:pt idx="0">
                  <c:v>left</c:v>
                </c:pt>
                <c:pt idx="1">
                  <c:v>right</c:v>
                </c:pt>
                <c:pt idx="2">
                  <c:v>frontal</c:v>
                </c:pt>
              </c:strCache>
            </c:strRef>
          </c:cat>
          <c:val>
            <c:numRef>
              <c:f>total_direction.xlsx!$H$2:$J$2</c:f>
              <c:numCache>
                <c:formatCode>General</c:formatCode>
                <c:ptCount val="3"/>
                <c:pt idx="0">
                  <c:v>2939</c:v>
                </c:pt>
                <c:pt idx="1">
                  <c:v>6601</c:v>
                </c:pt>
                <c:pt idx="2">
                  <c:v>16560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光照强度分布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00686086037556833"/>
                  <c:y val="0.097667559617747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total_level.xlsx!$I$1:$M$1</c:f>
              <c:strCache>
                <c:ptCount val="5"/>
                <c:pt idx="0">
                  <c:v>&lt;0.27</c:v>
                </c:pt>
                <c:pt idx="1">
                  <c:v>0.27-0.45</c:v>
                </c:pt>
                <c:pt idx="2">
                  <c:v>0.45-0.63</c:v>
                </c:pt>
                <c:pt idx="3">
                  <c:v>0.63-0.80</c:v>
                </c:pt>
                <c:pt idx="4">
                  <c:v>0.80-1.0</c:v>
                </c:pt>
              </c:strCache>
            </c:strRef>
          </c:cat>
          <c:val>
            <c:numRef>
              <c:f>total_level.xlsx!$I$2:$M$2</c:f>
              <c:numCache>
                <c:formatCode>General</c:formatCode>
                <c:ptCount val="5"/>
                <c:pt idx="0">
                  <c:v>5</c:v>
                </c:pt>
                <c:pt idx="1">
                  <c:v>611</c:v>
                </c:pt>
                <c:pt idx="2">
                  <c:v>5257</c:v>
                </c:pt>
                <c:pt idx="3">
                  <c:v>11692</c:v>
                </c:pt>
                <c:pt idx="4">
                  <c:v>8535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光</a:t>
            </a:r>
            <a:r>
              <a:rPr lang="" altLang="zh-CN"/>
              <a:t>照</a:t>
            </a:r>
            <a:r>
              <a:t>方向和强度组合分布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total_dir_level.xlsx!$S$1:$AG$1</c:f>
              <c:strCache>
                <c:ptCount val="15"/>
                <c:pt idx="0">
                  <c:v>left_&lt;0.27</c:v>
                </c:pt>
                <c:pt idx="1">
                  <c:v>left_0.27-0.45</c:v>
                </c:pt>
                <c:pt idx="2">
                  <c:v>left_0.45-0.63</c:v>
                </c:pt>
                <c:pt idx="3">
                  <c:v>left_0.63-0.80</c:v>
                </c:pt>
                <c:pt idx="4">
                  <c:v>left_0.80-1.0</c:v>
                </c:pt>
                <c:pt idx="5">
                  <c:v>right_&lt;0.27</c:v>
                </c:pt>
                <c:pt idx="6">
                  <c:v>right_0.27-0.45</c:v>
                </c:pt>
                <c:pt idx="7">
                  <c:v>right_0.45-0.63</c:v>
                </c:pt>
                <c:pt idx="8">
                  <c:v>right_0.63-0.80</c:v>
                </c:pt>
                <c:pt idx="9">
                  <c:v>right_0.80-1.0</c:v>
                </c:pt>
                <c:pt idx="10">
                  <c:v>frontal_&lt;0.27</c:v>
                </c:pt>
                <c:pt idx="11">
                  <c:v>frontal_0.27-0.45</c:v>
                </c:pt>
                <c:pt idx="12">
                  <c:v>frontal_0.45-0.63</c:v>
                </c:pt>
                <c:pt idx="13">
                  <c:v>frontal_0.63-0.80</c:v>
                </c:pt>
                <c:pt idx="14">
                  <c:v>frontal_0.80-1.0</c:v>
                </c:pt>
              </c:strCache>
            </c:strRef>
          </c:cat>
          <c:val>
            <c:numRef>
              <c:f>total_dir_level.xlsx!$S$2:$AG$2</c:f>
              <c:numCache>
                <c:formatCode>General</c:formatCode>
                <c:ptCount val="15"/>
                <c:pt idx="0">
                  <c:v>0</c:v>
                </c:pt>
                <c:pt idx="1">
                  <c:v>52</c:v>
                </c:pt>
                <c:pt idx="2">
                  <c:v>429</c:v>
                </c:pt>
                <c:pt idx="3">
                  <c:v>919</c:v>
                </c:pt>
                <c:pt idx="4">
                  <c:v>1539</c:v>
                </c:pt>
                <c:pt idx="5">
                  <c:v>0</c:v>
                </c:pt>
                <c:pt idx="6">
                  <c:v>144</c:v>
                </c:pt>
                <c:pt idx="7">
                  <c:v>1102</c:v>
                </c:pt>
                <c:pt idx="8">
                  <c:v>2989</c:v>
                </c:pt>
                <c:pt idx="9">
                  <c:v>2366</c:v>
                </c:pt>
                <c:pt idx="10">
                  <c:v>5</c:v>
                </c:pt>
                <c:pt idx="11">
                  <c:v>415</c:v>
                </c:pt>
                <c:pt idx="12">
                  <c:v>3726</c:v>
                </c:pt>
                <c:pt idx="13">
                  <c:v>7784</c:v>
                </c:pt>
                <c:pt idx="14">
                  <c:v>4630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811530" y="1863090"/>
          <a:ext cx="3204210" cy="313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493895" y="1863090"/>
          <a:ext cx="3204210" cy="313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8214678" y="1863090"/>
          <a:ext cx="3599815" cy="313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Droid Sans Fallback</vt:lpstr>
      <vt:lpstr>宋体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creator</cp:lastModifiedBy>
  <cp:revision>6</cp:revision>
  <dcterms:created xsi:type="dcterms:W3CDTF">2019-03-14T02:25:39Z</dcterms:created>
  <dcterms:modified xsi:type="dcterms:W3CDTF">2019-03-14T02:25:39Z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