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home/creator/Projects/DL/SfSNet-Python/&#36816;&#34892;&#25968;&#25454;/&#20809;&#29031;&#26041;&#21521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home/creator/Projects/DL/SfSNet-Python/&#36816;&#34892;&#25968;&#25454;/&#20809;&#29031;&#24378;&#24230;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/home/creator/Projects/DL/SfSNet-Python/&#36816;&#34892;&#25968;&#25454;/&#20809;&#29031;&#24378;&#24230;&#32467;&#21512;&#26041;&#2152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光照方向</a:t>
            </a:r>
            <a:r>
              <a:rPr lang="en-US" altLang="zh-CN"/>
              <a:t>分布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[光照方向.xlsx]direction!$H$1:$J$1</c:f>
              <c:strCache>
                <c:ptCount val="3"/>
                <c:pt idx="0">
                  <c:v>left</c:v>
                </c:pt>
                <c:pt idx="1">
                  <c:v>right</c:v>
                </c:pt>
                <c:pt idx="2">
                  <c:v>frontal</c:v>
                </c:pt>
              </c:strCache>
            </c:strRef>
          </c:cat>
          <c:val>
            <c:numRef>
              <c:f>[光照方向.xlsx]direction!$H$2:$J$2</c:f>
              <c:numCache>
                <c:formatCode>General</c:formatCode>
                <c:ptCount val="3"/>
                <c:pt idx="0">
                  <c:v>1867</c:v>
                </c:pt>
                <c:pt idx="1">
                  <c:v>4200</c:v>
                </c:pt>
                <c:pt idx="2">
                  <c:v>10843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光照强度分布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046350032307524"/>
                  <c:y val="0.12012838509499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[光照强度.xlsx]level!$J$1:$N$1</c:f>
              <c:strCache>
                <c:ptCount val="5"/>
                <c:pt idx="0">
                  <c:v>&lt;0.27</c:v>
                </c:pt>
                <c:pt idx="1">
                  <c:v>0.27-0.45</c:v>
                </c:pt>
                <c:pt idx="2">
                  <c:v>0.45-0.63</c:v>
                </c:pt>
                <c:pt idx="3">
                  <c:v>0.63-0.80</c:v>
                </c:pt>
                <c:pt idx="4">
                  <c:v>0.80-1.0</c:v>
                </c:pt>
              </c:strCache>
            </c:strRef>
          </c:cat>
          <c:val>
            <c:numRef>
              <c:f>[光照强度.xlsx]level!$J$2:$N$2</c:f>
              <c:numCache>
                <c:formatCode>General</c:formatCode>
                <c:ptCount val="5"/>
                <c:pt idx="0">
                  <c:v>5</c:v>
                </c:pt>
                <c:pt idx="1">
                  <c:v>394</c:v>
                </c:pt>
                <c:pt idx="2">
                  <c:v>3498</c:v>
                </c:pt>
                <c:pt idx="3">
                  <c:v>7382</c:v>
                </c:pt>
                <c:pt idx="4">
                  <c:v>5631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" altLang="zh-CN"/>
              <a:t>光源方向和强度组合分布</a:t>
            </a:r>
            <a:endParaRPr lang="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[光照强度结合方向.xlsx]dir_level!$S$1:$AG$1</c:f>
              <c:strCache>
                <c:ptCount val="15"/>
                <c:pt idx="0">
                  <c:v>left_&lt;0.27</c:v>
                </c:pt>
                <c:pt idx="1">
                  <c:v>left_0.27-0.45</c:v>
                </c:pt>
                <c:pt idx="2">
                  <c:v>left_0.45-0.63</c:v>
                </c:pt>
                <c:pt idx="3">
                  <c:v>left_0.63-0.80</c:v>
                </c:pt>
                <c:pt idx="4">
                  <c:v>left_0.80-1.0</c:v>
                </c:pt>
                <c:pt idx="5">
                  <c:v>right_&lt;0.27</c:v>
                </c:pt>
                <c:pt idx="6">
                  <c:v>right_0.27-0.45</c:v>
                </c:pt>
                <c:pt idx="7">
                  <c:v>right_0.45-0.63</c:v>
                </c:pt>
                <c:pt idx="8">
                  <c:v>right_0.63-0.80</c:v>
                </c:pt>
                <c:pt idx="9">
                  <c:v>right_0.80-1.0</c:v>
                </c:pt>
                <c:pt idx="10">
                  <c:v>frontal_&lt;0.27</c:v>
                </c:pt>
                <c:pt idx="11">
                  <c:v>frontal_0.27-0.45</c:v>
                </c:pt>
                <c:pt idx="12">
                  <c:v>frontal_0.45-0.63</c:v>
                </c:pt>
                <c:pt idx="13">
                  <c:v>frontal_0.63-0.80</c:v>
                </c:pt>
                <c:pt idx="14">
                  <c:v>frontal_0.80-1.0</c:v>
                </c:pt>
              </c:strCache>
            </c:strRef>
          </c:cat>
          <c:val>
            <c:numRef>
              <c:f>[光照强度结合方向.xlsx]dir_level!$S$2:$AG$2</c:f>
              <c:numCache>
                <c:formatCode>General</c:formatCode>
                <c:ptCount val="15"/>
                <c:pt idx="0">
                  <c:v>0</c:v>
                </c:pt>
                <c:pt idx="1">
                  <c:v>37</c:v>
                </c:pt>
                <c:pt idx="2">
                  <c:v>289</c:v>
                </c:pt>
                <c:pt idx="3">
                  <c:v>560</c:v>
                </c:pt>
                <c:pt idx="4">
                  <c:v>981</c:v>
                </c:pt>
                <c:pt idx="5">
                  <c:v>0</c:v>
                </c:pt>
                <c:pt idx="6">
                  <c:v>86</c:v>
                </c:pt>
                <c:pt idx="7">
                  <c:v>746</c:v>
                </c:pt>
                <c:pt idx="8">
                  <c:v>1837</c:v>
                </c:pt>
                <c:pt idx="9">
                  <c:v>1531</c:v>
                </c:pt>
                <c:pt idx="10">
                  <c:v>5</c:v>
                </c:pt>
                <c:pt idx="11">
                  <c:v>271</c:v>
                </c:pt>
                <c:pt idx="12">
                  <c:v>2463</c:v>
                </c:pt>
                <c:pt idx="13">
                  <c:v>4985</c:v>
                </c:pt>
                <c:pt idx="14">
                  <c:v>3119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23888" y="1855470"/>
          <a:ext cx="319595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342765" y="1855470"/>
          <a:ext cx="319278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8072438" y="1851343"/>
          <a:ext cx="3599815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Droid Sans Fallback</vt:lpstr>
      <vt:lpstr>宋体</vt:lpstr>
      <vt:lpstr>Arial Unicode MS</vt:lpstr>
      <vt:lpstr>Calibri Light</vt:lpstr>
      <vt:lpstr>Calibri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creator</cp:lastModifiedBy>
  <cp:revision>5</cp:revision>
  <dcterms:created xsi:type="dcterms:W3CDTF">2019-03-13T07:41:52Z</dcterms:created>
  <dcterms:modified xsi:type="dcterms:W3CDTF">2019-03-13T07:41:52Z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