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64073C-50AD-483D-BC7D-F33F0904A49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94BE0F-3637-4785-A853-AC6D3DCFAEEF}">
      <dgm:prSet custT="1"/>
      <dgm:spPr/>
      <dgm:t>
        <a:bodyPr/>
        <a:lstStyle/>
        <a:p>
          <a:pPr>
            <a:lnSpc>
              <a:spcPct val="100000"/>
            </a:lnSpc>
          </a:pPr>
          <a:r>
            <a:rPr lang="en-US" sz="1400" b="0" i="0" dirty="0"/>
            <a:t>The scope of this project is to easily conduct the event. The event is related to technical field. i.e., quiz of programming language, bootcamp of any field and so on. The registered user is easily accessing the event. If once the date expire, no one can register in that event.</a:t>
          </a:r>
          <a:endParaRPr lang="en-US" sz="1400" b="0" dirty="0"/>
        </a:p>
      </dgm:t>
    </dgm:pt>
    <dgm:pt modelId="{22002167-CC74-42E1-AA4F-82CBA5209E06}" type="parTrans" cxnId="{2B42010D-2B25-43E4-8ADD-23F425B306CF}">
      <dgm:prSet/>
      <dgm:spPr/>
      <dgm:t>
        <a:bodyPr/>
        <a:lstStyle/>
        <a:p>
          <a:endParaRPr lang="en-US"/>
        </a:p>
      </dgm:t>
    </dgm:pt>
    <dgm:pt modelId="{086CDDE6-61D3-4004-930D-9E5259A6E588}" type="sibTrans" cxnId="{2B42010D-2B25-43E4-8ADD-23F425B306CF}">
      <dgm:prSet/>
      <dgm:spPr/>
      <dgm:t>
        <a:bodyPr/>
        <a:lstStyle/>
        <a:p>
          <a:endParaRPr lang="en-US"/>
        </a:p>
      </dgm:t>
    </dgm:pt>
    <dgm:pt modelId="{8FA177D8-E67F-43AE-AD86-10CE0D084B1F}">
      <dgm:prSet custT="1"/>
      <dgm:spPr/>
      <dgm:t>
        <a:bodyPr/>
        <a:lstStyle/>
        <a:p>
          <a:pPr>
            <a:lnSpc>
              <a:spcPct val="100000"/>
            </a:lnSpc>
          </a:pPr>
          <a:r>
            <a:rPr lang="en-US" sz="1400" b="1" i="0"/>
            <a:t>Event Listings:</a:t>
          </a:r>
          <a:r>
            <a:rPr lang="en-US" sz="1400" b="0" i="0"/>
            <a:t> Display a comprehensive catalog of technical events. Sort events by type (e.g., workshops, hackathons, seminars), date, and location. Implement a search functionality for users to find events of interest. </a:t>
          </a:r>
          <a:endParaRPr lang="en-US" sz="1400" dirty="0"/>
        </a:p>
      </dgm:t>
    </dgm:pt>
    <dgm:pt modelId="{737C49F8-95D2-4FD1-AA39-5E492E252910}" type="parTrans" cxnId="{6DE1F249-2E09-4031-A2F2-6F0A031EBBFC}">
      <dgm:prSet/>
      <dgm:spPr/>
      <dgm:t>
        <a:bodyPr/>
        <a:lstStyle/>
        <a:p>
          <a:endParaRPr lang="en-US"/>
        </a:p>
      </dgm:t>
    </dgm:pt>
    <dgm:pt modelId="{99C7E541-E6AE-4218-8020-D6278AE87223}" type="sibTrans" cxnId="{6DE1F249-2E09-4031-A2F2-6F0A031EBBFC}">
      <dgm:prSet/>
      <dgm:spPr/>
      <dgm:t>
        <a:bodyPr/>
        <a:lstStyle/>
        <a:p>
          <a:endParaRPr lang="en-US"/>
        </a:p>
      </dgm:t>
    </dgm:pt>
    <dgm:pt modelId="{BB270B2F-334E-4813-91E8-E5061AD7560F}">
      <dgm:prSet custT="1"/>
      <dgm:spPr/>
      <dgm:t>
        <a:bodyPr/>
        <a:lstStyle/>
        <a:p>
          <a:pPr>
            <a:lnSpc>
              <a:spcPct val="100000"/>
            </a:lnSpc>
          </a:pPr>
          <a:r>
            <a:rPr lang="en-IN" sz="1400" b="1" i="0"/>
            <a:t>Event Creation:</a:t>
          </a:r>
          <a:r>
            <a:rPr lang="en-US" sz="1400" b="1" i="0"/>
            <a:t> </a:t>
          </a:r>
          <a:r>
            <a:rPr lang="en-US" sz="1400" b="0" i="0"/>
            <a:t>Allow registered users (students and faculty) to create and publish new events. Gather event details, including titles, descriptions, dates, times, venues, and organizers.</a:t>
          </a:r>
          <a:endParaRPr lang="en-US" sz="1400" dirty="0"/>
        </a:p>
      </dgm:t>
    </dgm:pt>
    <dgm:pt modelId="{5476FFF9-F42E-4C93-929E-6E736341C528}" type="parTrans" cxnId="{2D530859-D4F3-472D-A8DB-9B7A86CA6FC5}">
      <dgm:prSet/>
      <dgm:spPr/>
      <dgm:t>
        <a:bodyPr/>
        <a:lstStyle/>
        <a:p>
          <a:endParaRPr lang="en-US"/>
        </a:p>
      </dgm:t>
    </dgm:pt>
    <dgm:pt modelId="{ABA68B80-7B8D-4AD3-B29D-87CB2A1EA269}" type="sibTrans" cxnId="{2D530859-D4F3-472D-A8DB-9B7A86CA6FC5}">
      <dgm:prSet/>
      <dgm:spPr/>
      <dgm:t>
        <a:bodyPr/>
        <a:lstStyle/>
        <a:p>
          <a:endParaRPr lang="en-US"/>
        </a:p>
      </dgm:t>
    </dgm:pt>
    <dgm:pt modelId="{27176664-F6F1-4906-A927-15B0BA116E1D}">
      <dgm:prSet custT="1"/>
      <dgm:spPr/>
      <dgm:t>
        <a:bodyPr/>
        <a:lstStyle/>
        <a:p>
          <a:pPr>
            <a:lnSpc>
              <a:spcPct val="100000"/>
            </a:lnSpc>
          </a:pPr>
          <a:r>
            <a:rPr lang="en-US" sz="1400" b="1" i="0"/>
            <a:t>Registration and Ticketing: </a:t>
          </a:r>
          <a:r>
            <a:rPr lang="en-US" sz="1400" b="0" i="0"/>
            <a:t>Enable users to register for events directly through the portal. Support secure payment processing for events with registration fees.</a:t>
          </a:r>
          <a:endParaRPr lang="en-US" sz="1400" dirty="0"/>
        </a:p>
      </dgm:t>
    </dgm:pt>
    <dgm:pt modelId="{096FC02D-DAE2-4710-B924-B951822509B8}" type="parTrans" cxnId="{AEC826B9-E7DB-4BA3-84A9-F5345200F4B2}">
      <dgm:prSet/>
      <dgm:spPr/>
      <dgm:t>
        <a:bodyPr/>
        <a:lstStyle/>
        <a:p>
          <a:endParaRPr lang="en-US"/>
        </a:p>
      </dgm:t>
    </dgm:pt>
    <dgm:pt modelId="{503C21AD-0560-41C9-B7A4-F93D9972C631}" type="sibTrans" cxnId="{AEC826B9-E7DB-4BA3-84A9-F5345200F4B2}">
      <dgm:prSet/>
      <dgm:spPr/>
      <dgm:t>
        <a:bodyPr/>
        <a:lstStyle/>
        <a:p>
          <a:endParaRPr lang="en-US"/>
        </a:p>
      </dgm:t>
    </dgm:pt>
    <dgm:pt modelId="{86FC366B-F42F-417E-814D-93FA49C159D1}" type="pres">
      <dgm:prSet presAssocID="{5E64073C-50AD-483D-BC7D-F33F0904A498}" presName="root" presStyleCnt="0">
        <dgm:presLayoutVars>
          <dgm:dir/>
          <dgm:resizeHandles val="exact"/>
        </dgm:presLayoutVars>
      </dgm:prSet>
      <dgm:spPr/>
    </dgm:pt>
    <dgm:pt modelId="{0CE0F99A-1A36-4719-82D2-675B54E9589D}" type="pres">
      <dgm:prSet presAssocID="{4394BE0F-3637-4785-A853-AC6D3DCFAEEF}" presName="compNode" presStyleCnt="0"/>
      <dgm:spPr/>
    </dgm:pt>
    <dgm:pt modelId="{E9FEFA1C-B0EC-40A5-A803-E675F2669762}" type="pres">
      <dgm:prSet presAssocID="{4394BE0F-3637-4785-A853-AC6D3DCFAE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47DD404-90C3-4752-B6A1-456F8EAE6420}" type="pres">
      <dgm:prSet presAssocID="{4394BE0F-3637-4785-A853-AC6D3DCFAEEF}" presName="spaceRect" presStyleCnt="0"/>
      <dgm:spPr/>
    </dgm:pt>
    <dgm:pt modelId="{B28C1D32-7CA3-496E-9C18-923A4FC31DB3}" type="pres">
      <dgm:prSet presAssocID="{4394BE0F-3637-4785-A853-AC6D3DCFAEEF}" presName="textRect" presStyleLbl="revTx" presStyleIdx="0" presStyleCnt="4" custScaleX="139924" custScaleY="112720">
        <dgm:presLayoutVars>
          <dgm:chMax val="1"/>
          <dgm:chPref val="1"/>
        </dgm:presLayoutVars>
      </dgm:prSet>
      <dgm:spPr/>
    </dgm:pt>
    <dgm:pt modelId="{3F5F4419-6948-4EE5-A82B-E0CE94B42365}" type="pres">
      <dgm:prSet presAssocID="{086CDDE6-61D3-4004-930D-9E5259A6E588}" presName="sibTrans" presStyleCnt="0"/>
      <dgm:spPr/>
    </dgm:pt>
    <dgm:pt modelId="{79549B35-DC63-424C-8B6A-A29696C09710}" type="pres">
      <dgm:prSet presAssocID="{8FA177D8-E67F-43AE-AD86-10CE0D084B1F}" presName="compNode" presStyleCnt="0"/>
      <dgm:spPr/>
    </dgm:pt>
    <dgm:pt modelId="{AF3AB70A-AFD9-4A92-AF61-4D80DF6192B2}" type="pres">
      <dgm:prSet presAssocID="{8FA177D8-E67F-43AE-AD86-10CE0D084B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CFF095CA-54F4-46C6-AA8B-57FFF6A86C7F}" type="pres">
      <dgm:prSet presAssocID="{8FA177D8-E67F-43AE-AD86-10CE0D084B1F}" presName="spaceRect" presStyleCnt="0"/>
      <dgm:spPr/>
    </dgm:pt>
    <dgm:pt modelId="{5377F3AF-BB1D-42D2-9079-07905D565BF3}" type="pres">
      <dgm:prSet presAssocID="{8FA177D8-E67F-43AE-AD86-10CE0D084B1F}" presName="textRect" presStyleLbl="revTx" presStyleIdx="1" presStyleCnt="4" custScaleX="125322" custScaleY="95453" custLinFactNeighborX="-3810" custLinFactNeighborY="-16460">
        <dgm:presLayoutVars>
          <dgm:chMax val="1"/>
          <dgm:chPref val="1"/>
        </dgm:presLayoutVars>
      </dgm:prSet>
      <dgm:spPr/>
    </dgm:pt>
    <dgm:pt modelId="{04B39654-8B5B-4730-A2E4-E54C4CF2C0E0}" type="pres">
      <dgm:prSet presAssocID="{99C7E541-E6AE-4218-8020-D6278AE87223}" presName="sibTrans" presStyleCnt="0"/>
      <dgm:spPr/>
    </dgm:pt>
    <dgm:pt modelId="{5A6C1A08-4E41-4591-90CC-D25176946FD1}" type="pres">
      <dgm:prSet presAssocID="{BB270B2F-334E-4813-91E8-E5061AD7560F}" presName="compNode" presStyleCnt="0"/>
      <dgm:spPr/>
    </dgm:pt>
    <dgm:pt modelId="{3EF2CFDA-2D86-42C6-BEE9-4F171C63F299}" type="pres">
      <dgm:prSet presAssocID="{BB270B2F-334E-4813-91E8-E5061AD756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e With Person"/>
        </a:ext>
      </dgm:extLst>
    </dgm:pt>
    <dgm:pt modelId="{54F29933-AC35-4055-A7E0-74B36CCC93EA}" type="pres">
      <dgm:prSet presAssocID="{BB270B2F-334E-4813-91E8-E5061AD7560F}" presName="spaceRect" presStyleCnt="0"/>
      <dgm:spPr/>
    </dgm:pt>
    <dgm:pt modelId="{044CF54D-8089-47B9-A4BA-00F8C7D36D3D}" type="pres">
      <dgm:prSet presAssocID="{BB270B2F-334E-4813-91E8-E5061AD7560F}" presName="textRect" presStyleLbl="revTx" presStyleIdx="2" presStyleCnt="4" custScaleX="120675" custLinFactNeighborX="-1070" custLinFactNeighborY="-9624">
        <dgm:presLayoutVars>
          <dgm:chMax val="1"/>
          <dgm:chPref val="1"/>
        </dgm:presLayoutVars>
      </dgm:prSet>
      <dgm:spPr/>
    </dgm:pt>
    <dgm:pt modelId="{C477802E-8E5C-4B53-9344-9F57BCE983D3}" type="pres">
      <dgm:prSet presAssocID="{ABA68B80-7B8D-4AD3-B29D-87CB2A1EA269}" presName="sibTrans" presStyleCnt="0"/>
      <dgm:spPr/>
    </dgm:pt>
    <dgm:pt modelId="{639597A2-4D4C-4B34-829D-5134331D1E93}" type="pres">
      <dgm:prSet presAssocID="{27176664-F6F1-4906-A927-15B0BA116E1D}" presName="compNode" presStyleCnt="0"/>
      <dgm:spPr/>
    </dgm:pt>
    <dgm:pt modelId="{92EBD8A6-B617-4E79-A894-2928DDC6BD69}" type="pres">
      <dgm:prSet presAssocID="{27176664-F6F1-4906-A927-15B0BA116E1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10035989-A073-47D9-B047-40ED18478808}" type="pres">
      <dgm:prSet presAssocID="{27176664-F6F1-4906-A927-15B0BA116E1D}" presName="spaceRect" presStyleCnt="0"/>
      <dgm:spPr/>
    </dgm:pt>
    <dgm:pt modelId="{AE705C09-17F1-478C-818E-565188AA91AB}" type="pres">
      <dgm:prSet presAssocID="{27176664-F6F1-4906-A927-15B0BA116E1D}" presName="textRect" presStyleLbl="revTx" presStyleIdx="3" presStyleCnt="4" custScaleX="115171" custScaleY="104350" custLinFactNeighborX="1587" custLinFactNeighborY="-8020">
        <dgm:presLayoutVars>
          <dgm:chMax val="1"/>
          <dgm:chPref val="1"/>
        </dgm:presLayoutVars>
      </dgm:prSet>
      <dgm:spPr/>
    </dgm:pt>
  </dgm:ptLst>
  <dgm:cxnLst>
    <dgm:cxn modelId="{2B42010D-2B25-43E4-8ADD-23F425B306CF}" srcId="{5E64073C-50AD-483D-BC7D-F33F0904A498}" destId="{4394BE0F-3637-4785-A853-AC6D3DCFAEEF}" srcOrd="0" destOrd="0" parTransId="{22002167-CC74-42E1-AA4F-82CBA5209E06}" sibTransId="{086CDDE6-61D3-4004-930D-9E5259A6E588}"/>
    <dgm:cxn modelId="{456CC126-F298-4983-8FE6-945052DF7ECE}" type="presOf" srcId="{27176664-F6F1-4906-A927-15B0BA116E1D}" destId="{AE705C09-17F1-478C-818E-565188AA91AB}" srcOrd="0" destOrd="0" presId="urn:microsoft.com/office/officeart/2018/2/layout/IconLabelList"/>
    <dgm:cxn modelId="{917B1E2F-57E5-4DD9-9037-9F480543069D}" type="presOf" srcId="{8FA177D8-E67F-43AE-AD86-10CE0D084B1F}" destId="{5377F3AF-BB1D-42D2-9079-07905D565BF3}" srcOrd="0" destOrd="0" presId="urn:microsoft.com/office/officeart/2018/2/layout/IconLabelList"/>
    <dgm:cxn modelId="{6DE1F249-2E09-4031-A2F2-6F0A031EBBFC}" srcId="{5E64073C-50AD-483D-BC7D-F33F0904A498}" destId="{8FA177D8-E67F-43AE-AD86-10CE0D084B1F}" srcOrd="1" destOrd="0" parTransId="{737C49F8-95D2-4FD1-AA39-5E492E252910}" sibTransId="{99C7E541-E6AE-4218-8020-D6278AE87223}"/>
    <dgm:cxn modelId="{2D530859-D4F3-472D-A8DB-9B7A86CA6FC5}" srcId="{5E64073C-50AD-483D-BC7D-F33F0904A498}" destId="{BB270B2F-334E-4813-91E8-E5061AD7560F}" srcOrd="2" destOrd="0" parTransId="{5476FFF9-F42E-4C93-929E-6E736341C528}" sibTransId="{ABA68B80-7B8D-4AD3-B29D-87CB2A1EA269}"/>
    <dgm:cxn modelId="{09409B88-8E20-4BBD-90B3-1F16A1A8ABA3}" type="presOf" srcId="{BB270B2F-334E-4813-91E8-E5061AD7560F}" destId="{044CF54D-8089-47B9-A4BA-00F8C7D36D3D}" srcOrd="0" destOrd="0" presId="urn:microsoft.com/office/officeart/2018/2/layout/IconLabelList"/>
    <dgm:cxn modelId="{C5822A8D-8A52-43E8-94A4-AB3CADF498A3}" type="presOf" srcId="{5E64073C-50AD-483D-BC7D-F33F0904A498}" destId="{86FC366B-F42F-417E-814D-93FA49C159D1}" srcOrd="0" destOrd="0" presId="urn:microsoft.com/office/officeart/2018/2/layout/IconLabelList"/>
    <dgm:cxn modelId="{55C8858F-918D-4632-AC41-B19F09650E93}" type="presOf" srcId="{4394BE0F-3637-4785-A853-AC6D3DCFAEEF}" destId="{B28C1D32-7CA3-496E-9C18-923A4FC31DB3}" srcOrd="0" destOrd="0" presId="urn:microsoft.com/office/officeart/2018/2/layout/IconLabelList"/>
    <dgm:cxn modelId="{AEC826B9-E7DB-4BA3-84A9-F5345200F4B2}" srcId="{5E64073C-50AD-483D-BC7D-F33F0904A498}" destId="{27176664-F6F1-4906-A927-15B0BA116E1D}" srcOrd="3" destOrd="0" parTransId="{096FC02D-DAE2-4710-B924-B951822509B8}" sibTransId="{503C21AD-0560-41C9-B7A4-F93D9972C631}"/>
    <dgm:cxn modelId="{810BB44D-35A6-466D-A732-98ADCD0D3D09}" type="presParOf" srcId="{86FC366B-F42F-417E-814D-93FA49C159D1}" destId="{0CE0F99A-1A36-4719-82D2-675B54E9589D}" srcOrd="0" destOrd="0" presId="urn:microsoft.com/office/officeart/2018/2/layout/IconLabelList"/>
    <dgm:cxn modelId="{26B824E5-9EA2-409A-AB5C-BBF879D99DE0}" type="presParOf" srcId="{0CE0F99A-1A36-4719-82D2-675B54E9589D}" destId="{E9FEFA1C-B0EC-40A5-A803-E675F2669762}" srcOrd="0" destOrd="0" presId="urn:microsoft.com/office/officeart/2018/2/layout/IconLabelList"/>
    <dgm:cxn modelId="{6AEA4A03-051D-4D3D-B83F-BDCEAE592192}" type="presParOf" srcId="{0CE0F99A-1A36-4719-82D2-675B54E9589D}" destId="{D47DD404-90C3-4752-B6A1-456F8EAE6420}" srcOrd="1" destOrd="0" presId="urn:microsoft.com/office/officeart/2018/2/layout/IconLabelList"/>
    <dgm:cxn modelId="{841D4E79-DD7E-403E-8F22-6D5230FD766C}" type="presParOf" srcId="{0CE0F99A-1A36-4719-82D2-675B54E9589D}" destId="{B28C1D32-7CA3-496E-9C18-923A4FC31DB3}" srcOrd="2" destOrd="0" presId="urn:microsoft.com/office/officeart/2018/2/layout/IconLabelList"/>
    <dgm:cxn modelId="{AB203E5E-B4C2-4252-B3A4-FCE145674D98}" type="presParOf" srcId="{86FC366B-F42F-417E-814D-93FA49C159D1}" destId="{3F5F4419-6948-4EE5-A82B-E0CE94B42365}" srcOrd="1" destOrd="0" presId="urn:microsoft.com/office/officeart/2018/2/layout/IconLabelList"/>
    <dgm:cxn modelId="{239F60E8-3AAB-4C99-8887-91BE12991FF6}" type="presParOf" srcId="{86FC366B-F42F-417E-814D-93FA49C159D1}" destId="{79549B35-DC63-424C-8B6A-A29696C09710}" srcOrd="2" destOrd="0" presId="urn:microsoft.com/office/officeart/2018/2/layout/IconLabelList"/>
    <dgm:cxn modelId="{FB5040A0-0158-4A6F-AEFA-19E17A4AEE5C}" type="presParOf" srcId="{79549B35-DC63-424C-8B6A-A29696C09710}" destId="{AF3AB70A-AFD9-4A92-AF61-4D80DF6192B2}" srcOrd="0" destOrd="0" presId="urn:microsoft.com/office/officeart/2018/2/layout/IconLabelList"/>
    <dgm:cxn modelId="{67A2525D-B933-41F9-A763-3C7815A9AAFE}" type="presParOf" srcId="{79549B35-DC63-424C-8B6A-A29696C09710}" destId="{CFF095CA-54F4-46C6-AA8B-57FFF6A86C7F}" srcOrd="1" destOrd="0" presId="urn:microsoft.com/office/officeart/2018/2/layout/IconLabelList"/>
    <dgm:cxn modelId="{C4CA0CB4-C0D9-4B83-A9BF-642632B21D23}" type="presParOf" srcId="{79549B35-DC63-424C-8B6A-A29696C09710}" destId="{5377F3AF-BB1D-42D2-9079-07905D565BF3}" srcOrd="2" destOrd="0" presId="urn:microsoft.com/office/officeart/2018/2/layout/IconLabelList"/>
    <dgm:cxn modelId="{35ABC755-BE8C-486C-94F0-51217FF75008}" type="presParOf" srcId="{86FC366B-F42F-417E-814D-93FA49C159D1}" destId="{04B39654-8B5B-4730-A2E4-E54C4CF2C0E0}" srcOrd="3" destOrd="0" presId="urn:microsoft.com/office/officeart/2018/2/layout/IconLabelList"/>
    <dgm:cxn modelId="{12867E21-2259-48A7-AA26-27D6459C891B}" type="presParOf" srcId="{86FC366B-F42F-417E-814D-93FA49C159D1}" destId="{5A6C1A08-4E41-4591-90CC-D25176946FD1}" srcOrd="4" destOrd="0" presId="urn:microsoft.com/office/officeart/2018/2/layout/IconLabelList"/>
    <dgm:cxn modelId="{C9B9AA14-2C33-424B-9870-354B5498A839}" type="presParOf" srcId="{5A6C1A08-4E41-4591-90CC-D25176946FD1}" destId="{3EF2CFDA-2D86-42C6-BEE9-4F171C63F299}" srcOrd="0" destOrd="0" presId="urn:microsoft.com/office/officeart/2018/2/layout/IconLabelList"/>
    <dgm:cxn modelId="{48F70012-62AE-4785-BDA7-2762C992935C}" type="presParOf" srcId="{5A6C1A08-4E41-4591-90CC-D25176946FD1}" destId="{54F29933-AC35-4055-A7E0-74B36CCC93EA}" srcOrd="1" destOrd="0" presId="urn:microsoft.com/office/officeart/2018/2/layout/IconLabelList"/>
    <dgm:cxn modelId="{74544244-1173-44DB-A1BB-2902367F299C}" type="presParOf" srcId="{5A6C1A08-4E41-4591-90CC-D25176946FD1}" destId="{044CF54D-8089-47B9-A4BA-00F8C7D36D3D}" srcOrd="2" destOrd="0" presId="urn:microsoft.com/office/officeart/2018/2/layout/IconLabelList"/>
    <dgm:cxn modelId="{09D7E1DB-5E4D-4310-9BB9-2E093F2DCF2F}" type="presParOf" srcId="{86FC366B-F42F-417E-814D-93FA49C159D1}" destId="{C477802E-8E5C-4B53-9344-9F57BCE983D3}" srcOrd="5" destOrd="0" presId="urn:microsoft.com/office/officeart/2018/2/layout/IconLabelList"/>
    <dgm:cxn modelId="{3B218CA3-93BB-4FDD-A520-68B48B139B39}" type="presParOf" srcId="{86FC366B-F42F-417E-814D-93FA49C159D1}" destId="{639597A2-4D4C-4B34-829D-5134331D1E93}" srcOrd="6" destOrd="0" presId="urn:microsoft.com/office/officeart/2018/2/layout/IconLabelList"/>
    <dgm:cxn modelId="{C0BA982A-A165-4659-B31A-4E04A6432C12}" type="presParOf" srcId="{639597A2-4D4C-4B34-829D-5134331D1E93}" destId="{92EBD8A6-B617-4E79-A894-2928DDC6BD69}" srcOrd="0" destOrd="0" presId="urn:microsoft.com/office/officeart/2018/2/layout/IconLabelList"/>
    <dgm:cxn modelId="{2006BB4D-3635-46BC-AB89-FF047007C50E}" type="presParOf" srcId="{639597A2-4D4C-4B34-829D-5134331D1E93}" destId="{10035989-A073-47D9-B047-40ED18478808}" srcOrd="1" destOrd="0" presId="urn:microsoft.com/office/officeart/2018/2/layout/IconLabelList"/>
    <dgm:cxn modelId="{ABB10E09-ACCF-4A65-8FD0-9D7224055891}" type="presParOf" srcId="{639597A2-4D4C-4B34-829D-5134331D1E93}" destId="{AE705C09-17F1-478C-818E-565188AA91A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E22FDB-DAA2-4C04-A434-11B78EC1776C}"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C7C9EB6F-74E5-4FE2-855B-E88773635251}">
      <dgm:prSet/>
      <dgm:spPr/>
      <dgm:t>
        <a:bodyPr/>
        <a:lstStyle/>
        <a:p>
          <a:r>
            <a:rPr lang="en-US" b="1" i="0"/>
            <a:t>There are two modules in this project, these are: --</a:t>
          </a:r>
          <a:endParaRPr lang="en-US"/>
        </a:p>
      </dgm:t>
    </dgm:pt>
    <dgm:pt modelId="{C15EA704-0873-4122-B586-F221DB66672A}" type="parTrans" cxnId="{FA11DB2B-7770-499E-9413-A081BE18D768}">
      <dgm:prSet/>
      <dgm:spPr/>
      <dgm:t>
        <a:bodyPr/>
        <a:lstStyle/>
        <a:p>
          <a:endParaRPr lang="en-US"/>
        </a:p>
      </dgm:t>
    </dgm:pt>
    <dgm:pt modelId="{D34EF238-7D5F-40D6-8801-9AC015D315FA}" type="sibTrans" cxnId="{FA11DB2B-7770-499E-9413-A081BE18D768}">
      <dgm:prSet/>
      <dgm:spPr/>
      <dgm:t>
        <a:bodyPr/>
        <a:lstStyle/>
        <a:p>
          <a:endParaRPr lang="en-US"/>
        </a:p>
      </dgm:t>
    </dgm:pt>
    <dgm:pt modelId="{082E627D-7638-48BC-8A7D-C9AC9965C485}">
      <dgm:prSet/>
      <dgm:spPr/>
      <dgm:t>
        <a:bodyPr/>
        <a:lstStyle/>
        <a:p>
          <a:r>
            <a:rPr lang="en-US" b="1" i="0"/>
            <a:t>1. Admin</a:t>
          </a:r>
          <a:endParaRPr lang="en-US"/>
        </a:p>
      </dgm:t>
    </dgm:pt>
    <dgm:pt modelId="{E99BF433-1FBD-4198-B12B-7E2111ED7562}" type="parTrans" cxnId="{7C4ADDC3-9E3E-43C7-9DE4-965A5AB8FDAC}">
      <dgm:prSet/>
      <dgm:spPr/>
      <dgm:t>
        <a:bodyPr/>
        <a:lstStyle/>
        <a:p>
          <a:endParaRPr lang="en-US"/>
        </a:p>
      </dgm:t>
    </dgm:pt>
    <dgm:pt modelId="{CB05C7B5-EE68-4C3E-8F61-21C3790CDBF9}" type="sibTrans" cxnId="{7C4ADDC3-9E3E-43C7-9DE4-965A5AB8FDAC}">
      <dgm:prSet/>
      <dgm:spPr/>
      <dgm:t>
        <a:bodyPr/>
        <a:lstStyle/>
        <a:p>
          <a:endParaRPr lang="en-US"/>
        </a:p>
      </dgm:t>
    </dgm:pt>
    <dgm:pt modelId="{D4729769-0C85-4DF5-840D-7DF31745FC63}">
      <dgm:prSet/>
      <dgm:spPr/>
      <dgm:t>
        <a:bodyPr/>
        <a:lstStyle/>
        <a:p>
          <a:r>
            <a:rPr lang="en-US" b="1" i="0"/>
            <a:t>2. User</a:t>
          </a:r>
          <a:endParaRPr lang="en-US"/>
        </a:p>
      </dgm:t>
    </dgm:pt>
    <dgm:pt modelId="{9A629808-655C-457C-8797-EDF0D89600EF}" type="parTrans" cxnId="{75A5715E-69AF-4A0C-B67E-4B051F991686}">
      <dgm:prSet/>
      <dgm:spPr/>
      <dgm:t>
        <a:bodyPr/>
        <a:lstStyle/>
        <a:p>
          <a:endParaRPr lang="en-US"/>
        </a:p>
      </dgm:t>
    </dgm:pt>
    <dgm:pt modelId="{66B64B6E-27B6-487A-8FA7-35A4AED751F0}" type="sibTrans" cxnId="{75A5715E-69AF-4A0C-B67E-4B051F991686}">
      <dgm:prSet/>
      <dgm:spPr/>
      <dgm:t>
        <a:bodyPr/>
        <a:lstStyle/>
        <a:p>
          <a:endParaRPr lang="en-US"/>
        </a:p>
      </dgm:t>
    </dgm:pt>
    <dgm:pt modelId="{2DF3EE08-6243-46D2-9719-30DAAC36D512}">
      <dgm:prSet/>
      <dgm:spPr/>
      <dgm:t>
        <a:bodyPr/>
        <a:lstStyle/>
        <a:p>
          <a:r>
            <a:rPr lang="en-US" b="1" i="0"/>
            <a:t>In user module, there are two types of user: -- </a:t>
          </a:r>
          <a:endParaRPr lang="en-US"/>
        </a:p>
      </dgm:t>
    </dgm:pt>
    <dgm:pt modelId="{AD2AD32E-D478-4C28-BA4C-AE322F73E1DC}" type="parTrans" cxnId="{5A583A4A-9843-4BE6-A302-B3DEA13254C1}">
      <dgm:prSet/>
      <dgm:spPr/>
      <dgm:t>
        <a:bodyPr/>
        <a:lstStyle/>
        <a:p>
          <a:endParaRPr lang="en-US"/>
        </a:p>
      </dgm:t>
    </dgm:pt>
    <dgm:pt modelId="{990366DF-ECF2-49B3-92DC-66A7D67ED57F}" type="sibTrans" cxnId="{5A583A4A-9843-4BE6-A302-B3DEA13254C1}">
      <dgm:prSet/>
      <dgm:spPr/>
      <dgm:t>
        <a:bodyPr/>
        <a:lstStyle/>
        <a:p>
          <a:endParaRPr lang="en-US"/>
        </a:p>
      </dgm:t>
    </dgm:pt>
    <dgm:pt modelId="{5EB20A5D-8620-41A7-93B3-7980DDC3E96B}">
      <dgm:prSet/>
      <dgm:spPr/>
      <dgm:t>
        <a:bodyPr/>
        <a:lstStyle/>
        <a:p>
          <a:r>
            <a:rPr lang="en-US" b="1" i="0"/>
            <a:t>1. Teacher</a:t>
          </a:r>
          <a:endParaRPr lang="en-US"/>
        </a:p>
      </dgm:t>
    </dgm:pt>
    <dgm:pt modelId="{58E9707A-1189-46F9-A4FF-78A7FA0C58A5}" type="parTrans" cxnId="{632BC1B9-2C65-4AC1-964E-CA86B7137E3B}">
      <dgm:prSet/>
      <dgm:spPr/>
      <dgm:t>
        <a:bodyPr/>
        <a:lstStyle/>
        <a:p>
          <a:endParaRPr lang="en-US"/>
        </a:p>
      </dgm:t>
    </dgm:pt>
    <dgm:pt modelId="{5CFE08D6-2E32-4D7C-9B1D-D33D98E70C6B}" type="sibTrans" cxnId="{632BC1B9-2C65-4AC1-964E-CA86B7137E3B}">
      <dgm:prSet/>
      <dgm:spPr/>
      <dgm:t>
        <a:bodyPr/>
        <a:lstStyle/>
        <a:p>
          <a:endParaRPr lang="en-US"/>
        </a:p>
      </dgm:t>
    </dgm:pt>
    <dgm:pt modelId="{57418BF9-0960-4A00-86E6-F72709037EA8}">
      <dgm:prSet/>
      <dgm:spPr/>
      <dgm:t>
        <a:bodyPr/>
        <a:lstStyle/>
        <a:p>
          <a:r>
            <a:rPr lang="en-US" b="1" i="0" dirty="0"/>
            <a:t>2. Students</a:t>
          </a:r>
          <a:endParaRPr lang="en-US" dirty="0"/>
        </a:p>
      </dgm:t>
    </dgm:pt>
    <dgm:pt modelId="{11630C71-3CBF-47AD-8CAC-06869BB29380}" type="parTrans" cxnId="{ECDE3220-5CE2-4F56-B5F2-930E14B9A287}">
      <dgm:prSet/>
      <dgm:spPr/>
      <dgm:t>
        <a:bodyPr/>
        <a:lstStyle/>
        <a:p>
          <a:endParaRPr lang="en-US"/>
        </a:p>
      </dgm:t>
    </dgm:pt>
    <dgm:pt modelId="{FCCD73BC-2EBC-4E04-A0DA-17577D05D4A0}" type="sibTrans" cxnId="{ECDE3220-5CE2-4F56-B5F2-930E14B9A287}">
      <dgm:prSet/>
      <dgm:spPr/>
      <dgm:t>
        <a:bodyPr/>
        <a:lstStyle/>
        <a:p>
          <a:endParaRPr lang="en-US"/>
        </a:p>
      </dgm:t>
    </dgm:pt>
    <dgm:pt modelId="{0B5D3DC2-E91B-48A5-98FD-FB51E6F7BF82}" type="pres">
      <dgm:prSet presAssocID="{09E22FDB-DAA2-4C04-A434-11B78EC1776C}" presName="Name0" presStyleCnt="0">
        <dgm:presLayoutVars>
          <dgm:dir/>
          <dgm:resizeHandles val="exact"/>
        </dgm:presLayoutVars>
      </dgm:prSet>
      <dgm:spPr/>
    </dgm:pt>
    <dgm:pt modelId="{E2C48531-946B-4AF7-8410-737C439BE48B}" type="pres">
      <dgm:prSet presAssocID="{C7C9EB6F-74E5-4FE2-855B-E88773635251}" presName="node" presStyleLbl="node1" presStyleIdx="0" presStyleCnt="6">
        <dgm:presLayoutVars>
          <dgm:bulletEnabled val="1"/>
        </dgm:presLayoutVars>
      </dgm:prSet>
      <dgm:spPr/>
    </dgm:pt>
    <dgm:pt modelId="{0E3E0A56-D3A2-4306-901D-8CAB48754F3B}" type="pres">
      <dgm:prSet presAssocID="{D34EF238-7D5F-40D6-8801-9AC015D315FA}" presName="sibTrans" presStyleLbl="sibTrans1D1" presStyleIdx="0" presStyleCnt="5"/>
      <dgm:spPr/>
    </dgm:pt>
    <dgm:pt modelId="{7B0CD8D5-9AE2-424B-823C-579EEDDAAD86}" type="pres">
      <dgm:prSet presAssocID="{D34EF238-7D5F-40D6-8801-9AC015D315FA}" presName="connectorText" presStyleLbl="sibTrans1D1" presStyleIdx="0" presStyleCnt="5"/>
      <dgm:spPr/>
    </dgm:pt>
    <dgm:pt modelId="{09B091FB-0171-4DF3-BFC2-3AC732CAFA1B}" type="pres">
      <dgm:prSet presAssocID="{082E627D-7638-48BC-8A7D-C9AC9965C485}" presName="node" presStyleLbl="node1" presStyleIdx="1" presStyleCnt="6">
        <dgm:presLayoutVars>
          <dgm:bulletEnabled val="1"/>
        </dgm:presLayoutVars>
      </dgm:prSet>
      <dgm:spPr/>
    </dgm:pt>
    <dgm:pt modelId="{C8934D57-A034-4D33-8C75-74D240EE9EB6}" type="pres">
      <dgm:prSet presAssocID="{CB05C7B5-EE68-4C3E-8F61-21C3790CDBF9}" presName="sibTrans" presStyleLbl="sibTrans1D1" presStyleIdx="1" presStyleCnt="5"/>
      <dgm:spPr/>
    </dgm:pt>
    <dgm:pt modelId="{D9791388-4D29-48A8-8C68-067C00D607F3}" type="pres">
      <dgm:prSet presAssocID="{CB05C7B5-EE68-4C3E-8F61-21C3790CDBF9}" presName="connectorText" presStyleLbl="sibTrans1D1" presStyleIdx="1" presStyleCnt="5"/>
      <dgm:spPr/>
    </dgm:pt>
    <dgm:pt modelId="{98EE275B-D15B-4E13-BBEC-A81561FBA3CB}" type="pres">
      <dgm:prSet presAssocID="{D4729769-0C85-4DF5-840D-7DF31745FC63}" presName="node" presStyleLbl="node1" presStyleIdx="2" presStyleCnt="6">
        <dgm:presLayoutVars>
          <dgm:bulletEnabled val="1"/>
        </dgm:presLayoutVars>
      </dgm:prSet>
      <dgm:spPr/>
    </dgm:pt>
    <dgm:pt modelId="{087CD769-F9B7-4F29-B7D7-05852896796A}" type="pres">
      <dgm:prSet presAssocID="{66B64B6E-27B6-487A-8FA7-35A4AED751F0}" presName="sibTrans" presStyleLbl="sibTrans1D1" presStyleIdx="2" presStyleCnt="5"/>
      <dgm:spPr/>
    </dgm:pt>
    <dgm:pt modelId="{86DCEC87-A243-4E87-A9B7-2EDDE3EE044C}" type="pres">
      <dgm:prSet presAssocID="{66B64B6E-27B6-487A-8FA7-35A4AED751F0}" presName="connectorText" presStyleLbl="sibTrans1D1" presStyleIdx="2" presStyleCnt="5"/>
      <dgm:spPr/>
    </dgm:pt>
    <dgm:pt modelId="{71B84395-4ABA-41F0-84DF-CD7FFF198EB4}" type="pres">
      <dgm:prSet presAssocID="{2DF3EE08-6243-46D2-9719-30DAAC36D512}" presName="node" presStyleLbl="node1" presStyleIdx="3" presStyleCnt="6">
        <dgm:presLayoutVars>
          <dgm:bulletEnabled val="1"/>
        </dgm:presLayoutVars>
      </dgm:prSet>
      <dgm:spPr/>
    </dgm:pt>
    <dgm:pt modelId="{3D8009B5-173C-4835-9C49-D85308C29FDD}" type="pres">
      <dgm:prSet presAssocID="{990366DF-ECF2-49B3-92DC-66A7D67ED57F}" presName="sibTrans" presStyleLbl="sibTrans1D1" presStyleIdx="3" presStyleCnt="5"/>
      <dgm:spPr/>
    </dgm:pt>
    <dgm:pt modelId="{A13E3EEE-5331-4484-B350-E697D62BD503}" type="pres">
      <dgm:prSet presAssocID="{990366DF-ECF2-49B3-92DC-66A7D67ED57F}" presName="connectorText" presStyleLbl="sibTrans1D1" presStyleIdx="3" presStyleCnt="5"/>
      <dgm:spPr/>
    </dgm:pt>
    <dgm:pt modelId="{F8BF79F3-66B5-48B7-8E0B-DA34EBC63B8A}" type="pres">
      <dgm:prSet presAssocID="{5EB20A5D-8620-41A7-93B3-7980DDC3E96B}" presName="node" presStyleLbl="node1" presStyleIdx="4" presStyleCnt="6">
        <dgm:presLayoutVars>
          <dgm:bulletEnabled val="1"/>
        </dgm:presLayoutVars>
      </dgm:prSet>
      <dgm:spPr/>
    </dgm:pt>
    <dgm:pt modelId="{F6AF06C3-9B68-43CF-81CA-E59A03F7958C}" type="pres">
      <dgm:prSet presAssocID="{5CFE08D6-2E32-4D7C-9B1D-D33D98E70C6B}" presName="sibTrans" presStyleLbl="sibTrans1D1" presStyleIdx="4" presStyleCnt="5"/>
      <dgm:spPr/>
    </dgm:pt>
    <dgm:pt modelId="{E5728868-B2AC-49BB-8F11-79DD26012591}" type="pres">
      <dgm:prSet presAssocID="{5CFE08D6-2E32-4D7C-9B1D-D33D98E70C6B}" presName="connectorText" presStyleLbl="sibTrans1D1" presStyleIdx="4" presStyleCnt="5"/>
      <dgm:spPr/>
    </dgm:pt>
    <dgm:pt modelId="{41B06494-C055-4CD4-9A27-9B713DE7C128}" type="pres">
      <dgm:prSet presAssocID="{57418BF9-0960-4A00-86E6-F72709037EA8}" presName="node" presStyleLbl="node1" presStyleIdx="5" presStyleCnt="6">
        <dgm:presLayoutVars>
          <dgm:bulletEnabled val="1"/>
        </dgm:presLayoutVars>
      </dgm:prSet>
      <dgm:spPr/>
    </dgm:pt>
  </dgm:ptLst>
  <dgm:cxnLst>
    <dgm:cxn modelId="{0A044908-7253-43FB-AC16-2A065C724669}" type="presOf" srcId="{990366DF-ECF2-49B3-92DC-66A7D67ED57F}" destId="{A13E3EEE-5331-4484-B350-E697D62BD503}" srcOrd="1" destOrd="0" presId="urn:microsoft.com/office/officeart/2016/7/layout/RepeatingBendingProcessNew"/>
    <dgm:cxn modelId="{B8B1510D-1244-4856-9C53-8AA683315BC9}" type="presOf" srcId="{CB05C7B5-EE68-4C3E-8F61-21C3790CDBF9}" destId="{D9791388-4D29-48A8-8C68-067C00D607F3}" srcOrd="1" destOrd="0" presId="urn:microsoft.com/office/officeart/2016/7/layout/RepeatingBendingProcessNew"/>
    <dgm:cxn modelId="{ECDE3220-5CE2-4F56-B5F2-930E14B9A287}" srcId="{09E22FDB-DAA2-4C04-A434-11B78EC1776C}" destId="{57418BF9-0960-4A00-86E6-F72709037EA8}" srcOrd="5" destOrd="0" parTransId="{11630C71-3CBF-47AD-8CAC-06869BB29380}" sibTransId="{FCCD73BC-2EBC-4E04-A0DA-17577D05D4A0}"/>
    <dgm:cxn modelId="{B508ED28-302F-4332-9AE7-281F2AA334DF}" type="presOf" srcId="{990366DF-ECF2-49B3-92DC-66A7D67ED57F}" destId="{3D8009B5-173C-4835-9C49-D85308C29FDD}" srcOrd="0" destOrd="0" presId="urn:microsoft.com/office/officeart/2016/7/layout/RepeatingBendingProcessNew"/>
    <dgm:cxn modelId="{FA11DB2B-7770-499E-9413-A081BE18D768}" srcId="{09E22FDB-DAA2-4C04-A434-11B78EC1776C}" destId="{C7C9EB6F-74E5-4FE2-855B-E88773635251}" srcOrd="0" destOrd="0" parTransId="{C15EA704-0873-4122-B586-F221DB66672A}" sibTransId="{D34EF238-7D5F-40D6-8801-9AC015D315FA}"/>
    <dgm:cxn modelId="{106BD334-9905-4BAD-8B3A-EB4ED033D735}" type="presOf" srcId="{5EB20A5D-8620-41A7-93B3-7980DDC3E96B}" destId="{F8BF79F3-66B5-48B7-8E0B-DA34EBC63B8A}" srcOrd="0" destOrd="0" presId="urn:microsoft.com/office/officeart/2016/7/layout/RepeatingBendingProcessNew"/>
    <dgm:cxn modelId="{7AACD73F-FDAC-4274-8318-93EDC439F52B}" type="presOf" srcId="{5CFE08D6-2E32-4D7C-9B1D-D33D98E70C6B}" destId="{E5728868-B2AC-49BB-8F11-79DD26012591}" srcOrd="1" destOrd="0" presId="urn:microsoft.com/office/officeart/2016/7/layout/RepeatingBendingProcessNew"/>
    <dgm:cxn modelId="{79AC555D-0984-4C13-A36B-2C8B32B3136E}" type="presOf" srcId="{09E22FDB-DAA2-4C04-A434-11B78EC1776C}" destId="{0B5D3DC2-E91B-48A5-98FD-FB51E6F7BF82}" srcOrd="0" destOrd="0" presId="urn:microsoft.com/office/officeart/2016/7/layout/RepeatingBendingProcessNew"/>
    <dgm:cxn modelId="{75A5715E-69AF-4A0C-B67E-4B051F991686}" srcId="{09E22FDB-DAA2-4C04-A434-11B78EC1776C}" destId="{D4729769-0C85-4DF5-840D-7DF31745FC63}" srcOrd="2" destOrd="0" parTransId="{9A629808-655C-457C-8797-EDF0D89600EF}" sibTransId="{66B64B6E-27B6-487A-8FA7-35A4AED751F0}"/>
    <dgm:cxn modelId="{A8F72264-4869-432A-ADF0-FE22FFA1FE8C}" type="presOf" srcId="{2DF3EE08-6243-46D2-9719-30DAAC36D512}" destId="{71B84395-4ABA-41F0-84DF-CD7FFF198EB4}" srcOrd="0" destOrd="0" presId="urn:microsoft.com/office/officeart/2016/7/layout/RepeatingBendingProcessNew"/>
    <dgm:cxn modelId="{5A583A4A-9843-4BE6-A302-B3DEA13254C1}" srcId="{09E22FDB-DAA2-4C04-A434-11B78EC1776C}" destId="{2DF3EE08-6243-46D2-9719-30DAAC36D512}" srcOrd="3" destOrd="0" parTransId="{AD2AD32E-D478-4C28-BA4C-AE322F73E1DC}" sibTransId="{990366DF-ECF2-49B3-92DC-66A7D67ED57F}"/>
    <dgm:cxn modelId="{C01E324D-38FC-4EED-84C5-93FF3414005D}" type="presOf" srcId="{66B64B6E-27B6-487A-8FA7-35A4AED751F0}" destId="{087CD769-F9B7-4F29-B7D7-05852896796A}" srcOrd="0" destOrd="0" presId="urn:microsoft.com/office/officeart/2016/7/layout/RepeatingBendingProcessNew"/>
    <dgm:cxn modelId="{EDD0FB78-3FFC-4A3C-9644-7BBF89682960}" type="presOf" srcId="{082E627D-7638-48BC-8A7D-C9AC9965C485}" destId="{09B091FB-0171-4DF3-BFC2-3AC732CAFA1B}" srcOrd="0" destOrd="0" presId="urn:microsoft.com/office/officeart/2016/7/layout/RepeatingBendingProcessNew"/>
    <dgm:cxn modelId="{DE269DAC-4E85-43B1-BC0D-8C6E267BE0C6}" type="presOf" srcId="{D34EF238-7D5F-40D6-8801-9AC015D315FA}" destId="{7B0CD8D5-9AE2-424B-823C-579EEDDAAD86}" srcOrd="1" destOrd="0" presId="urn:microsoft.com/office/officeart/2016/7/layout/RepeatingBendingProcessNew"/>
    <dgm:cxn modelId="{23BBD2AD-C9AB-47C5-930F-7DF0D63F16E5}" type="presOf" srcId="{C7C9EB6F-74E5-4FE2-855B-E88773635251}" destId="{E2C48531-946B-4AF7-8410-737C439BE48B}" srcOrd="0" destOrd="0" presId="urn:microsoft.com/office/officeart/2016/7/layout/RepeatingBendingProcessNew"/>
    <dgm:cxn modelId="{D51CAAB1-1422-4B6E-A5FA-F0F0D8FFBB4A}" type="presOf" srcId="{D4729769-0C85-4DF5-840D-7DF31745FC63}" destId="{98EE275B-D15B-4E13-BBEC-A81561FBA3CB}" srcOrd="0" destOrd="0" presId="urn:microsoft.com/office/officeart/2016/7/layout/RepeatingBendingProcessNew"/>
    <dgm:cxn modelId="{632BC1B9-2C65-4AC1-964E-CA86B7137E3B}" srcId="{09E22FDB-DAA2-4C04-A434-11B78EC1776C}" destId="{5EB20A5D-8620-41A7-93B3-7980DDC3E96B}" srcOrd="4" destOrd="0" parTransId="{58E9707A-1189-46F9-A4FF-78A7FA0C58A5}" sibTransId="{5CFE08D6-2E32-4D7C-9B1D-D33D98E70C6B}"/>
    <dgm:cxn modelId="{7C4ADDC3-9E3E-43C7-9DE4-965A5AB8FDAC}" srcId="{09E22FDB-DAA2-4C04-A434-11B78EC1776C}" destId="{082E627D-7638-48BC-8A7D-C9AC9965C485}" srcOrd="1" destOrd="0" parTransId="{E99BF433-1FBD-4198-B12B-7E2111ED7562}" sibTransId="{CB05C7B5-EE68-4C3E-8F61-21C3790CDBF9}"/>
    <dgm:cxn modelId="{D9C058CB-E256-4D6A-A4F1-8246E5A4D207}" type="presOf" srcId="{5CFE08D6-2E32-4D7C-9B1D-D33D98E70C6B}" destId="{F6AF06C3-9B68-43CF-81CA-E59A03F7958C}" srcOrd="0" destOrd="0" presId="urn:microsoft.com/office/officeart/2016/7/layout/RepeatingBendingProcessNew"/>
    <dgm:cxn modelId="{FB0206D3-BD2F-47C6-8971-FDF548066E70}" type="presOf" srcId="{66B64B6E-27B6-487A-8FA7-35A4AED751F0}" destId="{86DCEC87-A243-4E87-A9B7-2EDDE3EE044C}" srcOrd="1" destOrd="0" presId="urn:microsoft.com/office/officeart/2016/7/layout/RepeatingBendingProcessNew"/>
    <dgm:cxn modelId="{084795D3-AE69-450A-9818-A58BF56148F4}" type="presOf" srcId="{CB05C7B5-EE68-4C3E-8F61-21C3790CDBF9}" destId="{C8934D57-A034-4D33-8C75-74D240EE9EB6}" srcOrd="0" destOrd="0" presId="urn:microsoft.com/office/officeart/2016/7/layout/RepeatingBendingProcessNew"/>
    <dgm:cxn modelId="{5F8CA3EF-992D-47C4-9861-FDB5F81E87A2}" type="presOf" srcId="{D34EF238-7D5F-40D6-8801-9AC015D315FA}" destId="{0E3E0A56-D3A2-4306-901D-8CAB48754F3B}" srcOrd="0" destOrd="0" presId="urn:microsoft.com/office/officeart/2016/7/layout/RepeatingBendingProcessNew"/>
    <dgm:cxn modelId="{10E1FCF9-3976-42DF-A615-945BC7C0F252}" type="presOf" srcId="{57418BF9-0960-4A00-86E6-F72709037EA8}" destId="{41B06494-C055-4CD4-9A27-9B713DE7C128}" srcOrd="0" destOrd="0" presId="urn:microsoft.com/office/officeart/2016/7/layout/RepeatingBendingProcessNew"/>
    <dgm:cxn modelId="{AC13E04F-F490-484A-B5ED-AA3DDE032613}" type="presParOf" srcId="{0B5D3DC2-E91B-48A5-98FD-FB51E6F7BF82}" destId="{E2C48531-946B-4AF7-8410-737C439BE48B}" srcOrd="0" destOrd="0" presId="urn:microsoft.com/office/officeart/2016/7/layout/RepeatingBendingProcessNew"/>
    <dgm:cxn modelId="{2D8EC4BA-B6F1-48A9-AD7E-5DE0600C2144}" type="presParOf" srcId="{0B5D3DC2-E91B-48A5-98FD-FB51E6F7BF82}" destId="{0E3E0A56-D3A2-4306-901D-8CAB48754F3B}" srcOrd="1" destOrd="0" presId="urn:microsoft.com/office/officeart/2016/7/layout/RepeatingBendingProcessNew"/>
    <dgm:cxn modelId="{046FA6D4-D699-48A5-9591-D2DBCF3EA1A3}" type="presParOf" srcId="{0E3E0A56-D3A2-4306-901D-8CAB48754F3B}" destId="{7B0CD8D5-9AE2-424B-823C-579EEDDAAD86}" srcOrd="0" destOrd="0" presId="urn:microsoft.com/office/officeart/2016/7/layout/RepeatingBendingProcessNew"/>
    <dgm:cxn modelId="{EA4BC69B-7B21-4457-A0DA-889120B62F68}" type="presParOf" srcId="{0B5D3DC2-E91B-48A5-98FD-FB51E6F7BF82}" destId="{09B091FB-0171-4DF3-BFC2-3AC732CAFA1B}" srcOrd="2" destOrd="0" presId="urn:microsoft.com/office/officeart/2016/7/layout/RepeatingBendingProcessNew"/>
    <dgm:cxn modelId="{F1F9FA69-DA0E-43CE-8615-77AE7281565F}" type="presParOf" srcId="{0B5D3DC2-E91B-48A5-98FD-FB51E6F7BF82}" destId="{C8934D57-A034-4D33-8C75-74D240EE9EB6}" srcOrd="3" destOrd="0" presId="urn:microsoft.com/office/officeart/2016/7/layout/RepeatingBendingProcessNew"/>
    <dgm:cxn modelId="{ECA442D6-734C-4F32-8082-D9B82572A1A2}" type="presParOf" srcId="{C8934D57-A034-4D33-8C75-74D240EE9EB6}" destId="{D9791388-4D29-48A8-8C68-067C00D607F3}" srcOrd="0" destOrd="0" presId="urn:microsoft.com/office/officeart/2016/7/layout/RepeatingBendingProcessNew"/>
    <dgm:cxn modelId="{40942A38-2375-422E-AA23-DDDE38C653B6}" type="presParOf" srcId="{0B5D3DC2-E91B-48A5-98FD-FB51E6F7BF82}" destId="{98EE275B-D15B-4E13-BBEC-A81561FBA3CB}" srcOrd="4" destOrd="0" presId="urn:microsoft.com/office/officeart/2016/7/layout/RepeatingBendingProcessNew"/>
    <dgm:cxn modelId="{87C3F095-B0B3-4B62-9D4E-466FC06C12B1}" type="presParOf" srcId="{0B5D3DC2-E91B-48A5-98FD-FB51E6F7BF82}" destId="{087CD769-F9B7-4F29-B7D7-05852896796A}" srcOrd="5" destOrd="0" presId="urn:microsoft.com/office/officeart/2016/7/layout/RepeatingBendingProcessNew"/>
    <dgm:cxn modelId="{E779F6BB-CDF0-452E-B4F1-F1792E664592}" type="presParOf" srcId="{087CD769-F9B7-4F29-B7D7-05852896796A}" destId="{86DCEC87-A243-4E87-A9B7-2EDDE3EE044C}" srcOrd="0" destOrd="0" presId="urn:microsoft.com/office/officeart/2016/7/layout/RepeatingBendingProcessNew"/>
    <dgm:cxn modelId="{03E03595-549D-487C-8BF4-D5052CB7B4EB}" type="presParOf" srcId="{0B5D3DC2-E91B-48A5-98FD-FB51E6F7BF82}" destId="{71B84395-4ABA-41F0-84DF-CD7FFF198EB4}" srcOrd="6" destOrd="0" presId="urn:microsoft.com/office/officeart/2016/7/layout/RepeatingBendingProcessNew"/>
    <dgm:cxn modelId="{A7946187-542D-4E10-96EF-2B6AE4F369BA}" type="presParOf" srcId="{0B5D3DC2-E91B-48A5-98FD-FB51E6F7BF82}" destId="{3D8009B5-173C-4835-9C49-D85308C29FDD}" srcOrd="7" destOrd="0" presId="urn:microsoft.com/office/officeart/2016/7/layout/RepeatingBendingProcessNew"/>
    <dgm:cxn modelId="{EA4CDA2C-7AC5-45F6-AD02-E007D22344C1}" type="presParOf" srcId="{3D8009B5-173C-4835-9C49-D85308C29FDD}" destId="{A13E3EEE-5331-4484-B350-E697D62BD503}" srcOrd="0" destOrd="0" presId="urn:microsoft.com/office/officeart/2016/7/layout/RepeatingBendingProcessNew"/>
    <dgm:cxn modelId="{CD72BC14-5140-4E47-BC64-AC1653526370}" type="presParOf" srcId="{0B5D3DC2-E91B-48A5-98FD-FB51E6F7BF82}" destId="{F8BF79F3-66B5-48B7-8E0B-DA34EBC63B8A}" srcOrd="8" destOrd="0" presId="urn:microsoft.com/office/officeart/2016/7/layout/RepeatingBendingProcessNew"/>
    <dgm:cxn modelId="{EFA6EF05-D2DE-42F0-B4A0-AF42AA77F18B}" type="presParOf" srcId="{0B5D3DC2-E91B-48A5-98FD-FB51E6F7BF82}" destId="{F6AF06C3-9B68-43CF-81CA-E59A03F7958C}" srcOrd="9" destOrd="0" presId="urn:microsoft.com/office/officeart/2016/7/layout/RepeatingBendingProcessNew"/>
    <dgm:cxn modelId="{576EB563-8C7A-47FB-98A3-529F2D86ABEF}" type="presParOf" srcId="{F6AF06C3-9B68-43CF-81CA-E59A03F7958C}" destId="{E5728868-B2AC-49BB-8F11-79DD26012591}" srcOrd="0" destOrd="0" presId="urn:microsoft.com/office/officeart/2016/7/layout/RepeatingBendingProcessNew"/>
    <dgm:cxn modelId="{CF2807F3-BA32-44EA-B53F-DD744C9D911C}" type="presParOf" srcId="{0B5D3DC2-E91B-48A5-98FD-FB51E6F7BF82}" destId="{41B06494-C055-4CD4-9A27-9B713DE7C12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C0F167-B861-47EE-B02A-2D46BEA4C84D}"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AE579C55-719B-4489-B8F5-2A435536ECB5}">
      <dgm:prSet/>
      <dgm:spPr/>
      <dgm:t>
        <a:bodyPr/>
        <a:lstStyle/>
        <a:p>
          <a:r>
            <a:rPr lang="en-US" b="1" i="0"/>
            <a:t>Technology: </a:t>
          </a:r>
          <a:r>
            <a:rPr lang="en-US" b="0" i="0"/>
            <a:t>-- </a:t>
          </a:r>
          <a:endParaRPr lang="en-US"/>
        </a:p>
      </dgm:t>
    </dgm:pt>
    <dgm:pt modelId="{496AB934-31BA-4268-B7CE-C47B70B79301}" type="parTrans" cxnId="{852A88EB-3BFC-40BE-9D9E-C69AB8A2D417}">
      <dgm:prSet/>
      <dgm:spPr/>
      <dgm:t>
        <a:bodyPr/>
        <a:lstStyle/>
        <a:p>
          <a:endParaRPr lang="en-US"/>
        </a:p>
      </dgm:t>
    </dgm:pt>
    <dgm:pt modelId="{037C29D1-0116-40BD-91C1-B0D003B1C364}" type="sibTrans" cxnId="{852A88EB-3BFC-40BE-9D9E-C69AB8A2D417}">
      <dgm:prSet/>
      <dgm:spPr/>
      <dgm:t>
        <a:bodyPr/>
        <a:lstStyle/>
        <a:p>
          <a:endParaRPr lang="en-US"/>
        </a:p>
      </dgm:t>
    </dgm:pt>
    <dgm:pt modelId="{0D607CFB-4CAC-47B1-A51C-43525E001691}">
      <dgm:prSet/>
      <dgm:spPr/>
      <dgm:t>
        <a:bodyPr/>
        <a:lstStyle/>
        <a:p>
          <a:r>
            <a:rPr lang="en-US" b="0" i="0"/>
            <a:t>In front end design, the technology used these are: -- </a:t>
          </a:r>
          <a:endParaRPr lang="en-US"/>
        </a:p>
      </dgm:t>
    </dgm:pt>
    <dgm:pt modelId="{03E768D4-8333-4491-9639-FF1E7EF7B885}" type="parTrans" cxnId="{30CB6F1D-2518-41F4-A029-9CD740055ECE}">
      <dgm:prSet/>
      <dgm:spPr/>
      <dgm:t>
        <a:bodyPr/>
        <a:lstStyle/>
        <a:p>
          <a:endParaRPr lang="en-US"/>
        </a:p>
      </dgm:t>
    </dgm:pt>
    <dgm:pt modelId="{997EF070-5DFE-48DE-A94F-5D3380C0B05F}" type="sibTrans" cxnId="{30CB6F1D-2518-41F4-A029-9CD740055ECE}">
      <dgm:prSet/>
      <dgm:spPr/>
      <dgm:t>
        <a:bodyPr/>
        <a:lstStyle/>
        <a:p>
          <a:endParaRPr lang="en-US"/>
        </a:p>
      </dgm:t>
    </dgm:pt>
    <dgm:pt modelId="{0A7CDBCC-FF69-4784-A815-1C80A271C635}">
      <dgm:prSet/>
      <dgm:spPr/>
      <dgm:t>
        <a:bodyPr/>
        <a:lstStyle/>
        <a:p>
          <a:r>
            <a:rPr lang="en-US" b="0" i="0"/>
            <a:t>1. HTML, CSS, JS</a:t>
          </a:r>
          <a:endParaRPr lang="en-US"/>
        </a:p>
      </dgm:t>
    </dgm:pt>
    <dgm:pt modelId="{7F728834-0574-4F14-9D7D-359812DD6DE8}" type="parTrans" cxnId="{B25CB80B-30F8-4DA4-9714-2B63D98F78EF}">
      <dgm:prSet/>
      <dgm:spPr/>
      <dgm:t>
        <a:bodyPr/>
        <a:lstStyle/>
        <a:p>
          <a:endParaRPr lang="en-US"/>
        </a:p>
      </dgm:t>
    </dgm:pt>
    <dgm:pt modelId="{F0D2C7D8-EE3F-444D-A46A-5FD9918F4DC9}" type="sibTrans" cxnId="{B25CB80B-30F8-4DA4-9714-2B63D98F78EF}">
      <dgm:prSet/>
      <dgm:spPr/>
      <dgm:t>
        <a:bodyPr/>
        <a:lstStyle/>
        <a:p>
          <a:endParaRPr lang="en-US"/>
        </a:p>
      </dgm:t>
    </dgm:pt>
    <dgm:pt modelId="{ABE120A9-5AB3-449C-BF25-741C822F8BC6}">
      <dgm:prSet/>
      <dgm:spPr/>
      <dgm:t>
        <a:bodyPr/>
        <a:lstStyle/>
        <a:p>
          <a:r>
            <a:rPr lang="en-US" b="0" i="0"/>
            <a:t>2. Bootstrap</a:t>
          </a:r>
          <a:endParaRPr lang="en-US"/>
        </a:p>
      </dgm:t>
    </dgm:pt>
    <dgm:pt modelId="{734FBCA0-5D1A-42BC-B6B3-07A7DBC0F960}" type="parTrans" cxnId="{2BAD7A5A-D70E-47DE-A118-4DF4534F57F5}">
      <dgm:prSet/>
      <dgm:spPr/>
      <dgm:t>
        <a:bodyPr/>
        <a:lstStyle/>
        <a:p>
          <a:endParaRPr lang="en-US"/>
        </a:p>
      </dgm:t>
    </dgm:pt>
    <dgm:pt modelId="{1F408730-94E4-46BC-8A8C-74A8C189974C}" type="sibTrans" cxnId="{2BAD7A5A-D70E-47DE-A118-4DF4534F57F5}">
      <dgm:prSet/>
      <dgm:spPr/>
      <dgm:t>
        <a:bodyPr/>
        <a:lstStyle/>
        <a:p>
          <a:endParaRPr lang="en-US"/>
        </a:p>
      </dgm:t>
    </dgm:pt>
    <dgm:pt modelId="{C108C1AD-3B89-47DC-A9EB-3CAF02B6A169}">
      <dgm:prSet/>
      <dgm:spPr/>
      <dgm:t>
        <a:bodyPr/>
        <a:lstStyle/>
        <a:p>
          <a:r>
            <a:rPr lang="en-US" b="0" i="0"/>
            <a:t>In back-end design, the technology used these are: --  1. PHP: -- As the connection of database and design the user friendly.</a:t>
          </a:r>
          <a:endParaRPr lang="en-US"/>
        </a:p>
      </dgm:t>
    </dgm:pt>
    <dgm:pt modelId="{D817153C-601D-404F-9DF6-8FE4357D3EFC}" type="parTrans" cxnId="{B5EC2AF9-181F-465F-87AC-F32243B53FF4}">
      <dgm:prSet/>
      <dgm:spPr/>
      <dgm:t>
        <a:bodyPr/>
        <a:lstStyle/>
        <a:p>
          <a:endParaRPr lang="en-US"/>
        </a:p>
      </dgm:t>
    </dgm:pt>
    <dgm:pt modelId="{99CE256B-7D3A-44B5-998E-E4F1130BB18C}" type="sibTrans" cxnId="{B5EC2AF9-181F-465F-87AC-F32243B53FF4}">
      <dgm:prSet/>
      <dgm:spPr/>
      <dgm:t>
        <a:bodyPr/>
        <a:lstStyle/>
        <a:p>
          <a:endParaRPr lang="en-US"/>
        </a:p>
      </dgm:t>
    </dgm:pt>
    <dgm:pt modelId="{9313C607-884A-44F6-9901-75C0B298FEAC}">
      <dgm:prSet/>
      <dgm:spPr/>
      <dgm:t>
        <a:bodyPr/>
        <a:lstStyle/>
        <a:p>
          <a:r>
            <a:rPr lang="en-US" b="0" i="0"/>
            <a:t>2. MySQL: -- As the database purpose</a:t>
          </a:r>
          <a:endParaRPr lang="en-US"/>
        </a:p>
      </dgm:t>
    </dgm:pt>
    <dgm:pt modelId="{C74B6C44-7C31-4618-9F47-51247BEF79D8}" type="parTrans" cxnId="{6C7EA037-AD9E-4722-9373-1E04AAC5CB1A}">
      <dgm:prSet/>
      <dgm:spPr/>
      <dgm:t>
        <a:bodyPr/>
        <a:lstStyle/>
        <a:p>
          <a:endParaRPr lang="en-US"/>
        </a:p>
      </dgm:t>
    </dgm:pt>
    <dgm:pt modelId="{32DE39D5-DE90-4776-AEB8-0E3E63BFB0E8}" type="sibTrans" cxnId="{6C7EA037-AD9E-4722-9373-1E04AAC5CB1A}">
      <dgm:prSet/>
      <dgm:spPr/>
      <dgm:t>
        <a:bodyPr/>
        <a:lstStyle/>
        <a:p>
          <a:endParaRPr lang="en-US"/>
        </a:p>
      </dgm:t>
    </dgm:pt>
    <dgm:pt modelId="{C51BF7F4-1DF0-4507-A894-E40183D7380F}">
      <dgm:prSet/>
      <dgm:spPr/>
      <dgm:t>
        <a:bodyPr/>
        <a:lstStyle/>
        <a:p>
          <a:r>
            <a:rPr lang="en-US" b="1" i="0"/>
            <a:t>Tools: --</a:t>
          </a:r>
          <a:endParaRPr lang="en-US"/>
        </a:p>
      </dgm:t>
    </dgm:pt>
    <dgm:pt modelId="{3A1FEB61-1F56-4FAA-B5A2-EFD6D1AA8927}" type="parTrans" cxnId="{1C1E3E36-BBB9-41AA-B2B0-CB85792CE9BF}">
      <dgm:prSet/>
      <dgm:spPr/>
      <dgm:t>
        <a:bodyPr/>
        <a:lstStyle/>
        <a:p>
          <a:endParaRPr lang="en-US"/>
        </a:p>
      </dgm:t>
    </dgm:pt>
    <dgm:pt modelId="{1BFE9155-6134-4053-B2C1-35063CA063B8}" type="sibTrans" cxnId="{1C1E3E36-BBB9-41AA-B2B0-CB85792CE9BF}">
      <dgm:prSet/>
      <dgm:spPr/>
      <dgm:t>
        <a:bodyPr/>
        <a:lstStyle/>
        <a:p>
          <a:endParaRPr lang="en-US"/>
        </a:p>
      </dgm:t>
    </dgm:pt>
    <dgm:pt modelId="{020E24CC-15C7-4000-9E4F-C931271DB6DE}">
      <dgm:prSet/>
      <dgm:spPr/>
      <dgm:t>
        <a:bodyPr/>
        <a:lstStyle/>
        <a:p>
          <a:r>
            <a:rPr lang="en-US" b="0" i="0"/>
            <a:t>The coding part is done by the</a:t>
          </a:r>
          <a:r>
            <a:rPr lang="en-US" b="1" i="0"/>
            <a:t> </a:t>
          </a:r>
          <a:r>
            <a:rPr lang="en-US" b="0" i="0"/>
            <a:t>VSCode.</a:t>
          </a:r>
          <a:endParaRPr lang="en-US"/>
        </a:p>
      </dgm:t>
    </dgm:pt>
    <dgm:pt modelId="{167F2BE0-97DE-429D-8839-20C657368356}" type="parTrans" cxnId="{8E98734A-D959-48F4-A35D-972FD3DC64EB}">
      <dgm:prSet/>
      <dgm:spPr/>
      <dgm:t>
        <a:bodyPr/>
        <a:lstStyle/>
        <a:p>
          <a:endParaRPr lang="en-US"/>
        </a:p>
      </dgm:t>
    </dgm:pt>
    <dgm:pt modelId="{E4743A32-9AF5-46D3-9EC8-62CFF53AFFAC}" type="sibTrans" cxnId="{8E98734A-D959-48F4-A35D-972FD3DC64EB}">
      <dgm:prSet/>
      <dgm:spPr/>
      <dgm:t>
        <a:bodyPr/>
        <a:lstStyle/>
        <a:p>
          <a:endParaRPr lang="en-US"/>
        </a:p>
      </dgm:t>
    </dgm:pt>
    <dgm:pt modelId="{0A41611D-D91D-4E81-9DE1-62BB7B3CE861}" type="pres">
      <dgm:prSet presAssocID="{7AC0F167-B861-47EE-B02A-2D46BEA4C84D}" presName="diagram" presStyleCnt="0">
        <dgm:presLayoutVars>
          <dgm:dir/>
          <dgm:resizeHandles val="exact"/>
        </dgm:presLayoutVars>
      </dgm:prSet>
      <dgm:spPr/>
    </dgm:pt>
    <dgm:pt modelId="{4B990660-CB42-48AC-9C2E-CFFE200EE105}" type="pres">
      <dgm:prSet presAssocID="{AE579C55-719B-4489-B8F5-2A435536ECB5}" presName="node" presStyleLbl="node1" presStyleIdx="0" presStyleCnt="8">
        <dgm:presLayoutVars>
          <dgm:bulletEnabled val="1"/>
        </dgm:presLayoutVars>
      </dgm:prSet>
      <dgm:spPr/>
    </dgm:pt>
    <dgm:pt modelId="{55BEA1DE-40D4-444E-AD12-BD45C40573AF}" type="pres">
      <dgm:prSet presAssocID="{037C29D1-0116-40BD-91C1-B0D003B1C364}" presName="sibTrans" presStyleCnt="0"/>
      <dgm:spPr/>
    </dgm:pt>
    <dgm:pt modelId="{6810510F-9E27-4F1F-A9B8-380108FC62DF}" type="pres">
      <dgm:prSet presAssocID="{0D607CFB-4CAC-47B1-A51C-43525E001691}" presName="node" presStyleLbl="node1" presStyleIdx="1" presStyleCnt="8">
        <dgm:presLayoutVars>
          <dgm:bulletEnabled val="1"/>
        </dgm:presLayoutVars>
      </dgm:prSet>
      <dgm:spPr/>
    </dgm:pt>
    <dgm:pt modelId="{F5F1F892-9929-4F25-A1A9-FB9A37DAB76F}" type="pres">
      <dgm:prSet presAssocID="{997EF070-5DFE-48DE-A94F-5D3380C0B05F}" presName="sibTrans" presStyleCnt="0"/>
      <dgm:spPr/>
    </dgm:pt>
    <dgm:pt modelId="{0BD482CD-97FC-4E10-A910-95343D147803}" type="pres">
      <dgm:prSet presAssocID="{0A7CDBCC-FF69-4784-A815-1C80A271C635}" presName="node" presStyleLbl="node1" presStyleIdx="2" presStyleCnt="8">
        <dgm:presLayoutVars>
          <dgm:bulletEnabled val="1"/>
        </dgm:presLayoutVars>
      </dgm:prSet>
      <dgm:spPr/>
    </dgm:pt>
    <dgm:pt modelId="{4601D685-3B9F-42BB-97BA-3CF6F8DBA232}" type="pres">
      <dgm:prSet presAssocID="{F0D2C7D8-EE3F-444D-A46A-5FD9918F4DC9}" presName="sibTrans" presStyleCnt="0"/>
      <dgm:spPr/>
    </dgm:pt>
    <dgm:pt modelId="{34CD21D7-3813-4984-AB05-D6483134CB3F}" type="pres">
      <dgm:prSet presAssocID="{ABE120A9-5AB3-449C-BF25-741C822F8BC6}" presName="node" presStyleLbl="node1" presStyleIdx="3" presStyleCnt="8">
        <dgm:presLayoutVars>
          <dgm:bulletEnabled val="1"/>
        </dgm:presLayoutVars>
      </dgm:prSet>
      <dgm:spPr/>
    </dgm:pt>
    <dgm:pt modelId="{6FA90738-1F5F-4E49-ADC7-E479639402A8}" type="pres">
      <dgm:prSet presAssocID="{1F408730-94E4-46BC-8A8C-74A8C189974C}" presName="sibTrans" presStyleCnt="0"/>
      <dgm:spPr/>
    </dgm:pt>
    <dgm:pt modelId="{2C1F7A55-CEA4-456C-AA9C-21D676F2F859}" type="pres">
      <dgm:prSet presAssocID="{C108C1AD-3B89-47DC-A9EB-3CAF02B6A169}" presName="node" presStyleLbl="node1" presStyleIdx="4" presStyleCnt="8">
        <dgm:presLayoutVars>
          <dgm:bulletEnabled val="1"/>
        </dgm:presLayoutVars>
      </dgm:prSet>
      <dgm:spPr/>
    </dgm:pt>
    <dgm:pt modelId="{2D0819AE-8E8F-462C-A964-0FEC99F2B676}" type="pres">
      <dgm:prSet presAssocID="{99CE256B-7D3A-44B5-998E-E4F1130BB18C}" presName="sibTrans" presStyleCnt="0"/>
      <dgm:spPr/>
    </dgm:pt>
    <dgm:pt modelId="{645E59ED-6313-441B-8BBD-DDC32DA10756}" type="pres">
      <dgm:prSet presAssocID="{9313C607-884A-44F6-9901-75C0B298FEAC}" presName="node" presStyleLbl="node1" presStyleIdx="5" presStyleCnt="8">
        <dgm:presLayoutVars>
          <dgm:bulletEnabled val="1"/>
        </dgm:presLayoutVars>
      </dgm:prSet>
      <dgm:spPr/>
    </dgm:pt>
    <dgm:pt modelId="{6475940B-EF57-4DF4-8852-D351096ECE5E}" type="pres">
      <dgm:prSet presAssocID="{32DE39D5-DE90-4776-AEB8-0E3E63BFB0E8}" presName="sibTrans" presStyleCnt="0"/>
      <dgm:spPr/>
    </dgm:pt>
    <dgm:pt modelId="{A9378F66-9BC7-44F1-9294-E50A68C6CC6C}" type="pres">
      <dgm:prSet presAssocID="{C51BF7F4-1DF0-4507-A894-E40183D7380F}" presName="node" presStyleLbl="node1" presStyleIdx="6" presStyleCnt="8">
        <dgm:presLayoutVars>
          <dgm:bulletEnabled val="1"/>
        </dgm:presLayoutVars>
      </dgm:prSet>
      <dgm:spPr/>
    </dgm:pt>
    <dgm:pt modelId="{03941B7D-C199-432F-9D08-E2B51CFD6994}" type="pres">
      <dgm:prSet presAssocID="{1BFE9155-6134-4053-B2C1-35063CA063B8}" presName="sibTrans" presStyleCnt="0"/>
      <dgm:spPr/>
    </dgm:pt>
    <dgm:pt modelId="{99B54642-444D-436A-ACD0-D672262CF405}" type="pres">
      <dgm:prSet presAssocID="{020E24CC-15C7-4000-9E4F-C931271DB6DE}" presName="node" presStyleLbl="node1" presStyleIdx="7" presStyleCnt="8">
        <dgm:presLayoutVars>
          <dgm:bulletEnabled val="1"/>
        </dgm:presLayoutVars>
      </dgm:prSet>
      <dgm:spPr/>
    </dgm:pt>
  </dgm:ptLst>
  <dgm:cxnLst>
    <dgm:cxn modelId="{B25CB80B-30F8-4DA4-9714-2B63D98F78EF}" srcId="{7AC0F167-B861-47EE-B02A-2D46BEA4C84D}" destId="{0A7CDBCC-FF69-4784-A815-1C80A271C635}" srcOrd="2" destOrd="0" parTransId="{7F728834-0574-4F14-9D7D-359812DD6DE8}" sibTransId="{F0D2C7D8-EE3F-444D-A46A-5FD9918F4DC9}"/>
    <dgm:cxn modelId="{30CB6F1D-2518-41F4-A029-9CD740055ECE}" srcId="{7AC0F167-B861-47EE-B02A-2D46BEA4C84D}" destId="{0D607CFB-4CAC-47B1-A51C-43525E001691}" srcOrd="1" destOrd="0" parTransId="{03E768D4-8333-4491-9639-FF1E7EF7B885}" sibTransId="{997EF070-5DFE-48DE-A94F-5D3380C0B05F}"/>
    <dgm:cxn modelId="{1C1E3E36-BBB9-41AA-B2B0-CB85792CE9BF}" srcId="{7AC0F167-B861-47EE-B02A-2D46BEA4C84D}" destId="{C51BF7F4-1DF0-4507-A894-E40183D7380F}" srcOrd="6" destOrd="0" parTransId="{3A1FEB61-1F56-4FAA-B5A2-EFD6D1AA8927}" sibTransId="{1BFE9155-6134-4053-B2C1-35063CA063B8}"/>
    <dgm:cxn modelId="{6C7EA037-AD9E-4722-9373-1E04AAC5CB1A}" srcId="{7AC0F167-B861-47EE-B02A-2D46BEA4C84D}" destId="{9313C607-884A-44F6-9901-75C0B298FEAC}" srcOrd="5" destOrd="0" parTransId="{C74B6C44-7C31-4618-9F47-51247BEF79D8}" sibTransId="{32DE39D5-DE90-4776-AEB8-0E3E63BFB0E8}"/>
    <dgm:cxn modelId="{FF93F83E-103D-4D18-A585-6A7FF38918B6}" type="presOf" srcId="{C108C1AD-3B89-47DC-A9EB-3CAF02B6A169}" destId="{2C1F7A55-CEA4-456C-AA9C-21D676F2F859}" srcOrd="0" destOrd="0" presId="urn:microsoft.com/office/officeart/2005/8/layout/default"/>
    <dgm:cxn modelId="{D832A248-642E-45FE-8195-3BDBAFD656D0}" type="presOf" srcId="{7AC0F167-B861-47EE-B02A-2D46BEA4C84D}" destId="{0A41611D-D91D-4E81-9DE1-62BB7B3CE861}" srcOrd="0" destOrd="0" presId="urn:microsoft.com/office/officeart/2005/8/layout/default"/>
    <dgm:cxn modelId="{8E98734A-D959-48F4-A35D-972FD3DC64EB}" srcId="{7AC0F167-B861-47EE-B02A-2D46BEA4C84D}" destId="{020E24CC-15C7-4000-9E4F-C931271DB6DE}" srcOrd="7" destOrd="0" parTransId="{167F2BE0-97DE-429D-8839-20C657368356}" sibTransId="{E4743A32-9AF5-46D3-9EC8-62CFF53AFFAC}"/>
    <dgm:cxn modelId="{2BAD7A5A-D70E-47DE-A118-4DF4534F57F5}" srcId="{7AC0F167-B861-47EE-B02A-2D46BEA4C84D}" destId="{ABE120A9-5AB3-449C-BF25-741C822F8BC6}" srcOrd="3" destOrd="0" parTransId="{734FBCA0-5D1A-42BC-B6B3-07A7DBC0F960}" sibTransId="{1F408730-94E4-46BC-8A8C-74A8C189974C}"/>
    <dgm:cxn modelId="{1C9FB67E-0F98-4055-A381-947CFD3E28D4}" type="presOf" srcId="{ABE120A9-5AB3-449C-BF25-741C822F8BC6}" destId="{34CD21D7-3813-4984-AB05-D6483134CB3F}" srcOrd="0" destOrd="0" presId="urn:microsoft.com/office/officeart/2005/8/layout/default"/>
    <dgm:cxn modelId="{88316380-6EDE-4A53-9792-8ABFF9D6029F}" type="presOf" srcId="{9313C607-884A-44F6-9901-75C0B298FEAC}" destId="{645E59ED-6313-441B-8BBD-DDC32DA10756}" srcOrd="0" destOrd="0" presId="urn:microsoft.com/office/officeart/2005/8/layout/default"/>
    <dgm:cxn modelId="{8C61E59A-BA27-4DD9-B6DA-91DA4664FECE}" type="presOf" srcId="{0D607CFB-4CAC-47B1-A51C-43525E001691}" destId="{6810510F-9E27-4F1F-A9B8-380108FC62DF}" srcOrd="0" destOrd="0" presId="urn:microsoft.com/office/officeart/2005/8/layout/default"/>
    <dgm:cxn modelId="{C2E3F1A8-9205-4286-A966-3C6764453128}" type="presOf" srcId="{0A7CDBCC-FF69-4784-A815-1C80A271C635}" destId="{0BD482CD-97FC-4E10-A910-95343D147803}" srcOrd="0" destOrd="0" presId="urn:microsoft.com/office/officeart/2005/8/layout/default"/>
    <dgm:cxn modelId="{8D69D0D4-F813-4CE7-9E4E-5AC01A9D92AF}" type="presOf" srcId="{C51BF7F4-1DF0-4507-A894-E40183D7380F}" destId="{A9378F66-9BC7-44F1-9294-E50A68C6CC6C}" srcOrd="0" destOrd="0" presId="urn:microsoft.com/office/officeart/2005/8/layout/default"/>
    <dgm:cxn modelId="{852A88EB-3BFC-40BE-9D9E-C69AB8A2D417}" srcId="{7AC0F167-B861-47EE-B02A-2D46BEA4C84D}" destId="{AE579C55-719B-4489-B8F5-2A435536ECB5}" srcOrd="0" destOrd="0" parTransId="{496AB934-31BA-4268-B7CE-C47B70B79301}" sibTransId="{037C29D1-0116-40BD-91C1-B0D003B1C364}"/>
    <dgm:cxn modelId="{94CDCCF7-836A-4464-8285-51A43AFCF8D7}" type="presOf" srcId="{AE579C55-719B-4489-B8F5-2A435536ECB5}" destId="{4B990660-CB42-48AC-9C2E-CFFE200EE105}" srcOrd="0" destOrd="0" presId="urn:microsoft.com/office/officeart/2005/8/layout/default"/>
    <dgm:cxn modelId="{B5EC2AF9-181F-465F-87AC-F32243B53FF4}" srcId="{7AC0F167-B861-47EE-B02A-2D46BEA4C84D}" destId="{C108C1AD-3B89-47DC-A9EB-3CAF02B6A169}" srcOrd="4" destOrd="0" parTransId="{D817153C-601D-404F-9DF6-8FE4357D3EFC}" sibTransId="{99CE256B-7D3A-44B5-998E-E4F1130BB18C}"/>
    <dgm:cxn modelId="{374A8EFA-C5FF-442B-802C-E45B16EE4C7F}" type="presOf" srcId="{020E24CC-15C7-4000-9E4F-C931271DB6DE}" destId="{99B54642-444D-436A-ACD0-D672262CF405}" srcOrd="0" destOrd="0" presId="urn:microsoft.com/office/officeart/2005/8/layout/default"/>
    <dgm:cxn modelId="{E9A1F9E1-C75D-46CC-9964-3B4B22A871F1}" type="presParOf" srcId="{0A41611D-D91D-4E81-9DE1-62BB7B3CE861}" destId="{4B990660-CB42-48AC-9C2E-CFFE200EE105}" srcOrd="0" destOrd="0" presId="urn:microsoft.com/office/officeart/2005/8/layout/default"/>
    <dgm:cxn modelId="{D410B162-BCEA-4C3B-BCA2-47C5A86B153D}" type="presParOf" srcId="{0A41611D-D91D-4E81-9DE1-62BB7B3CE861}" destId="{55BEA1DE-40D4-444E-AD12-BD45C40573AF}" srcOrd="1" destOrd="0" presId="urn:microsoft.com/office/officeart/2005/8/layout/default"/>
    <dgm:cxn modelId="{4A6B04DC-E134-4C6B-B31C-F1AB3D55C94F}" type="presParOf" srcId="{0A41611D-D91D-4E81-9DE1-62BB7B3CE861}" destId="{6810510F-9E27-4F1F-A9B8-380108FC62DF}" srcOrd="2" destOrd="0" presId="urn:microsoft.com/office/officeart/2005/8/layout/default"/>
    <dgm:cxn modelId="{D19FF047-1101-426F-94ED-4351C79F7173}" type="presParOf" srcId="{0A41611D-D91D-4E81-9DE1-62BB7B3CE861}" destId="{F5F1F892-9929-4F25-A1A9-FB9A37DAB76F}" srcOrd="3" destOrd="0" presId="urn:microsoft.com/office/officeart/2005/8/layout/default"/>
    <dgm:cxn modelId="{A0B6CCE9-FF52-49F5-A820-FAD473EC6BE7}" type="presParOf" srcId="{0A41611D-D91D-4E81-9DE1-62BB7B3CE861}" destId="{0BD482CD-97FC-4E10-A910-95343D147803}" srcOrd="4" destOrd="0" presId="urn:microsoft.com/office/officeart/2005/8/layout/default"/>
    <dgm:cxn modelId="{8845136A-2E17-40C4-92AB-EE138B21CC79}" type="presParOf" srcId="{0A41611D-D91D-4E81-9DE1-62BB7B3CE861}" destId="{4601D685-3B9F-42BB-97BA-3CF6F8DBA232}" srcOrd="5" destOrd="0" presId="urn:microsoft.com/office/officeart/2005/8/layout/default"/>
    <dgm:cxn modelId="{B9036248-B768-477E-9A23-66915AF65315}" type="presParOf" srcId="{0A41611D-D91D-4E81-9DE1-62BB7B3CE861}" destId="{34CD21D7-3813-4984-AB05-D6483134CB3F}" srcOrd="6" destOrd="0" presId="urn:microsoft.com/office/officeart/2005/8/layout/default"/>
    <dgm:cxn modelId="{0C97E410-A2E3-42FB-A951-D3D541EDD97D}" type="presParOf" srcId="{0A41611D-D91D-4E81-9DE1-62BB7B3CE861}" destId="{6FA90738-1F5F-4E49-ADC7-E479639402A8}" srcOrd="7" destOrd="0" presId="urn:microsoft.com/office/officeart/2005/8/layout/default"/>
    <dgm:cxn modelId="{8B7D1AC6-B0F1-4D1F-9310-DF617B706C35}" type="presParOf" srcId="{0A41611D-D91D-4E81-9DE1-62BB7B3CE861}" destId="{2C1F7A55-CEA4-456C-AA9C-21D676F2F859}" srcOrd="8" destOrd="0" presId="urn:microsoft.com/office/officeart/2005/8/layout/default"/>
    <dgm:cxn modelId="{13E3D403-5E2B-4E64-86FF-A268CF939C1E}" type="presParOf" srcId="{0A41611D-D91D-4E81-9DE1-62BB7B3CE861}" destId="{2D0819AE-8E8F-462C-A964-0FEC99F2B676}" srcOrd="9" destOrd="0" presId="urn:microsoft.com/office/officeart/2005/8/layout/default"/>
    <dgm:cxn modelId="{E54124AA-C747-4359-8B4F-847E57B34401}" type="presParOf" srcId="{0A41611D-D91D-4E81-9DE1-62BB7B3CE861}" destId="{645E59ED-6313-441B-8BBD-DDC32DA10756}" srcOrd="10" destOrd="0" presId="urn:microsoft.com/office/officeart/2005/8/layout/default"/>
    <dgm:cxn modelId="{B86B4309-C092-4D4E-A16B-5DFAAEF47889}" type="presParOf" srcId="{0A41611D-D91D-4E81-9DE1-62BB7B3CE861}" destId="{6475940B-EF57-4DF4-8852-D351096ECE5E}" srcOrd="11" destOrd="0" presId="urn:microsoft.com/office/officeart/2005/8/layout/default"/>
    <dgm:cxn modelId="{FCA7F292-2EA3-4A24-B629-CF1E15BBC57F}" type="presParOf" srcId="{0A41611D-D91D-4E81-9DE1-62BB7B3CE861}" destId="{A9378F66-9BC7-44F1-9294-E50A68C6CC6C}" srcOrd="12" destOrd="0" presId="urn:microsoft.com/office/officeart/2005/8/layout/default"/>
    <dgm:cxn modelId="{D8650D92-4EB1-4E11-ACD2-10624AE71EB4}" type="presParOf" srcId="{0A41611D-D91D-4E81-9DE1-62BB7B3CE861}" destId="{03941B7D-C199-432F-9D08-E2B51CFD6994}" srcOrd="13" destOrd="0" presId="urn:microsoft.com/office/officeart/2005/8/layout/default"/>
    <dgm:cxn modelId="{479AD59B-C496-4A52-8D57-2AD3B1774BD4}" type="presParOf" srcId="{0A41611D-D91D-4E81-9DE1-62BB7B3CE861}" destId="{99B54642-444D-436A-ACD0-D672262CF405}"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EFA1C-B0EC-40A5-A803-E675F2669762}">
      <dsp:nvSpPr>
        <dsp:cNvPr id="0" name=""/>
        <dsp:cNvSpPr/>
      </dsp:nvSpPr>
      <dsp:spPr>
        <a:xfrm>
          <a:off x="1213270" y="214931"/>
          <a:ext cx="757001" cy="757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8C1D32-7CA3-496E-9C18-923A4FC31DB3}">
      <dsp:nvSpPr>
        <dsp:cNvPr id="0" name=""/>
        <dsp:cNvSpPr/>
      </dsp:nvSpPr>
      <dsp:spPr>
        <a:xfrm>
          <a:off x="414852" y="1385259"/>
          <a:ext cx="2353838" cy="2598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The scope of this project is to easily conduct the event. The event is related to technical field. i.e., quiz of programming language, bootcamp of any field and so on. The registered user is easily accessing the event. If once the date expire, no one can register in that event.</a:t>
          </a:r>
          <a:endParaRPr lang="en-US" sz="1400" b="0" kern="1200" dirty="0"/>
        </a:p>
      </dsp:txBody>
      <dsp:txXfrm>
        <a:off x="414852" y="1385259"/>
        <a:ext cx="2353838" cy="2598583"/>
      </dsp:txXfrm>
    </dsp:sp>
    <dsp:sp modelId="{AF3AB70A-AFD9-4A92-AF61-4D80DF6192B2}">
      <dsp:nvSpPr>
        <dsp:cNvPr id="0" name=""/>
        <dsp:cNvSpPr/>
      </dsp:nvSpPr>
      <dsp:spPr>
        <a:xfrm>
          <a:off x="3738679" y="314447"/>
          <a:ext cx="757001" cy="757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77F3AF-BB1D-42D2-9079-07905D565BF3}">
      <dsp:nvSpPr>
        <dsp:cNvPr id="0" name=""/>
        <dsp:cNvSpPr/>
      </dsp:nvSpPr>
      <dsp:spPr>
        <a:xfrm>
          <a:off x="2998987" y="1304347"/>
          <a:ext cx="2108199" cy="220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t>Event Listings:</a:t>
          </a:r>
          <a:r>
            <a:rPr lang="en-US" sz="1400" b="0" i="0" kern="1200"/>
            <a:t> Display a comprehensive catalog of technical events. Sort events by type (e.g., workshops, hackathons, seminars), date, and location. Implement a search functionality for users to find events of interest. </a:t>
          </a:r>
          <a:endParaRPr lang="en-US" sz="1400" kern="1200" dirty="0"/>
        </a:p>
      </dsp:txBody>
      <dsp:txXfrm>
        <a:off x="2998987" y="1304347"/>
        <a:ext cx="2108199" cy="2200520"/>
      </dsp:txXfrm>
    </dsp:sp>
    <dsp:sp modelId="{3EF2CFDA-2D86-42C6-BEE9-4F171C63F299}">
      <dsp:nvSpPr>
        <dsp:cNvPr id="0" name=""/>
        <dsp:cNvSpPr/>
      </dsp:nvSpPr>
      <dsp:spPr>
        <a:xfrm>
          <a:off x="6102182" y="288241"/>
          <a:ext cx="757001" cy="757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4CF54D-8089-47B9-A4BA-00F8C7D36D3D}">
      <dsp:nvSpPr>
        <dsp:cNvPr id="0" name=""/>
        <dsp:cNvSpPr/>
      </dsp:nvSpPr>
      <dsp:spPr>
        <a:xfrm>
          <a:off x="5447670" y="1383323"/>
          <a:ext cx="2030026" cy="2305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i="0" kern="1200"/>
            <a:t>Event Creation:</a:t>
          </a:r>
          <a:r>
            <a:rPr lang="en-US" sz="1400" b="1" i="0" kern="1200"/>
            <a:t> </a:t>
          </a:r>
          <a:r>
            <a:rPr lang="en-US" sz="1400" b="0" i="0" kern="1200"/>
            <a:t>Allow registered users (students and faculty) to create and publish new events. Gather event details, including titles, descriptions, dates, times, venues, and organizers.</a:t>
          </a:r>
          <a:endParaRPr lang="en-US" sz="1400" kern="1200" dirty="0"/>
        </a:p>
      </dsp:txBody>
      <dsp:txXfrm>
        <a:off x="5447670" y="1383323"/>
        <a:ext cx="2030026" cy="2305344"/>
      </dsp:txXfrm>
    </dsp:sp>
    <dsp:sp modelId="{92EBD8A6-B617-4E79-A894-2928DDC6BD69}">
      <dsp:nvSpPr>
        <dsp:cNvPr id="0" name=""/>
        <dsp:cNvSpPr/>
      </dsp:nvSpPr>
      <dsp:spPr>
        <a:xfrm>
          <a:off x="8380304" y="263170"/>
          <a:ext cx="757001" cy="7570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705C09-17F1-478C-818E-565188AA91AB}">
      <dsp:nvSpPr>
        <dsp:cNvPr id="0" name=""/>
        <dsp:cNvSpPr/>
      </dsp:nvSpPr>
      <dsp:spPr>
        <a:xfrm>
          <a:off x="7816783" y="1345088"/>
          <a:ext cx="1937437" cy="2405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t>Registration and Ticketing: </a:t>
          </a:r>
          <a:r>
            <a:rPr lang="en-US" sz="1400" b="0" i="0" kern="1200"/>
            <a:t>Enable users to register for events directly through the portal. Support secure payment processing for events with registration fees.</a:t>
          </a:r>
          <a:endParaRPr lang="en-US" sz="1400" kern="1200" dirty="0"/>
        </a:p>
      </dsp:txBody>
      <dsp:txXfrm>
        <a:off x="7816783" y="1345088"/>
        <a:ext cx="1937437" cy="2405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E0A56-D3A2-4306-901D-8CAB48754F3B}">
      <dsp:nvSpPr>
        <dsp:cNvPr id="0" name=""/>
        <dsp:cNvSpPr/>
      </dsp:nvSpPr>
      <dsp:spPr>
        <a:xfrm>
          <a:off x="3064551" y="672839"/>
          <a:ext cx="519616" cy="91440"/>
        </a:xfrm>
        <a:custGeom>
          <a:avLst/>
          <a:gdLst/>
          <a:ahLst/>
          <a:cxnLst/>
          <a:rect l="0" t="0" r="0" b="0"/>
          <a:pathLst>
            <a:path>
              <a:moveTo>
                <a:pt x="0" y="45720"/>
              </a:moveTo>
              <a:lnTo>
                <a:pt x="519616"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0604" y="715808"/>
        <a:ext cx="27510" cy="5502"/>
      </dsp:txXfrm>
    </dsp:sp>
    <dsp:sp modelId="{E2C48531-946B-4AF7-8410-737C439BE48B}">
      <dsp:nvSpPr>
        <dsp:cNvPr id="0" name=""/>
        <dsp:cNvSpPr/>
      </dsp:nvSpPr>
      <dsp:spPr>
        <a:xfrm>
          <a:off x="674105" y="885"/>
          <a:ext cx="2392246" cy="1435347"/>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7222" tIns="123045" rIns="117222" bIns="123045" numCol="1" spcCol="1270" anchor="ctr" anchorCtr="0">
          <a:noAutofit/>
        </a:bodyPr>
        <a:lstStyle/>
        <a:p>
          <a:pPr marL="0" lvl="0" indent="0" algn="ctr" defTabSz="933450">
            <a:lnSpc>
              <a:spcPct val="90000"/>
            </a:lnSpc>
            <a:spcBef>
              <a:spcPct val="0"/>
            </a:spcBef>
            <a:spcAft>
              <a:spcPct val="35000"/>
            </a:spcAft>
            <a:buNone/>
          </a:pPr>
          <a:r>
            <a:rPr lang="en-US" sz="2100" b="1" i="0" kern="1200"/>
            <a:t>There are two modules in this project, these are: --</a:t>
          </a:r>
          <a:endParaRPr lang="en-US" sz="2100" kern="1200"/>
        </a:p>
      </dsp:txBody>
      <dsp:txXfrm>
        <a:off x="674105" y="885"/>
        <a:ext cx="2392246" cy="1435347"/>
      </dsp:txXfrm>
    </dsp:sp>
    <dsp:sp modelId="{C8934D57-A034-4D33-8C75-74D240EE9EB6}">
      <dsp:nvSpPr>
        <dsp:cNvPr id="0" name=""/>
        <dsp:cNvSpPr/>
      </dsp:nvSpPr>
      <dsp:spPr>
        <a:xfrm>
          <a:off x="6007014" y="672839"/>
          <a:ext cx="519616" cy="91440"/>
        </a:xfrm>
        <a:custGeom>
          <a:avLst/>
          <a:gdLst/>
          <a:ahLst/>
          <a:cxnLst/>
          <a:rect l="0" t="0" r="0" b="0"/>
          <a:pathLst>
            <a:path>
              <a:moveTo>
                <a:pt x="0" y="45720"/>
              </a:moveTo>
              <a:lnTo>
                <a:pt x="519616"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53067" y="715808"/>
        <a:ext cx="27510" cy="5502"/>
      </dsp:txXfrm>
    </dsp:sp>
    <dsp:sp modelId="{09B091FB-0171-4DF3-BFC2-3AC732CAFA1B}">
      <dsp:nvSpPr>
        <dsp:cNvPr id="0" name=""/>
        <dsp:cNvSpPr/>
      </dsp:nvSpPr>
      <dsp:spPr>
        <a:xfrm>
          <a:off x="3616568" y="885"/>
          <a:ext cx="2392246" cy="1435347"/>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7222" tIns="123045" rIns="117222" bIns="123045" numCol="1" spcCol="1270" anchor="ctr" anchorCtr="0">
          <a:noAutofit/>
        </a:bodyPr>
        <a:lstStyle/>
        <a:p>
          <a:pPr marL="0" lvl="0" indent="0" algn="ctr" defTabSz="933450">
            <a:lnSpc>
              <a:spcPct val="90000"/>
            </a:lnSpc>
            <a:spcBef>
              <a:spcPct val="0"/>
            </a:spcBef>
            <a:spcAft>
              <a:spcPct val="35000"/>
            </a:spcAft>
            <a:buNone/>
          </a:pPr>
          <a:r>
            <a:rPr lang="en-US" sz="2100" b="1" i="0" kern="1200"/>
            <a:t>1. Admin</a:t>
          </a:r>
          <a:endParaRPr lang="en-US" sz="2100" kern="1200"/>
        </a:p>
      </dsp:txBody>
      <dsp:txXfrm>
        <a:off x="3616568" y="885"/>
        <a:ext cx="2392246" cy="1435347"/>
      </dsp:txXfrm>
    </dsp:sp>
    <dsp:sp modelId="{087CD769-F9B7-4F29-B7D7-05852896796A}">
      <dsp:nvSpPr>
        <dsp:cNvPr id="0" name=""/>
        <dsp:cNvSpPr/>
      </dsp:nvSpPr>
      <dsp:spPr>
        <a:xfrm>
          <a:off x="1870228" y="1434433"/>
          <a:ext cx="5884925" cy="519616"/>
        </a:xfrm>
        <a:custGeom>
          <a:avLst/>
          <a:gdLst/>
          <a:ahLst/>
          <a:cxnLst/>
          <a:rect l="0" t="0" r="0" b="0"/>
          <a:pathLst>
            <a:path>
              <a:moveTo>
                <a:pt x="5884925" y="0"/>
              </a:moveTo>
              <a:lnTo>
                <a:pt x="5884925" y="276908"/>
              </a:lnTo>
              <a:lnTo>
                <a:pt x="0" y="276908"/>
              </a:lnTo>
              <a:lnTo>
                <a:pt x="0" y="519616"/>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64926" y="1691490"/>
        <a:ext cx="295529" cy="5502"/>
      </dsp:txXfrm>
    </dsp:sp>
    <dsp:sp modelId="{98EE275B-D15B-4E13-BBEC-A81561FBA3CB}">
      <dsp:nvSpPr>
        <dsp:cNvPr id="0" name=""/>
        <dsp:cNvSpPr/>
      </dsp:nvSpPr>
      <dsp:spPr>
        <a:xfrm>
          <a:off x="6559031" y="885"/>
          <a:ext cx="2392246" cy="1435347"/>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7222" tIns="123045" rIns="117222" bIns="123045" numCol="1" spcCol="1270" anchor="ctr" anchorCtr="0">
          <a:noAutofit/>
        </a:bodyPr>
        <a:lstStyle/>
        <a:p>
          <a:pPr marL="0" lvl="0" indent="0" algn="ctr" defTabSz="933450">
            <a:lnSpc>
              <a:spcPct val="90000"/>
            </a:lnSpc>
            <a:spcBef>
              <a:spcPct val="0"/>
            </a:spcBef>
            <a:spcAft>
              <a:spcPct val="35000"/>
            </a:spcAft>
            <a:buNone/>
          </a:pPr>
          <a:r>
            <a:rPr lang="en-US" sz="2100" b="1" i="0" kern="1200"/>
            <a:t>2. User</a:t>
          </a:r>
          <a:endParaRPr lang="en-US" sz="2100" kern="1200"/>
        </a:p>
      </dsp:txBody>
      <dsp:txXfrm>
        <a:off x="6559031" y="885"/>
        <a:ext cx="2392246" cy="1435347"/>
      </dsp:txXfrm>
    </dsp:sp>
    <dsp:sp modelId="{3D8009B5-173C-4835-9C49-D85308C29FDD}">
      <dsp:nvSpPr>
        <dsp:cNvPr id="0" name=""/>
        <dsp:cNvSpPr/>
      </dsp:nvSpPr>
      <dsp:spPr>
        <a:xfrm>
          <a:off x="3064551" y="2658403"/>
          <a:ext cx="519616" cy="91440"/>
        </a:xfrm>
        <a:custGeom>
          <a:avLst/>
          <a:gdLst/>
          <a:ahLst/>
          <a:cxnLst/>
          <a:rect l="0" t="0" r="0" b="0"/>
          <a:pathLst>
            <a:path>
              <a:moveTo>
                <a:pt x="0" y="45720"/>
              </a:moveTo>
              <a:lnTo>
                <a:pt x="519616"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0604" y="2701372"/>
        <a:ext cx="27510" cy="5502"/>
      </dsp:txXfrm>
    </dsp:sp>
    <dsp:sp modelId="{71B84395-4ABA-41F0-84DF-CD7FFF198EB4}">
      <dsp:nvSpPr>
        <dsp:cNvPr id="0" name=""/>
        <dsp:cNvSpPr/>
      </dsp:nvSpPr>
      <dsp:spPr>
        <a:xfrm>
          <a:off x="674105" y="1986449"/>
          <a:ext cx="2392246" cy="1435347"/>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7222" tIns="123045" rIns="117222" bIns="123045" numCol="1" spcCol="1270" anchor="ctr" anchorCtr="0">
          <a:noAutofit/>
        </a:bodyPr>
        <a:lstStyle/>
        <a:p>
          <a:pPr marL="0" lvl="0" indent="0" algn="ctr" defTabSz="933450">
            <a:lnSpc>
              <a:spcPct val="90000"/>
            </a:lnSpc>
            <a:spcBef>
              <a:spcPct val="0"/>
            </a:spcBef>
            <a:spcAft>
              <a:spcPct val="35000"/>
            </a:spcAft>
            <a:buNone/>
          </a:pPr>
          <a:r>
            <a:rPr lang="en-US" sz="2100" b="1" i="0" kern="1200"/>
            <a:t>In user module, there are two types of user: -- </a:t>
          </a:r>
          <a:endParaRPr lang="en-US" sz="2100" kern="1200"/>
        </a:p>
      </dsp:txBody>
      <dsp:txXfrm>
        <a:off x="674105" y="1986449"/>
        <a:ext cx="2392246" cy="1435347"/>
      </dsp:txXfrm>
    </dsp:sp>
    <dsp:sp modelId="{F6AF06C3-9B68-43CF-81CA-E59A03F7958C}">
      <dsp:nvSpPr>
        <dsp:cNvPr id="0" name=""/>
        <dsp:cNvSpPr/>
      </dsp:nvSpPr>
      <dsp:spPr>
        <a:xfrm>
          <a:off x="6007014" y="2658403"/>
          <a:ext cx="519616" cy="91440"/>
        </a:xfrm>
        <a:custGeom>
          <a:avLst/>
          <a:gdLst/>
          <a:ahLst/>
          <a:cxnLst/>
          <a:rect l="0" t="0" r="0" b="0"/>
          <a:pathLst>
            <a:path>
              <a:moveTo>
                <a:pt x="0" y="45720"/>
              </a:moveTo>
              <a:lnTo>
                <a:pt x="519616"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53067" y="2701372"/>
        <a:ext cx="27510" cy="5502"/>
      </dsp:txXfrm>
    </dsp:sp>
    <dsp:sp modelId="{F8BF79F3-66B5-48B7-8E0B-DA34EBC63B8A}">
      <dsp:nvSpPr>
        <dsp:cNvPr id="0" name=""/>
        <dsp:cNvSpPr/>
      </dsp:nvSpPr>
      <dsp:spPr>
        <a:xfrm>
          <a:off x="3616568" y="1986449"/>
          <a:ext cx="2392246" cy="1435347"/>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7222" tIns="123045" rIns="117222" bIns="123045" numCol="1" spcCol="1270" anchor="ctr" anchorCtr="0">
          <a:noAutofit/>
        </a:bodyPr>
        <a:lstStyle/>
        <a:p>
          <a:pPr marL="0" lvl="0" indent="0" algn="ctr" defTabSz="933450">
            <a:lnSpc>
              <a:spcPct val="90000"/>
            </a:lnSpc>
            <a:spcBef>
              <a:spcPct val="0"/>
            </a:spcBef>
            <a:spcAft>
              <a:spcPct val="35000"/>
            </a:spcAft>
            <a:buNone/>
          </a:pPr>
          <a:r>
            <a:rPr lang="en-US" sz="2100" b="1" i="0" kern="1200"/>
            <a:t>1. Teacher</a:t>
          </a:r>
          <a:endParaRPr lang="en-US" sz="2100" kern="1200"/>
        </a:p>
      </dsp:txBody>
      <dsp:txXfrm>
        <a:off x="3616568" y="1986449"/>
        <a:ext cx="2392246" cy="1435347"/>
      </dsp:txXfrm>
    </dsp:sp>
    <dsp:sp modelId="{41B06494-C055-4CD4-9A27-9B713DE7C128}">
      <dsp:nvSpPr>
        <dsp:cNvPr id="0" name=""/>
        <dsp:cNvSpPr/>
      </dsp:nvSpPr>
      <dsp:spPr>
        <a:xfrm>
          <a:off x="6559031" y="1986449"/>
          <a:ext cx="2392246" cy="1435347"/>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7222" tIns="123045" rIns="117222" bIns="123045" numCol="1" spcCol="1270" anchor="ctr" anchorCtr="0">
          <a:noAutofit/>
        </a:bodyPr>
        <a:lstStyle/>
        <a:p>
          <a:pPr marL="0" lvl="0" indent="0" algn="ctr" defTabSz="933450">
            <a:lnSpc>
              <a:spcPct val="90000"/>
            </a:lnSpc>
            <a:spcBef>
              <a:spcPct val="0"/>
            </a:spcBef>
            <a:spcAft>
              <a:spcPct val="35000"/>
            </a:spcAft>
            <a:buNone/>
          </a:pPr>
          <a:r>
            <a:rPr lang="en-US" sz="2100" b="1" i="0" kern="1200" dirty="0"/>
            <a:t>2. Students</a:t>
          </a:r>
          <a:endParaRPr lang="en-US" sz="2100" kern="1200" dirty="0"/>
        </a:p>
      </dsp:txBody>
      <dsp:txXfrm>
        <a:off x="6559031" y="1986449"/>
        <a:ext cx="2392246" cy="1435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90660-CB42-48AC-9C2E-CFFE200EE105}">
      <dsp:nvSpPr>
        <dsp:cNvPr id="0" name=""/>
        <dsp:cNvSpPr/>
      </dsp:nvSpPr>
      <dsp:spPr>
        <a:xfrm>
          <a:off x="2819" y="257194"/>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Technology: </a:t>
          </a:r>
          <a:r>
            <a:rPr lang="en-US" sz="1400" b="0" i="0" kern="1200"/>
            <a:t>-- </a:t>
          </a:r>
          <a:endParaRPr lang="en-US" sz="1400" kern="1200"/>
        </a:p>
      </dsp:txBody>
      <dsp:txXfrm>
        <a:off x="2819" y="257194"/>
        <a:ext cx="2237149" cy="1342289"/>
      </dsp:txXfrm>
    </dsp:sp>
    <dsp:sp modelId="{6810510F-9E27-4F1F-A9B8-380108FC62DF}">
      <dsp:nvSpPr>
        <dsp:cNvPr id="0" name=""/>
        <dsp:cNvSpPr/>
      </dsp:nvSpPr>
      <dsp:spPr>
        <a:xfrm>
          <a:off x="2463684" y="257194"/>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front end design, the technology used these are: -- </a:t>
          </a:r>
          <a:endParaRPr lang="en-US" sz="1400" kern="1200"/>
        </a:p>
      </dsp:txBody>
      <dsp:txXfrm>
        <a:off x="2463684" y="257194"/>
        <a:ext cx="2237149" cy="1342289"/>
      </dsp:txXfrm>
    </dsp:sp>
    <dsp:sp modelId="{0BD482CD-97FC-4E10-A910-95343D147803}">
      <dsp:nvSpPr>
        <dsp:cNvPr id="0" name=""/>
        <dsp:cNvSpPr/>
      </dsp:nvSpPr>
      <dsp:spPr>
        <a:xfrm>
          <a:off x="4924548" y="257194"/>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1. HTML, CSS, JS</a:t>
          </a:r>
          <a:endParaRPr lang="en-US" sz="1400" kern="1200"/>
        </a:p>
      </dsp:txBody>
      <dsp:txXfrm>
        <a:off x="4924548" y="257194"/>
        <a:ext cx="2237149" cy="1342289"/>
      </dsp:txXfrm>
    </dsp:sp>
    <dsp:sp modelId="{34CD21D7-3813-4984-AB05-D6483134CB3F}">
      <dsp:nvSpPr>
        <dsp:cNvPr id="0" name=""/>
        <dsp:cNvSpPr/>
      </dsp:nvSpPr>
      <dsp:spPr>
        <a:xfrm>
          <a:off x="7385413"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2. Bootstrap</a:t>
          </a:r>
          <a:endParaRPr lang="en-US" sz="1400" kern="1200"/>
        </a:p>
      </dsp:txBody>
      <dsp:txXfrm>
        <a:off x="7385413" y="257194"/>
        <a:ext cx="2237149" cy="1342289"/>
      </dsp:txXfrm>
    </dsp:sp>
    <dsp:sp modelId="{2C1F7A55-CEA4-456C-AA9C-21D676F2F859}">
      <dsp:nvSpPr>
        <dsp:cNvPr id="0" name=""/>
        <dsp:cNvSpPr/>
      </dsp:nvSpPr>
      <dsp:spPr>
        <a:xfrm>
          <a:off x="2819" y="1823198"/>
          <a:ext cx="2237149" cy="134228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back-end design, the technology used these are: --  1. PHP: -- As the connection of database and design the user friendly.</a:t>
          </a:r>
          <a:endParaRPr lang="en-US" sz="1400" kern="1200"/>
        </a:p>
      </dsp:txBody>
      <dsp:txXfrm>
        <a:off x="2819" y="1823198"/>
        <a:ext cx="2237149" cy="1342289"/>
      </dsp:txXfrm>
    </dsp:sp>
    <dsp:sp modelId="{645E59ED-6313-441B-8BBD-DDC32DA10756}">
      <dsp:nvSpPr>
        <dsp:cNvPr id="0" name=""/>
        <dsp:cNvSpPr/>
      </dsp:nvSpPr>
      <dsp:spPr>
        <a:xfrm>
          <a:off x="2463684" y="1823198"/>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2. MySQL: -- As the database purpose</a:t>
          </a:r>
          <a:endParaRPr lang="en-US" sz="1400" kern="1200"/>
        </a:p>
      </dsp:txBody>
      <dsp:txXfrm>
        <a:off x="2463684" y="1823198"/>
        <a:ext cx="2237149" cy="1342289"/>
      </dsp:txXfrm>
    </dsp:sp>
    <dsp:sp modelId="{A9378F66-9BC7-44F1-9294-E50A68C6CC6C}">
      <dsp:nvSpPr>
        <dsp:cNvPr id="0" name=""/>
        <dsp:cNvSpPr/>
      </dsp:nvSpPr>
      <dsp:spPr>
        <a:xfrm>
          <a:off x="4924548" y="1823198"/>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Tools: --</a:t>
          </a:r>
          <a:endParaRPr lang="en-US" sz="1400" kern="1200"/>
        </a:p>
      </dsp:txBody>
      <dsp:txXfrm>
        <a:off x="4924548" y="1823198"/>
        <a:ext cx="2237149" cy="1342289"/>
      </dsp:txXfrm>
    </dsp:sp>
    <dsp:sp modelId="{99B54642-444D-436A-ACD0-D672262CF405}">
      <dsp:nvSpPr>
        <dsp:cNvPr id="0" name=""/>
        <dsp:cNvSpPr/>
      </dsp:nvSpPr>
      <dsp:spPr>
        <a:xfrm>
          <a:off x="7385413" y="1823198"/>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The coding part is done by the</a:t>
          </a:r>
          <a:r>
            <a:rPr lang="en-US" sz="1400" b="1" i="0" kern="1200"/>
            <a:t> </a:t>
          </a:r>
          <a:r>
            <a:rPr lang="en-US" sz="1400" b="0" i="0" kern="1200"/>
            <a:t>VSCode.</a:t>
          </a:r>
          <a:endParaRPr lang="en-US" sz="1400" kern="1200"/>
        </a:p>
      </dsp:txBody>
      <dsp:txXfrm>
        <a:off x="7385413" y="1823198"/>
        <a:ext cx="2237149" cy="134228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43F54F9-80B9-4C71-81C2-A8C8E1479B14}" type="datetimeFigureOut">
              <a:rPr lang="en-IN" smtClean="0"/>
              <a:t>19-10-2023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108058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F54F9-80B9-4C71-81C2-A8C8E1479B1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373683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3F54F9-80B9-4C71-81C2-A8C8E1479B1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256114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3F54F9-80B9-4C71-81C2-A8C8E1479B1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753140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F54F9-80B9-4C71-81C2-A8C8E1479B1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1772729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3F54F9-80B9-4C71-81C2-A8C8E1479B14}"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134877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3F54F9-80B9-4C71-81C2-A8C8E1479B14}" type="datetimeFigureOut">
              <a:rPr lang="en-IN" smtClean="0"/>
              <a:t>19-10-2023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1479623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43F54F9-80B9-4C71-81C2-A8C8E1479B1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2032213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43F54F9-80B9-4C71-81C2-A8C8E1479B1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317266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F54F9-80B9-4C71-81C2-A8C8E1479B1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266233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F54F9-80B9-4C71-81C2-A8C8E1479B1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416161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F54F9-80B9-4C71-81C2-A8C8E1479B1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5780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F54F9-80B9-4C71-81C2-A8C8E1479B14}"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94975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F54F9-80B9-4C71-81C2-A8C8E1479B14}"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20703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F54F9-80B9-4C71-81C2-A8C8E1479B14}"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273132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F54F9-80B9-4C71-81C2-A8C8E1479B1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412307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F54F9-80B9-4C71-81C2-A8C8E1479B1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AB7B3B-13BD-4531-BE9A-02DF712071CE}" type="slidenum">
              <a:rPr lang="en-IN" smtClean="0"/>
              <a:t>‹#›</a:t>
            </a:fld>
            <a:endParaRPr lang="en-IN"/>
          </a:p>
        </p:txBody>
      </p:sp>
    </p:spTree>
    <p:extLst>
      <p:ext uri="{BB962C8B-B14F-4D97-AF65-F5344CB8AC3E}">
        <p14:creationId xmlns:p14="http://schemas.microsoft.com/office/powerpoint/2010/main" val="387931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43F54F9-80B9-4C71-81C2-A8C8E1479B14}" type="datetimeFigureOut">
              <a:rPr lang="en-IN" smtClean="0"/>
              <a:t>19-10-2023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AB7B3B-13BD-4531-BE9A-02DF712071CE}" type="slidenum">
              <a:rPr lang="en-IN" smtClean="0"/>
              <a:t>‹#›</a:t>
            </a:fld>
            <a:endParaRPr lang="en-IN"/>
          </a:p>
        </p:txBody>
      </p:sp>
    </p:spTree>
    <p:extLst>
      <p:ext uri="{BB962C8B-B14F-4D97-AF65-F5344CB8AC3E}">
        <p14:creationId xmlns:p14="http://schemas.microsoft.com/office/powerpoint/2010/main" val="2550745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4" name="Rectangle 13">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B25767C-6775-1DE7-DFC3-DE91EFC4A50B}"/>
              </a:ext>
            </a:extLst>
          </p:cNvPr>
          <p:cNvSpPr>
            <a:spLocks noGrp="1"/>
          </p:cNvSpPr>
          <p:nvPr>
            <p:ph type="ctrTitle"/>
          </p:nvPr>
        </p:nvSpPr>
        <p:spPr>
          <a:xfrm>
            <a:off x="5274825" y="1313233"/>
            <a:ext cx="6268246" cy="2295728"/>
          </a:xfrm>
        </p:spPr>
        <p:txBody>
          <a:bodyPr>
            <a:normAutofit fontScale="90000"/>
          </a:bodyPr>
          <a:lstStyle/>
          <a:p>
            <a:pPr>
              <a:lnSpc>
                <a:spcPct val="90000"/>
              </a:lnSpc>
            </a:pPr>
            <a:r>
              <a:rPr lang="en-IN" sz="5600" b="1" dirty="0">
                <a:solidFill>
                  <a:srgbClr val="FFFF00"/>
                </a:solidFill>
              </a:rPr>
              <a:t>Technical Event Generator web Portal for Students</a:t>
            </a:r>
          </a:p>
        </p:txBody>
      </p:sp>
      <p:sp>
        <p:nvSpPr>
          <p:cNvPr id="3" name="Subtitle 2">
            <a:extLst>
              <a:ext uri="{FF2B5EF4-FFF2-40B4-BE49-F238E27FC236}">
                <a16:creationId xmlns:a16="http://schemas.microsoft.com/office/drawing/2014/main" id="{63D18EE8-AD1B-AAEF-6CAF-2EBB1AAE211D}"/>
              </a:ext>
            </a:extLst>
          </p:cNvPr>
          <p:cNvSpPr>
            <a:spLocks noGrp="1"/>
          </p:cNvSpPr>
          <p:nvPr>
            <p:ph type="subTitle" idx="1"/>
          </p:nvPr>
        </p:nvSpPr>
        <p:spPr>
          <a:xfrm>
            <a:off x="5274825" y="4473677"/>
            <a:ext cx="5949902" cy="719296"/>
          </a:xfrm>
        </p:spPr>
        <p:txBody>
          <a:bodyPr>
            <a:normAutofit/>
          </a:bodyPr>
          <a:lstStyle/>
          <a:p>
            <a:pPr algn="ctr"/>
            <a:r>
              <a:rPr lang="en-IN" sz="2000" b="1" dirty="0">
                <a:solidFill>
                  <a:srgbClr val="00B050"/>
                </a:solidFill>
              </a:rPr>
              <a:t>Submitted by: -- Mannu Kumar 12204749</a:t>
            </a:r>
          </a:p>
        </p:txBody>
      </p:sp>
      <p:pic>
        <p:nvPicPr>
          <p:cNvPr id="7" name="Graphic 6" descr="Laptop">
            <a:extLst>
              <a:ext uri="{FF2B5EF4-FFF2-40B4-BE49-F238E27FC236}">
                <a16:creationId xmlns:a16="http://schemas.microsoft.com/office/drawing/2014/main" id="{D5ED2A58-6EC4-9622-FD54-113F2CE350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041405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5837-BD51-BFBE-F95A-DBD633492827}"/>
              </a:ext>
            </a:extLst>
          </p:cNvPr>
          <p:cNvSpPr>
            <a:spLocks noGrp="1"/>
          </p:cNvSpPr>
          <p:nvPr>
            <p:ph type="title"/>
          </p:nvPr>
        </p:nvSpPr>
        <p:spPr/>
        <p:txBody>
          <a:bodyPr/>
          <a:lstStyle/>
          <a:p>
            <a:pPr algn="ctr"/>
            <a:r>
              <a:rPr lang="en-US" sz="4000" b="1" dirty="0">
                <a:solidFill>
                  <a:srgbClr val="FFC000"/>
                </a:solidFill>
              </a:rPr>
              <a:t>Screenshots</a:t>
            </a:r>
            <a:endParaRPr lang="en-IN" sz="4000" b="1" dirty="0">
              <a:solidFill>
                <a:srgbClr val="FFC000"/>
              </a:solidFill>
            </a:endParaRPr>
          </a:p>
        </p:txBody>
      </p:sp>
      <p:pic>
        <p:nvPicPr>
          <p:cNvPr id="5" name="Picture 4">
            <a:extLst>
              <a:ext uri="{FF2B5EF4-FFF2-40B4-BE49-F238E27FC236}">
                <a16:creationId xmlns:a16="http://schemas.microsoft.com/office/drawing/2014/main" id="{F4C8C256-21EA-6D48-1902-EA77AAE02ED4}"/>
              </a:ext>
            </a:extLst>
          </p:cNvPr>
          <p:cNvPicPr>
            <a:picLocks noChangeAspect="1"/>
          </p:cNvPicPr>
          <p:nvPr/>
        </p:nvPicPr>
        <p:blipFill>
          <a:blip r:embed="rId2"/>
          <a:stretch>
            <a:fillRect/>
          </a:stretch>
        </p:blipFill>
        <p:spPr>
          <a:xfrm>
            <a:off x="291831" y="2276271"/>
            <a:ext cx="11585642" cy="4377448"/>
          </a:xfrm>
          <a:prstGeom prst="rect">
            <a:avLst/>
          </a:prstGeom>
        </p:spPr>
      </p:pic>
    </p:spTree>
    <p:extLst>
      <p:ext uri="{BB962C8B-B14F-4D97-AF65-F5344CB8AC3E}">
        <p14:creationId xmlns:p14="http://schemas.microsoft.com/office/powerpoint/2010/main" val="335545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A4C1C0C9-955F-1707-349E-6AC2AB5ACFCA}"/>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 </a:t>
            </a:r>
          </a:p>
        </p:txBody>
      </p:sp>
      <p:sp>
        <p:nvSpPr>
          <p:cNvPr id="3" name="Content Placeholder 2">
            <a:extLst>
              <a:ext uri="{FF2B5EF4-FFF2-40B4-BE49-F238E27FC236}">
                <a16:creationId xmlns:a16="http://schemas.microsoft.com/office/drawing/2014/main" id="{BF0C8DD7-CD6D-C570-6490-44EF3F6AB126}"/>
              </a:ext>
            </a:extLst>
          </p:cNvPr>
          <p:cNvSpPr>
            <a:spLocks noGrp="1"/>
          </p:cNvSpPr>
          <p:nvPr>
            <p:ph idx="1"/>
          </p:nvPr>
        </p:nvSpPr>
        <p:spPr>
          <a:xfrm>
            <a:off x="6096000" y="3682124"/>
            <a:ext cx="4798142" cy="1253770"/>
          </a:xfrm>
        </p:spPr>
        <p:txBody>
          <a:bodyPr vert="horz" lIns="91440" tIns="45720" rIns="91440" bIns="45720" rtlCol="0" anchor="t">
            <a:normAutofit/>
          </a:bodyPr>
          <a:lstStyle/>
          <a:p>
            <a:pPr marL="0" indent="0">
              <a:buNone/>
            </a:pPr>
            <a:r>
              <a:rPr lang="en-US" sz="5400" b="1" i="0" kern="1200" cap="all" dirty="0">
                <a:solidFill>
                  <a:srgbClr val="FFC000"/>
                </a:solidFill>
                <a:latin typeface="Baguet Script" panose="00000500000000000000" pitchFamily="2" charset="0"/>
              </a:rPr>
              <a:t>Thank You!!</a:t>
            </a:r>
          </a:p>
        </p:txBody>
      </p:sp>
      <p:sp>
        <p:nvSpPr>
          <p:cNvPr id="18"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 name="Graphic 6" descr="Handshake">
            <a:extLst>
              <a:ext uri="{FF2B5EF4-FFF2-40B4-BE49-F238E27FC236}">
                <a16:creationId xmlns:a16="http://schemas.microsoft.com/office/drawing/2014/main" id="{C98AFD88-5B29-0CF4-C1B6-A1529301BF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489642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49" name="Freeform: Shape 48">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51" name="Group 50">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2" name="Rectangle 51">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53"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IN"/>
            </a:p>
          </p:txBody>
        </p:sp>
      </p:grpSp>
      <p:sp>
        <p:nvSpPr>
          <p:cNvPr id="2" name="Title 1">
            <a:extLst>
              <a:ext uri="{FF2B5EF4-FFF2-40B4-BE49-F238E27FC236}">
                <a16:creationId xmlns:a16="http://schemas.microsoft.com/office/drawing/2014/main" id="{DE2EDC54-8CD8-A194-6399-0FF53EFC3FFF}"/>
              </a:ext>
            </a:extLst>
          </p:cNvPr>
          <p:cNvSpPr>
            <a:spLocks noGrp="1"/>
          </p:cNvSpPr>
          <p:nvPr>
            <p:ph type="title"/>
          </p:nvPr>
        </p:nvSpPr>
        <p:spPr>
          <a:xfrm>
            <a:off x="1154954" y="838200"/>
            <a:ext cx="8761413" cy="977900"/>
          </a:xfrm>
        </p:spPr>
        <p:txBody>
          <a:bodyPr>
            <a:normAutofit/>
          </a:bodyPr>
          <a:lstStyle/>
          <a:p>
            <a:pPr algn="ctr"/>
            <a:r>
              <a:rPr lang="en-IN" sz="4000" b="1" dirty="0">
                <a:solidFill>
                  <a:srgbClr val="FFC000"/>
                </a:solidFill>
              </a:rPr>
              <a:t>Introduction</a:t>
            </a:r>
            <a:r>
              <a:rPr lang="en-IN" b="1" dirty="0">
                <a:solidFill>
                  <a:srgbClr val="FFFFFF"/>
                </a:solidFill>
              </a:rPr>
              <a:t> </a:t>
            </a:r>
          </a:p>
        </p:txBody>
      </p:sp>
      <p:sp>
        <p:nvSpPr>
          <p:cNvPr id="40" name="Content Placeholder 2">
            <a:extLst>
              <a:ext uri="{FF2B5EF4-FFF2-40B4-BE49-F238E27FC236}">
                <a16:creationId xmlns:a16="http://schemas.microsoft.com/office/drawing/2014/main" id="{9449F5DF-E7E3-59A9-15AE-5936AE0B0AA1}"/>
              </a:ext>
            </a:extLst>
          </p:cNvPr>
          <p:cNvSpPr>
            <a:spLocks noGrp="1"/>
          </p:cNvSpPr>
          <p:nvPr>
            <p:ph idx="1"/>
          </p:nvPr>
        </p:nvSpPr>
        <p:spPr>
          <a:xfrm>
            <a:off x="894945" y="2603500"/>
            <a:ext cx="10758791" cy="3416300"/>
          </a:xfrm>
        </p:spPr>
        <p:txBody>
          <a:bodyPr>
            <a:normAutofit/>
          </a:bodyPr>
          <a:lstStyle/>
          <a:p>
            <a:pPr algn="just">
              <a:lnSpc>
                <a:spcPct val="90000"/>
              </a:lnSpc>
            </a:pPr>
            <a:r>
              <a:rPr lang="en-US" b="1" dirty="0"/>
              <a:t>The "Technical Events Generation Web Portal for Students" is an innovative platform designed to cater to the specific needs of students interested in technical events and activities.</a:t>
            </a:r>
          </a:p>
          <a:p>
            <a:pPr marL="0" indent="0" algn="just">
              <a:lnSpc>
                <a:spcPct val="90000"/>
              </a:lnSpc>
              <a:buNone/>
            </a:pPr>
            <a:endParaRPr lang="en-US" sz="600" b="1" dirty="0"/>
          </a:p>
          <a:p>
            <a:pPr algn="just">
              <a:lnSpc>
                <a:spcPct val="90000"/>
              </a:lnSpc>
            </a:pPr>
            <a:r>
              <a:rPr lang="en-US" b="1" dirty="0"/>
              <a:t>The main purpose of this project is to simplify the process of handling each event by providing a web interface for admin, teacher, and students. In this the admin creates a technical event for the users (both student and teacher). At the time of login page, on this page one option is sign up. In sign up, the user fills the basic information like, name, phone number, password…and so on. After signing up, user directly go to the sign in page. In sign in page, the user enters two information, first is contact number and second is password. In the user module, the user easily registered the event.</a:t>
            </a:r>
            <a:endParaRPr lang="en-IN" b="1" dirty="0"/>
          </a:p>
        </p:txBody>
      </p:sp>
    </p:spTree>
    <p:extLst>
      <p:ext uri="{BB962C8B-B14F-4D97-AF65-F5344CB8AC3E}">
        <p14:creationId xmlns:p14="http://schemas.microsoft.com/office/powerpoint/2010/main" val="421103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D20A460A-F697-5413-940A-A9CCCB5E69DA}"/>
              </a:ext>
            </a:extLst>
          </p:cNvPr>
          <p:cNvSpPr>
            <a:spLocks noGrp="1"/>
          </p:cNvSpPr>
          <p:nvPr>
            <p:ph type="title"/>
          </p:nvPr>
        </p:nvSpPr>
        <p:spPr>
          <a:xfrm>
            <a:off x="1154954" y="973668"/>
            <a:ext cx="8761413" cy="706964"/>
          </a:xfrm>
        </p:spPr>
        <p:txBody>
          <a:bodyPr>
            <a:normAutofit/>
          </a:bodyPr>
          <a:lstStyle/>
          <a:p>
            <a:pPr algn="ctr"/>
            <a:r>
              <a:rPr lang="en-IN" sz="4000" b="1" dirty="0">
                <a:solidFill>
                  <a:srgbClr val="FFC000"/>
                </a:solidFill>
              </a:rPr>
              <a:t>Scope of Project</a:t>
            </a:r>
          </a:p>
        </p:txBody>
      </p:sp>
      <p:sp>
        <p:nvSpPr>
          <p:cNvPr id="23" name="Rectangle 2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24" name="Content Placeholder 2">
            <a:extLst>
              <a:ext uri="{FF2B5EF4-FFF2-40B4-BE49-F238E27FC236}">
                <a16:creationId xmlns:a16="http://schemas.microsoft.com/office/drawing/2014/main" id="{6C94F141-5FD6-9421-6DD8-CE342712C979}"/>
              </a:ext>
            </a:extLst>
          </p:cNvPr>
          <p:cNvGraphicFramePr>
            <a:graphicFrameLocks noGrp="1"/>
          </p:cNvGraphicFramePr>
          <p:nvPr>
            <p:ph idx="1"/>
            <p:extLst>
              <p:ext uri="{D42A27DB-BD31-4B8C-83A1-F6EECF244321}">
                <p14:modId xmlns:p14="http://schemas.microsoft.com/office/powerpoint/2010/main" val="2789881714"/>
              </p:ext>
            </p:extLst>
          </p:nvPr>
        </p:nvGraphicFramePr>
        <p:xfrm>
          <a:off x="1054359" y="1875454"/>
          <a:ext cx="10142376" cy="4198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73521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A3D3120D-B465-BBF5-3540-9A9101FF4207}"/>
              </a:ext>
            </a:extLst>
          </p:cNvPr>
          <p:cNvSpPr>
            <a:spLocks noGrp="1"/>
          </p:cNvSpPr>
          <p:nvPr>
            <p:ph type="title"/>
          </p:nvPr>
        </p:nvSpPr>
        <p:spPr>
          <a:xfrm>
            <a:off x="1154954" y="973668"/>
            <a:ext cx="8761413" cy="706964"/>
          </a:xfrm>
        </p:spPr>
        <p:txBody>
          <a:bodyPr>
            <a:normAutofit/>
          </a:bodyPr>
          <a:lstStyle/>
          <a:p>
            <a:pPr algn="ctr"/>
            <a:r>
              <a:rPr lang="en-US" sz="4000" b="1" dirty="0">
                <a:solidFill>
                  <a:srgbClr val="FFC000"/>
                </a:solidFill>
              </a:rPr>
              <a:t>Modules</a:t>
            </a:r>
            <a:endParaRPr lang="en-IN" sz="4000" b="1" dirty="0">
              <a:solidFill>
                <a:srgbClr val="FFC000"/>
              </a:solidFill>
            </a:endParaRPr>
          </a:p>
        </p:txBody>
      </p:sp>
      <p:sp>
        <p:nvSpPr>
          <p:cNvPr id="21" name="Rectangle 20">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 name="Content Placeholder 2">
            <a:extLst>
              <a:ext uri="{FF2B5EF4-FFF2-40B4-BE49-F238E27FC236}">
                <a16:creationId xmlns:a16="http://schemas.microsoft.com/office/drawing/2014/main" id="{D29A40D8-5B7D-7D98-F9B2-0C416331166E}"/>
              </a:ext>
            </a:extLst>
          </p:cNvPr>
          <p:cNvGraphicFramePr>
            <a:graphicFrameLocks noGrp="1"/>
          </p:cNvGraphicFramePr>
          <p:nvPr>
            <p:ph idx="1"/>
            <p:extLst>
              <p:ext uri="{D42A27DB-BD31-4B8C-83A1-F6EECF244321}">
                <p14:modId xmlns:p14="http://schemas.microsoft.com/office/powerpoint/2010/main" val="369894385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4199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8"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C89B8266-CBAC-2189-7951-FE5DE6D68E6D}"/>
              </a:ext>
            </a:extLst>
          </p:cNvPr>
          <p:cNvSpPr>
            <a:spLocks noGrp="1"/>
          </p:cNvSpPr>
          <p:nvPr>
            <p:ph type="title"/>
          </p:nvPr>
        </p:nvSpPr>
        <p:spPr>
          <a:xfrm>
            <a:off x="639098" y="629265"/>
            <a:ext cx="6072776" cy="1622322"/>
          </a:xfrm>
        </p:spPr>
        <p:txBody>
          <a:bodyPr>
            <a:normAutofit/>
          </a:bodyPr>
          <a:lstStyle/>
          <a:p>
            <a:pPr algn="just"/>
            <a:r>
              <a:rPr lang="en-US" b="1" dirty="0">
                <a:solidFill>
                  <a:srgbClr val="FFC000"/>
                </a:solidFill>
              </a:rPr>
              <a:t>Functionalities of Admin Module</a:t>
            </a:r>
            <a:endParaRPr lang="en-IN" b="1" dirty="0">
              <a:solidFill>
                <a:srgbClr val="FFC000"/>
              </a:solidFill>
            </a:endParaRPr>
          </a:p>
        </p:txBody>
      </p:sp>
      <p:pic>
        <p:nvPicPr>
          <p:cNvPr id="5" name="Picture 4">
            <a:extLst>
              <a:ext uri="{FF2B5EF4-FFF2-40B4-BE49-F238E27FC236}">
                <a16:creationId xmlns:a16="http://schemas.microsoft.com/office/drawing/2014/main" id="{C4BFD975-BF10-417F-684F-40E6CD93AF30}"/>
              </a:ext>
            </a:extLst>
          </p:cNvPr>
          <p:cNvPicPr>
            <a:picLocks noChangeAspect="1"/>
          </p:cNvPicPr>
          <p:nvPr/>
        </p:nvPicPr>
        <p:blipFill rotWithShape="1">
          <a:blip r:embed="rId2"/>
          <a:srcRect l="28880" r="24103"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Oval 2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7B4E126C-01B7-5B26-7D7F-4A8D1639E0F0}"/>
              </a:ext>
            </a:extLst>
          </p:cNvPr>
          <p:cNvSpPr>
            <a:spLocks noGrp="1"/>
          </p:cNvSpPr>
          <p:nvPr>
            <p:ph idx="1"/>
          </p:nvPr>
        </p:nvSpPr>
        <p:spPr>
          <a:xfrm>
            <a:off x="620008" y="2218192"/>
            <a:ext cx="6072776" cy="3811740"/>
          </a:xfrm>
        </p:spPr>
        <p:txBody>
          <a:bodyPr anchor="ctr">
            <a:normAutofit/>
          </a:bodyPr>
          <a:lstStyle/>
          <a:p>
            <a:pPr marL="0" indent="0">
              <a:buNone/>
            </a:pPr>
            <a:r>
              <a:rPr lang="en-US" sz="2000" b="1" dirty="0">
                <a:solidFill>
                  <a:srgbClr val="FFFFFF"/>
                </a:solidFill>
              </a:rPr>
              <a:t>In admin module, the admin is just as administrator. The functionalities of this module are to create an event, add the student, add the teacher and view the registered user records. At the time of creation of event, the details ask in the starting and ending date of the event. If the passing date is coming, then the event is automatically active in status. By default, it is inactive. Once the status is active then this event is visible on the user interface. </a:t>
            </a:r>
            <a:endParaRPr lang="en-IN" sz="2000" b="1" dirty="0">
              <a:solidFill>
                <a:srgbClr val="FFFFFF"/>
              </a:solidFill>
            </a:endParaRPr>
          </a:p>
        </p:txBody>
      </p:sp>
    </p:spTree>
    <p:extLst>
      <p:ext uri="{BB962C8B-B14F-4D97-AF65-F5344CB8AC3E}">
        <p14:creationId xmlns:p14="http://schemas.microsoft.com/office/powerpoint/2010/main" val="30223827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8"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2418E184-03C5-A5A7-E13F-EBB953D97CBA}"/>
              </a:ext>
            </a:extLst>
          </p:cNvPr>
          <p:cNvSpPr>
            <a:spLocks noGrp="1"/>
          </p:cNvSpPr>
          <p:nvPr>
            <p:ph type="title"/>
          </p:nvPr>
        </p:nvSpPr>
        <p:spPr>
          <a:xfrm>
            <a:off x="639098" y="629265"/>
            <a:ext cx="6072776" cy="1622322"/>
          </a:xfrm>
        </p:spPr>
        <p:txBody>
          <a:bodyPr>
            <a:normAutofit/>
          </a:bodyPr>
          <a:lstStyle/>
          <a:p>
            <a:pPr algn="just"/>
            <a:r>
              <a:rPr lang="en-US" sz="4000" b="1" dirty="0">
                <a:solidFill>
                  <a:srgbClr val="FFC000"/>
                </a:solidFill>
              </a:rPr>
              <a:t>Functionalities of User Module</a:t>
            </a:r>
            <a:endParaRPr lang="en-IN" sz="4000" dirty="0">
              <a:solidFill>
                <a:srgbClr val="FFC000"/>
              </a:solidFill>
            </a:endParaRPr>
          </a:p>
        </p:txBody>
      </p:sp>
      <p:pic>
        <p:nvPicPr>
          <p:cNvPr id="5" name="Picture 4" descr="Computer script on a screen">
            <a:extLst>
              <a:ext uri="{FF2B5EF4-FFF2-40B4-BE49-F238E27FC236}">
                <a16:creationId xmlns:a16="http://schemas.microsoft.com/office/drawing/2014/main" id="{B7A60134-89E3-A89C-FB7D-B6A51CEA153C}"/>
              </a:ext>
            </a:extLst>
          </p:cNvPr>
          <p:cNvPicPr>
            <a:picLocks noChangeAspect="1"/>
          </p:cNvPicPr>
          <p:nvPr/>
        </p:nvPicPr>
        <p:blipFill rotWithShape="1">
          <a:blip r:embed="rId2"/>
          <a:srcRect l="1890" r="42315"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Oval 2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23F59E9E-D415-5B6A-699E-7E7ED40D1EF3}"/>
              </a:ext>
            </a:extLst>
          </p:cNvPr>
          <p:cNvSpPr>
            <a:spLocks noGrp="1"/>
          </p:cNvSpPr>
          <p:nvPr>
            <p:ph idx="1"/>
          </p:nvPr>
        </p:nvSpPr>
        <p:spPr>
          <a:xfrm>
            <a:off x="639098" y="2418735"/>
            <a:ext cx="6072776" cy="3811740"/>
          </a:xfrm>
        </p:spPr>
        <p:txBody>
          <a:bodyPr anchor="ctr">
            <a:normAutofit/>
          </a:bodyPr>
          <a:lstStyle/>
          <a:p>
            <a:pPr marL="0" indent="0" algn="just">
              <a:buNone/>
            </a:pPr>
            <a:r>
              <a:rPr lang="en-US" b="1" dirty="0">
                <a:solidFill>
                  <a:srgbClr val="FFFFFF"/>
                </a:solidFill>
              </a:rPr>
              <a:t>The user module started from the login interface. That required the contact number of user and password which is entered at the time of registration. Once the user is legginged successfully then the user interface is open. In this interface, only active events are visible which is added student. The work of user is only to register candidates by clicking the registration button. If any added candidates are not wanted to be registered in particular event, then the user not registered that candidates in this event. It means, the user having only functionality to registered and deregistered candidates</a:t>
            </a:r>
            <a:endParaRPr lang="en-IN" b="1" dirty="0">
              <a:solidFill>
                <a:srgbClr val="FFFFFF"/>
              </a:solidFill>
            </a:endParaRPr>
          </a:p>
        </p:txBody>
      </p:sp>
    </p:spTree>
    <p:extLst>
      <p:ext uri="{BB962C8B-B14F-4D97-AF65-F5344CB8AC3E}">
        <p14:creationId xmlns:p14="http://schemas.microsoft.com/office/powerpoint/2010/main" val="894409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585514AB-30A0-580B-E16E-5AC8D401A995}"/>
              </a:ext>
            </a:extLst>
          </p:cNvPr>
          <p:cNvSpPr>
            <a:spLocks noGrp="1"/>
          </p:cNvSpPr>
          <p:nvPr>
            <p:ph type="title"/>
          </p:nvPr>
        </p:nvSpPr>
        <p:spPr>
          <a:xfrm>
            <a:off x="1154954" y="973668"/>
            <a:ext cx="8761413" cy="706964"/>
          </a:xfrm>
        </p:spPr>
        <p:txBody>
          <a:bodyPr>
            <a:normAutofit/>
          </a:bodyPr>
          <a:lstStyle/>
          <a:p>
            <a:pPr algn="ctr"/>
            <a:r>
              <a:rPr lang="en-US" sz="4000" b="1" dirty="0">
                <a:solidFill>
                  <a:srgbClr val="FFC000"/>
                </a:solidFill>
              </a:rPr>
              <a:t>Tools and Technology</a:t>
            </a:r>
            <a:endParaRPr lang="en-IN" sz="4000" b="1" dirty="0">
              <a:solidFill>
                <a:srgbClr val="FFC000"/>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1434F603-DAB7-3CB2-5695-50DF8C4FE0C7}"/>
              </a:ext>
            </a:extLst>
          </p:cNvPr>
          <p:cNvGraphicFramePr>
            <a:graphicFrameLocks noGrp="1"/>
          </p:cNvGraphicFramePr>
          <p:nvPr>
            <p:ph idx="1"/>
            <p:extLst>
              <p:ext uri="{D42A27DB-BD31-4B8C-83A1-F6EECF244321}">
                <p14:modId xmlns:p14="http://schemas.microsoft.com/office/powerpoint/2010/main" val="336048861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750054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C35D-6B13-E877-DA85-062CED869999}"/>
              </a:ext>
            </a:extLst>
          </p:cNvPr>
          <p:cNvSpPr>
            <a:spLocks noGrp="1"/>
          </p:cNvSpPr>
          <p:nvPr>
            <p:ph type="title"/>
          </p:nvPr>
        </p:nvSpPr>
        <p:spPr/>
        <p:txBody>
          <a:bodyPr/>
          <a:lstStyle/>
          <a:p>
            <a:pPr algn="ctr"/>
            <a:r>
              <a:rPr lang="en-US" sz="4000" b="1" dirty="0">
                <a:solidFill>
                  <a:srgbClr val="FFC000"/>
                </a:solidFill>
              </a:rPr>
              <a:t>Screenshots </a:t>
            </a:r>
            <a:endParaRPr lang="en-IN" sz="4000" b="1" dirty="0">
              <a:solidFill>
                <a:srgbClr val="FFC000"/>
              </a:solidFill>
            </a:endParaRPr>
          </a:p>
        </p:txBody>
      </p:sp>
      <p:pic>
        <p:nvPicPr>
          <p:cNvPr id="5" name="Picture 4">
            <a:extLst>
              <a:ext uri="{FF2B5EF4-FFF2-40B4-BE49-F238E27FC236}">
                <a16:creationId xmlns:a16="http://schemas.microsoft.com/office/drawing/2014/main" id="{28943E84-6EA5-CCB8-C161-03C850E2C14D}"/>
              </a:ext>
            </a:extLst>
          </p:cNvPr>
          <p:cNvPicPr>
            <a:picLocks noChangeAspect="1"/>
          </p:cNvPicPr>
          <p:nvPr/>
        </p:nvPicPr>
        <p:blipFill>
          <a:blip r:embed="rId2"/>
          <a:stretch>
            <a:fillRect/>
          </a:stretch>
        </p:blipFill>
        <p:spPr>
          <a:xfrm>
            <a:off x="175099" y="2412459"/>
            <a:ext cx="5920902" cy="4309354"/>
          </a:xfrm>
          <a:prstGeom prst="rect">
            <a:avLst/>
          </a:prstGeom>
        </p:spPr>
      </p:pic>
      <p:pic>
        <p:nvPicPr>
          <p:cNvPr id="7" name="Picture 6">
            <a:extLst>
              <a:ext uri="{FF2B5EF4-FFF2-40B4-BE49-F238E27FC236}">
                <a16:creationId xmlns:a16="http://schemas.microsoft.com/office/drawing/2014/main" id="{15DC80E1-95FE-CFD5-4E68-2A332CF95A28}"/>
              </a:ext>
            </a:extLst>
          </p:cNvPr>
          <p:cNvPicPr>
            <a:picLocks noChangeAspect="1"/>
          </p:cNvPicPr>
          <p:nvPr/>
        </p:nvPicPr>
        <p:blipFill>
          <a:blip r:embed="rId3"/>
          <a:stretch>
            <a:fillRect/>
          </a:stretch>
        </p:blipFill>
        <p:spPr>
          <a:xfrm>
            <a:off x="6215973" y="2412459"/>
            <a:ext cx="5800927" cy="4309354"/>
          </a:xfrm>
          <a:prstGeom prst="rect">
            <a:avLst/>
          </a:prstGeom>
        </p:spPr>
      </p:pic>
    </p:spTree>
    <p:extLst>
      <p:ext uri="{BB962C8B-B14F-4D97-AF65-F5344CB8AC3E}">
        <p14:creationId xmlns:p14="http://schemas.microsoft.com/office/powerpoint/2010/main" val="160619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59D7-4A05-2F22-DE5C-A1419C519F5E}"/>
              </a:ext>
            </a:extLst>
          </p:cNvPr>
          <p:cNvSpPr>
            <a:spLocks noGrp="1"/>
          </p:cNvSpPr>
          <p:nvPr>
            <p:ph type="title"/>
          </p:nvPr>
        </p:nvSpPr>
        <p:spPr/>
        <p:txBody>
          <a:bodyPr/>
          <a:lstStyle/>
          <a:p>
            <a:pPr algn="ctr"/>
            <a:r>
              <a:rPr lang="en-US" sz="4000" b="1" dirty="0">
                <a:solidFill>
                  <a:srgbClr val="FFC000"/>
                </a:solidFill>
              </a:rPr>
              <a:t>Screenshots</a:t>
            </a:r>
            <a:endParaRPr lang="en-IN" sz="4000" b="1" dirty="0">
              <a:solidFill>
                <a:srgbClr val="FFC000"/>
              </a:solidFill>
            </a:endParaRPr>
          </a:p>
        </p:txBody>
      </p:sp>
      <p:pic>
        <p:nvPicPr>
          <p:cNvPr id="5" name="Picture 4">
            <a:extLst>
              <a:ext uri="{FF2B5EF4-FFF2-40B4-BE49-F238E27FC236}">
                <a16:creationId xmlns:a16="http://schemas.microsoft.com/office/drawing/2014/main" id="{3D40C619-0F73-CF67-C6A0-AE7E64E94342}"/>
              </a:ext>
            </a:extLst>
          </p:cNvPr>
          <p:cNvPicPr>
            <a:picLocks noChangeAspect="1"/>
          </p:cNvPicPr>
          <p:nvPr/>
        </p:nvPicPr>
        <p:blipFill>
          <a:blip r:embed="rId2"/>
          <a:stretch>
            <a:fillRect/>
          </a:stretch>
        </p:blipFill>
        <p:spPr>
          <a:xfrm>
            <a:off x="311284" y="2379691"/>
            <a:ext cx="11410545" cy="4244845"/>
          </a:xfrm>
          <a:prstGeom prst="rect">
            <a:avLst/>
          </a:prstGeom>
        </p:spPr>
      </p:pic>
    </p:spTree>
    <p:extLst>
      <p:ext uri="{BB962C8B-B14F-4D97-AF65-F5344CB8AC3E}">
        <p14:creationId xmlns:p14="http://schemas.microsoft.com/office/powerpoint/2010/main" val="1928164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163</TotalTime>
  <Words>671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Baguet Script</vt:lpstr>
      <vt:lpstr>Century Gothic</vt:lpstr>
      <vt:lpstr>Wingdings 3</vt:lpstr>
      <vt:lpstr>Ion Boardroom</vt:lpstr>
      <vt:lpstr>Technical Event Generator web Portal for Students</vt:lpstr>
      <vt:lpstr>Introduction </vt:lpstr>
      <vt:lpstr>Scope of Project</vt:lpstr>
      <vt:lpstr>Modules</vt:lpstr>
      <vt:lpstr>Functionalities of Admin Module</vt:lpstr>
      <vt:lpstr>Functionalities of User Module</vt:lpstr>
      <vt:lpstr>Tools and Technology</vt:lpstr>
      <vt:lpstr>Screenshots </vt:lpstr>
      <vt:lpstr>Screenshots</vt:lpstr>
      <vt:lpstr>Screenshots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Event Generator web page for Students</dc:title>
  <dc:creator>Mannu Kumar</dc:creator>
  <cp:lastModifiedBy>Mannu Kumar</cp:lastModifiedBy>
  <cp:revision>3</cp:revision>
  <dcterms:created xsi:type="dcterms:W3CDTF">2023-10-19T05:13:41Z</dcterms:created>
  <dcterms:modified xsi:type="dcterms:W3CDTF">2023-10-19T08:46:18Z</dcterms:modified>
</cp:coreProperties>
</file>