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56DEFF-3C51-4F15-9D70-5FF1C4173BF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87CCAB-4DE3-49CC-88CB-B5EAC92FC5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hotoshop Work\icc\SNIST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533400"/>
            <a:ext cx="1624012" cy="65563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28800" y="2209800"/>
            <a:ext cx="5458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Strasua" pitchFamily="82" charset="0"/>
              </a:rPr>
              <a:t>Group Project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  <a:latin typeface="Strasua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371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trasua" pitchFamily="82" charset="0"/>
              </a:rPr>
              <a:t>SREENIDHI  INSTITUTE  OF  SCIENCE  AND  TECHNOLOGY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YAMNAMPET, GHATKESAR, HYDERABAD, TELANGANA</a:t>
            </a:r>
            <a:endParaRPr lang="en-US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0322" y="5124271"/>
            <a:ext cx="3283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By,</a:t>
            </a:r>
          </a:p>
          <a:p>
            <a:r>
              <a:rPr lang="en-US" dirty="0" smtClean="0">
                <a:latin typeface="+mj-lt"/>
              </a:rPr>
              <a:t>G RAVI TEJA            – 14311A0504</a:t>
            </a:r>
          </a:p>
          <a:p>
            <a:r>
              <a:rPr lang="en-US" dirty="0" smtClean="0">
                <a:latin typeface="+mj-lt"/>
              </a:rPr>
              <a:t>N SOUMYA SREE    – 14311A0532</a:t>
            </a:r>
          </a:p>
          <a:p>
            <a:r>
              <a:rPr lang="en-US" dirty="0" smtClean="0">
                <a:latin typeface="+mj-lt"/>
              </a:rPr>
              <a:t>GAJAVELLI SRIKAR – 14311A0545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3316069"/>
            <a:ext cx="35173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trasua" pitchFamily="82" charset="0"/>
              </a:rPr>
              <a:t>Final seminar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trasua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39624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8014" y="4259759"/>
            <a:ext cx="6654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trasua" pitchFamily="82" charset="0"/>
              </a:rPr>
              <a:t>Online book exchange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trasua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5334000"/>
            <a:ext cx="17429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Guide:</a:t>
            </a:r>
          </a:p>
          <a:p>
            <a:pPr algn="ctr"/>
            <a:r>
              <a:rPr lang="en-US" sz="2000" dirty="0" smtClean="0"/>
              <a:t>K MADHUKAR</a:t>
            </a:r>
          </a:p>
          <a:p>
            <a:pPr algn="ctr"/>
            <a:r>
              <a:rPr lang="en-US" sz="1200" dirty="0" smtClean="0"/>
              <a:t>(Assistant Professor)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189031" y="5325070"/>
            <a:ext cx="1306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cs typeface="Times New Roman" pitchFamily="18" charset="0"/>
              </a:rPr>
              <a:t>a14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#college\Group Project\ppt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#college\Group Project\ppt\sign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#college\Group Project\ppt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#college\Group Project\ppt\categor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#college\Group Project\ppt\boo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E:\#college\Group Project\ppt\up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09800"/>
            <a:ext cx="39421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trasua" pitchFamily="82" charset="0"/>
              </a:rPr>
              <a:t>Thankyou</a:t>
            </a:r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trasua" pitchFamily="82" charset="0"/>
            </a:endParaRP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trasua" pitchFamily="82" charset="0"/>
              </a:rPr>
              <a:t>. . .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trasua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</TotalTime>
  <Words>50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Srikar Gajavelli</dc:creator>
  <cp:lastModifiedBy>Srikar Gajavelli</cp:lastModifiedBy>
  <cp:revision>7</cp:revision>
  <dcterms:created xsi:type="dcterms:W3CDTF">2016-10-14T18:05:31Z</dcterms:created>
  <dcterms:modified xsi:type="dcterms:W3CDTF">2016-10-14T19:01:29Z</dcterms:modified>
</cp:coreProperties>
</file>