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EA8808-93FB-4871-8A7F-8B908CCCA30D}">
          <p14:sldIdLst>
            <p14:sldId id="256"/>
            <p14:sldId id="257"/>
          </p14:sldIdLst>
        </p14:section>
        <p14:section name=".NET" id="{21132D27-1CF5-44D4-9830-ADB1F364B32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#" id="{CB5CBFF5-64F3-4465-AC11-D9DD80FB7583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Exercises" id="{2FA21AB3-10A1-4219-9939-A272B3DBACEC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BE8F-6136-40DC-AF55-4DBA9E8E089E}" type="datetimeFigureOut">
              <a:rPr lang="en-BE" smtClean="0"/>
              <a:t>13/01/2020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85306-56CB-4900-9C93-805E1B20B3C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804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helped to work on CLI and C#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85306-56CB-4900-9C93-805E1B20B3CB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14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0B1-8ADD-41FD-8848-E4660FD56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6EC3-A7F5-42FA-80AF-ED58DC861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and C#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2002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0BFA-AE78-4BBD-ACBE-50B553A5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0ABF-2C00-47E4-B1DE-86102852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 and Core have their own Class Libraries from which all NuGet packages derive their code from</a:t>
            </a:r>
          </a:p>
          <a:p>
            <a:r>
              <a:rPr lang="en-US" dirty="0"/>
              <a:t>Packages made in Framework don’t work in Core applications and vice versa</a:t>
            </a:r>
          </a:p>
          <a:p>
            <a:r>
              <a:rPr lang="en-US" dirty="0"/>
              <a:t>Base Class Library (BCL) is a part of Framework Class Library and Core Class Library</a:t>
            </a:r>
          </a:p>
          <a:p>
            <a:r>
              <a:rPr lang="en-US" dirty="0"/>
              <a:t>Packages written in .NET Standard work on Framework and Core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220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DFF2-E7DB-41C0-9003-441E4B26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4614-9DFD-4FBB-9B89-E9D404B5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52324" cy="5120640"/>
          </a:xfrm>
        </p:spPr>
        <p:txBody>
          <a:bodyPr/>
          <a:lstStyle/>
          <a:p>
            <a:r>
              <a:rPr lang="en-US" dirty="0"/>
              <a:t>What is C#?</a:t>
            </a:r>
          </a:p>
          <a:p>
            <a:r>
              <a:rPr lang="en-US" dirty="0"/>
              <a:t>What is Visual Studio?</a:t>
            </a:r>
          </a:p>
          <a:p>
            <a:r>
              <a:rPr lang="en-US" dirty="0"/>
              <a:t>How do you start a .NET application in C#?</a:t>
            </a:r>
          </a:p>
          <a:p>
            <a:r>
              <a:rPr lang="en-US" dirty="0"/>
              <a:t>What’s the difference between solutions, projects and namespaces?</a:t>
            </a:r>
          </a:p>
          <a:p>
            <a:r>
              <a:rPr lang="en-US" dirty="0"/>
              <a:t>Exercises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57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D267-11C2-452F-8738-EA7DC6E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8530-74B1-4224-B9DF-9C7E29BA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developed in 2000 to be used in the .NET environment with the CLI</a:t>
            </a:r>
          </a:p>
          <a:p>
            <a:r>
              <a:rPr lang="en-US" dirty="0"/>
              <a:t>Strong typed and object oriented</a:t>
            </a:r>
          </a:p>
          <a:p>
            <a:r>
              <a:rPr lang="en-US" dirty="0"/>
              <a:t>General purpose language; you can build almost anything with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04FF-7788-4C96-A3F8-D701C29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Studio?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275E-A2BF-493B-8520-31CEA414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Development Environment (IDE) created by Microsoft</a:t>
            </a:r>
          </a:p>
          <a:p>
            <a:r>
              <a:rPr lang="en-US" dirty="0"/>
              <a:t>Microsoft Visual Studio has 3 IDE for Windows and Visual Studio Code</a:t>
            </a:r>
          </a:p>
          <a:p>
            <a:r>
              <a:rPr lang="en-US" dirty="0"/>
              <a:t>Visual Studio Code is light-weight and faster</a:t>
            </a:r>
          </a:p>
          <a:p>
            <a:r>
              <a:rPr lang="en-US" dirty="0"/>
              <a:t>Microsoft Visual Studio has more features but slower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1467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765F-14E4-4DEF-84C8-5C849D7C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1123837"/>
            <a:ext cx="3214540" cy="4601183"/>
          </a:xfrm>
        </p:spPr>
        <p:txBody>
          <a:bodyPr/>
          <a:lstStyle/>
          <a:p>
            <a:r>
              <a:rPr lang="en-US" dirty="0"/>
              <a:t>How to start a .NET application (Windows)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B91-1834-4EC2-8A30-0729724E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 Community 2019</a:t>
            </a:r>
          </a:p>
          <a:p>
            <a:r>
              <a:rPr lang="en-US" dirty="0"/>
              <a:t>Click ‘Create New Project’</a:t>
            </a:r>
          </a:p>
          <a:p>
            <a:r>
              <a:rPr lang="en-US" dirty="0"/>
              <a:t>Double Click on ‘Console App (.NET Core)’</a:t>
            </a:r>
          </a:p>
          <a:p>
            <a:r>
              <a:rPr lang="en-US" dirty="0"/>
              <a:t>Give a project and a solution name</a:t>
            </a:r>
          </a:p>
          <a:p>
            <a:r>
              <a:rPr lang="en-US" dirty="0"/>
              <a:t>Click on ‘Create’</a:t>
            </a:r>
          </a:p>
          <a:p>
            <a:r>
              <a:rPr lang="en-US" dirty="0"/>
              <a:t>Click on the green start button at the top center</a:t>
            </a:r>
          </a:p>
        </p:txBody>
      </p:sp>
    </p:spTree>
    <p:extLst>
      <p:ext uri="{BB962C8B-B14F-4D97-AF65-F5344CB8AC3E}">
        <p14:creationId xmlns:p14="http://schemas.microsoft.com/office/powerpoint/2010/main" val="403406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6D19-A120-4434-B941-7250AA9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1123837"/>
            <a:ext cx="3214539" cy="4601183"/>
          </a:xfrm>
        </p:spPr>
        <p:txBody>
          <a:bodyPr/>
          <a:lstStyle/>
          <a:p>
            <a:r>
              <a:rPr lang="en-US" dirty="0"/>
              <a:t>How to start a .NET application (Linux)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333F-EC56-45D9-912D-AD2A6095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terminal</a:t>
            </a:r>
          </a:p>
          <a:p>
            <a:r>
              <a:rPr lang="en-US" dirty="0"/>
              <a:t>Move through the terminal to the folder where you want to place your solution</a:t>
            </a:r>
          </a:p>
          <a:p>
            <a:r>
              <a:rPr lang="en-US" dirty="0"/>
              <a:t>Type ‘dotnet new </a:t>
            </a:r>
            <a:r>
              <a:rPr lang="en-US" dirty="0" err="1"/>
              <a:t>sln</a:t>
            </a:r>
            <a:r>
              <a:rPr lang="en-US" dirty="0"/>
              <a:t> –n “</a:t>
            </a:r>
            <a:r>
              <a:rPr lang="en-US" i="1" dirty="0"/>
              <a:t>Solution Name</a:t>
            </a:r>
            <a:r>
              <a:rPr lang="en-US" dirty="0"/>
              <a:t>”’</a:t>
            </a:r>
          </a:p>
          <a:p>
            <a:r>
              <a:rPr lang="en-US" dirty="0"/>
              <a:t>Type ‘dotnet new console –n “</a:t>
            </a:r>
            <a:r>
              <a:rPr lang="en-US" i="1" dirty="0"/>
              <a:t>Project Name</a:t>
            </a:r>
            <a:r>
              <a:rPr lang="en-US" dirty="0"/>
              <a:t>”’</a:t>
            </a:r>
          </a:p>
          <a:p>
            <a:r>
              <a:rPr lang="en-US" dirty="0"/>
              <a:t>Type ‘dotnet </a:t>
            </a:r>
            <a:r>
              <a:rPr lang="en-US" dirty="0" err="1"/>
              <a:t>sln</a:t>
            </a:r>
            <a:r>
              <a:rPr lang="en-US" dirty="0"/>
              <a:t> “</a:t>
            </a:r>
            <a:r>
              <a:rPr lang="en-US" i="1" dirty="0"/>
              <a:t>Solution Name</a:t>
            </a:r>
            <a:r>
              <a:rPr lang="en-US" dirty="0"/>
              <a:t>” add **/*.</a:t>
            </a:r>
            <a:r>
              <a:rPr lang="en-US" dirty="0" err="1"/>
              <a:t>csproj</a:t>
            </a:r>
            <a:r>
              <a:rPr lang="en-US" dirty="0"/>
              <a:t>’</a:t>
            </a:r>
          </a:p>
          <a:p>
            <a:r>
              <a:rPr lang="en-US" dirty="0"/>
              <a:t>Change your directory to your solution with ‘cd </a:t>
            </a:r>
            <a:r>
              <a:rPr lang="en-US" i="1" dirty="0"/>
              <a:t>Solution Name’</a:t>
            </a:r>
            <a:endParaRPr lang="en-US" dirty="0"/>
          </a:p>
          <a:p>
            <a:r>
              <a:rPr lang="en-US" dirty="0"/>
              <a:t>Type ‘dotnet run’ to run the program</a:t>
            </a:r>
          </a:p>
          <a:p>
            <a:r>
              <a:rPr lang="en-US" dirty="0"/>
              <a:t>Type ‘code .’ to open the solution or project in Visual Studio Code</a:t>
            </a:r>
          </a:p>
          <a:p>
            <a:r>
              <a:rPr lang="en-US" dirty="0"/>
              <a:t>If on the bottom right, there’s a popup to create build and debug options, click yes</a:t>
            </a:r>
          </a:p>
        </p:txBody>
      </p:sp>
    </p:spTree>
    <p:extLst>
      <p:ext uri="{BB962C8B-B14F-4D97-AF65-F5344CB8AC3E}">
        <p14:creationId xmlns:p14="http://schemas.microsoft.com/office/powerpoint/2010/main" val="192455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9EC6C74-53A2-4F7F-B1BA-11496B10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21CDB9-62E9-478E-ADD6-D1595D57A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F837-3AB3-4E0A-9842-99A658E0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to start a .NET application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69FE6F4-9E74-4AFC-A41A-D8918F6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 / Dependency to be used</a:t>
            </a:r>
          </a:p>
          <a:p>
            <a:r>
              <a:rPr lang="en-US" dirty="0">
                <a:solidFill>
                  <a:srgbClr val="FFFFFF"/>
                </a:solidFill>
              </a:rPr>
              <a:t>Namespace, referring to the project name</a:t>
            </a:r>
          </a:p>
          <a:p>
            <a:r>
              <a:rPr lang="en-US" dirty="0">
                <a:solidFill>
                  <a:srgbClr val="FFFFFF"/>
                </a:solidFill>
              </a:rPr>
              <a:t>Class Name</a:t>
            </a:r>
          </a:p>
          <a:p>
            <a:r>
              <a:rPr lang="en-US" dirty="0">
                <a:solidFill>
                  <a:srgbClr val="FFFFFF"/>
                </a:solidFill>
              </a:rPr>
              <a:t>Entry point of a project</a:t>
            </a:r>
          </a:p>
          <a:p>
            <a:r>
              <a:rPr lang="en-US" dirty="0">
                <a:solidFill>
                  <a:srgbClr val="FFFFFF"/>
                </a:solidFill>
              </a:rPr>
              <a:t>Scope of your code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9059BD-235E-4A8B-8F1C-A7D2E2BA4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7463" y="1853256"/>
            <a:ext cx="6193767" cy="314333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6EAEC6-7AB7-4DCF-A1D4-C46DBB8A569C}"/>
              </a:ext>
            </a:extLst>
          </p:cNvPr>
          <p:cNvCxnSpPr/>
          <p:nvPr/>
        </p:nvCxnSpPr>
        <p:spPr>
          <a:xfrm flipV="1">
            <a:off x="4305365" y="2379306"/>
            <a:ext cx="1661802" cy="307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5D4AF-18D5-4D2E-94E1-2C3A6E178E56}"/>
              </a:ext>
            </a:extLst>
          </p:cNvPr>
          <p:cNvCxnSpPr>
            <a:cxnSpLocks/>
          </p:cNvCxnSpPr>
          <p:nvPr/>
        </p:nvCxnSpPr>
        <p:spPr>
          <a:xfrm flipV="1">
            <a:off x="3572759" y="2762054"/>
            <a:ext cx="2290713" cy="666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5ADD46-23B6-49B8-A7B3-E8E3AE81F7A9}"/>
              </a:ext>
            </a:extLst>
          </p:cNvPr>
          <p:cNvCxnSpPr/>
          <p:nvPr/>
        </p:nvCxnSpPr>
        <p:spPr>
          <a:xfrm flipV="1">
            <a:off x="2111604" y="3214540"/>
            <a:ext cx="4091233" cy="88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AB582-1BCA-4A4D-954A-87F59AAB2933}"/>
              </a:ext>
            </a:extLst>
          </p:cNvPr>
          <p:cNvCxnSpPr/>
          <p:nvPr/>
        </p:nvCxnSpPr>
        <p:spPr>
          <a:xfrm flipV="1">
            <a:off x="3167406" y="3676454"/>
            <a:ext cx="3308808" cy="848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365A39-8D46-490C-9DD5-47B4C87352B3}"/>
              </a:ext>
            </a:extLst>
          </p:cNvPr>
          <p:cNvCxnSpPr/>
          <p:nvPr/>
        </p:nvCxnSpPr>
        <p:spPr>
          <a:xfrm flipV="1">
            <a:off x="2733773" y="4025245"/>
            <a:ext cx="4044099" cy="971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9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646E12-0101-4F38-BE55-A8B73816D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95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0D11F0-278C-4825-AF5A-45645407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Solution vs Project vs  Class </a:t>
            </a:r>
            <a:endParaRPr lang="en-BE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E384A84-A8A1-4E18-9292-4AC42993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 groups several related projects</a:t>
            </a:r>
          </a:p>
          <a:p>
            <a:r>
              <a:rPr lang="en-US" dirty="0">
                <a:solidFill>
                  <a:srgbClr val="FFFFFF"/>
                </a:solidFill>
              </a:rPr>
              <a:t>You open Visual Studio from the solution level</a:t>
            </a:r>
          </a:p>
          <a:p>
            <a:r>
              <a:rPr lang="en-US" dirty="0">
                <a:solidFill>
                  <a:srgbClr val="FFFFFF"/>
                </a:solidFill>
              </a:rPr>
              <a:t>Projects is where you group code related classes together</a:t>
            </a:r>
          </a:p>
          <a:p>
            <a:r>
              <a:rPr lang="en-US" dirty="0">
                <a:solidFill>
                  <a:srgbClr val="FFFFFF"/>
                </a:solidFill>
              </a:rPr>
              <a:t>Class is where you write your code</a:t>
            </a:r>
          </a:p>
        </p:txBody>
      </p:sp>
      <p:pic>
        <p:nvPicPr>
          <p:cNvPr id="15" name="Content Placeholder 1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DE3B9940-677E-4FF5-9F14-6C6A94D5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951439"/>
            <a:ext cx="6193767" cy="49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9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8A-4651-4300-9A13-25EB6E0E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277A-830E-4645-82DD-7B5CCEA1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Class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Collections (Array, List, etc.)</a:t>
            </a:r>
          </a:p>
          <a:p>
            <a:r>
              <a:rPr lang="en-US" dirty="0"/>
              <a:t>LINQ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NuGet Packages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536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910-07C9-43A6-BFBC-0EEDEF3B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A6EE-C2A2-4259-BC5F-DD600E4D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82262" cy="5120640"/>
          </a:xfrm>
        </p:spPr>
        <p:txBody>
          <a:bodyPr/>
          <a:lstStyle/>
          <a:p>
            <a:r>
              <a:rPr lang="en-US" dirty="0"/>
              <a:t>Console is a class to easily write and read data from the terminal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Console.Write</a:t>
            </a:r>
            <a:r>
              <a:rPr lang="en-US" dirty="0"/>
              <a:t>(“”); 	-&gt; Write data on the console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(“”);-&gt; Write data on the console and add extra line</a:t>
            </a:r>
          </a:p>
          <a:p>
            <a:pPr lvl="1"/>
            <a:r>
              <a:rPr lang="en-US" dirty="0" err="1"/>
              <a:t>Console.ReadLine</a:t>
            </a:r>
            <a:r>
              <a:rPr lang="en-US" dirty="0"/>
              <a:t>();	-&gt; Reads data on console after pressing enter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Check what \n and \s do</a:t>
            </a:r>
          </a:p>
        </p:txBody>
      </p:sp>
    </p:spTree>
    <p:extLst>
      <p:ext uri="{BB962C8B-B14F-4D97-AF65-F5344CB8AC3E}">
        <p14:creationId xmlns:p14="http://schemas.microsoft.com/office/powerpoint/2010/main" val="193423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8B3D53-40BB-4A76-A626-48722BB9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workshop be organized?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09A499-2829-4E66-B5C0-67227035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about .NET</a:t>
            </a:r>
          </a:p>
          <a:p>
            <a:r>
              <a:rPr lang="en-US" dirty="0"/>
              <a:t>Explanation about C#</a:t>
            </a:r>
          </a:p>
          <a:p>
            <a:r>
              <a:rPr lang="en-US" dirty="0"/>
              <a:t>Exercises in C# with .NET Core</a:t>
            </a:r>
          </a:p>
          <a:p>
            <a:r>
              <a:rPr lang="en-US" dirty="0"/>
              <a:t>Showcase of more complex projects (WPF, NuGet, ASP.NET)</a:t>
            </a:r>
          </a:p>
        </p:txBody>
      </p:sp>
    </p:spTree>
    <p:extLst>
      <p:ext uri="{BB962C8B-B14F-4D97-AF65-F5344CB8AC3E}">
        <p14:creationId xmlns:p14="http://schemas.microsoft.com/office/powerpoint/2010/main" val="152173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79C5-F98D-4C9C-8D92-5B44808E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Class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8C45-55CD-4CB9-BF7A-783D04B5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  <a:p>
            <a:pPr lvl="1"/>
            <a:r>
              <a:rPr lang="en-US" dirty="0"/>
              <a:t>Show your own name in the console (windows) or terminal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r>
              <a:rPr lang="en-US" dirty="0"/>
              <a:t>Exercise 2:</a:t>
            </a:r>
          </a:p>
          <a:p>
            <a:pPr lvl="1"/>
            <a:r>
              <a:rPr lang="en-US" dirty="0"/>
              <a:t>After pushing enter 5 times in the console show your name in the console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317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9DEC-B27A-409F-BFB0-69D6ED5F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12CA-144E-4E4A-855B-F249A4D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  <a:p>
            <a:r>
              <a:rPr lang="en-US" dirty="0"/>
              <a:t>How does .NET work?</a:t>
            </a:r>
          </a:p>
          <a:p>
            <a:r>
              <a:rPr lang="en-US" dirty="0"/>
              <a:t>What’s .NET Framework, .NET Core?</a:t>
            </a:r>
          </a:p>
          <a:p>
            <a:r>
              <a:rPr lang="en-US" dirty="0"/>
              <a:t>What are NuGet Package Manager &amp;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180722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4491CC-AD55-49A3-A0C7-56FD4366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103433-F200-4728-9979-A4B5838A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is a free, cross-platform, open source framework for building many different applications</a:t>
            </a:r>
          </a:p>
          <a:p>
            <a:r>
              <a:rPr lang="en-US" dirty="0"/>
              <a:t>You can write in 11 Microsoft or 50 non-Microsoft developed languages</a:t>
            </a:r>
          </a:p>
          <a:p>
            <a:r>
              <a:rPr lang="en-US" dirty="0"/>
              <a:t>A high-level language</a:t>
            </a:r>
          </a:p>
          <a:p>
            <a:r>
              <a:rPr lang="en-US" dirty="0"/>
              <a:t>Compiles your source code into assembly code for your processor to run</a:t>
            </a:r>
          </a:p>
          <a:p>
            <a:r>
              <a:rPr lang="en-US" dirty="0"/>
              <a:t>Availability of a huge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41183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395-955C-448F-B7E3-95030868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FEB-B964-470C-9D43-DA0F9E72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Language Runtime is a run-time environment for .NET</a:t>
            </a:r>
          </a:p>
          <a:p>
            <a:r>
              <a:rPr lang="en-US" dirty="0"/>
              <a:t> Source code is compiled with a language-specific compiler to Microsoft Intermediate Language (MSIL) and metadata </a:t>
            </a:r>
          </a:p>
          <a:p>
            <a:r>
              <a:rPr lang="en-US" dirty="0"/>
              <a:t>MSIL can have references to the base Class Library and other libraries</a:t>
            </a:r>
          </a:p>
          <a:p>
            <a:r>
              <a:rPr lang="en-US" dirty="0"/>
              <a:t>MSIL is further compiled into assembly code for the specific processor</a:t>
            </a:r>
          </a:p>
          <a:p>
            <a:r>
              <a:rPr lang="en-US" dirty="0"/>
              <a:t>.NET has their own garbage collection exception handling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B3E-5B2A-4DD8-82C5-77468E5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work?</a:t>
            </a:r>
            <a:endParaRPr lang="en-BE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FBB55-6CA1-4DD1-8EB0-7A4E55A8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7525"/>
            <a:ext cx="7315200" cy="3893425"/>
          </a:xfrm>
        </p:spPr>
      </p:pic>
    </p:spTree>
    <p:extLst>
      <p:ext uri="{BB962C8B-B14F-4D97-AF65-F5344CB8AC3E}">
        <p14:creationId xmlns:p14="http://schemas.microsoft.com/office/powerpoint/2010/main" val="42712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C39-1599-461D-BEF5-EE7B5C1E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" y="1123837"/>
            <a:ext cx="3304672" cy="4601183"/>
          </a:xfrm>
        </p:spPr>
        <p:txBody>
          <a:bodyPr/>
          <a:lstStyle/>
          <a:p>
            <a:r>
              <a:rPr lang="en-US" dirty="0"/>
              <a:t>.NET Framework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E79C-2C38-487B-9E7E-EDC5113E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 of .NET released in 2000 by Microsoft</a:t>
            </a:r>
          </a:p>
          <a:p>
            <a:r>
              <a:rPr lang="en-US" dirty="0"/>
              <a:t>Availability huge quantity of Microsoft and third-party libraries</a:t>
            </a:r>
          </a:p>
          <a:p>
            <a:r>
              <a:rPr lang="en-US" dirty="0"/>
              <a:t>Applications can only be executed in a Windows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0182-F563-40DA-9066-1948B42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A2C-D9F3-4A7B-823D-66F6D127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by Microsoft in 2016</a:t>
            </a:r>
          </a:p>
          <a:p>
            <a:r>
              <a:rPr lang="en-US" dirty="0"/>
              <a:t>Has a faster CLR than .NET framework</a:t>
            </a:r>
          </a:p>
          <a:p>
            <a:r>
              <a:rPr lang="en-US" dirty="0"/>
              <a:t>Cross platform and open source</a:t>
            </a:r>
          </a:p>
          <a:p>
            <a:r>
              <a:rPr lang="en-US" dirty="0"/>
              <a:t>A lot of support for Microsoft Azure</a:t>
            </a:r>
          </a:p>
          <a:p>
            <a:r>
              <a:rPr lang="en-US" dirty="0"/>
              <a:t>Deploy microservices well on Azure and Docker</a:t>
            </a:r>
          </a:p>
          <a:p>
            <a:r>
              <a:rPr lang="en-US" dirty="0"/>
              <a:t>Future of .NET environment with anticipated .NET 5 release in 2020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211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EABB-C925-46A4-881C-C203908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755" cy="4601183"/>
          </a:xfrm>
        </p:spPr>
        <p:txBody>
          <a:bodyPr/>
          <a:lstStyle/>
          <a:p>
            <a:r>
              <a:rPr lang="en-US" dirty="0"/>
              <a:t>NuGet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CD91-FB64-47BB-91D8-F35F93F6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manager for Visual Studio environment</a:t>
            </a:r>
          </a:p>
          <a:p>
            <a:r>
              <a:rPr lang="en-US" dirty="0"/>
              <a:t>Packages are compiled libraries with metadata written in a .NET language</a:t>
            </a:r>
          </a:p>
          <a:p>
            <a:r>
              <a:rPr lang="en-US" dirty="0"/>
              <a:t>Developers can create, share and consume different packages in the .NET environment</a:t>
            </a:r>
          </a:p>
          <a:p>
            <a:r>
              <a:rPr lang="en-US" dirty="0"/>
              <a:t>Beware to check if the package works in Framework or Core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349414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Widescreen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 2</vt:lpstr>
      <vt:lpstr>Frame</vt:lpstr>
      <vt:lpstr>Workshop</vt:lpstr>
      <vt:lpstr>How will this workshop be organized?</vt:lpstr>
      <vt:lpstr>.NET</vt:lpstr>
      <vt:lpstr>What is .NET?</vt:lpstr>
      <vt:lpstr>How does .NET work?</vt:lpstr>
      <vt:lpstr>How does .NET work?</vt:lpstr>
      <vt:lpstr>.NET Framework</vt:lpstr>
      <vt:lpstr>.NET Core</vt:lpstr>
      <vt:lpstr>NuGet</vt:lpstr>
      <vt:lpstr>.NET Standard</vt:lpstr>
      <vt:lpstr>C#</vt:lpstr>
      <vt:lpstr>What is C#?</vt:lpstr>
      <vt:lpstr>What is Visual Studio?</vt:lpstr>
      <vt:lpstr>How to start a .NET application (Windows)</vt:lpstr>
      <vt:lpstr>How to start a .NET application (Linux)</vt:lpstr>
      <vt:lpstr>How to start a .NET application</vt:lpstr>
      <vt:lpstr>Solution vs Project vs  Class </vt:lpstr>
      <vt:lpstr>Exercises</vt:lpstr>
      <vt:lpstr>Console Class</vt:lpstr>
      <vt:lpstr>Console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Manny Apsel</dc:creator>
  <cp:lastModifiedBy>Manny Apsel</cp:lastModifiedBy>
  <cp:revision>11</cp:revision>
  <dcterms:created xsi:type="dcterms:W3CDTF">2020-01-11T20:19:44Z</dcterms:created>
  <dcterms:modified xsi:type="dcterms:W3CDTF">2020-01-13T11:09:02Z</dcterms:modified>
</cp:coreProperties>
</file>