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EA8808-93FB-4871-8A7F-8B908CCCA30D}">
          <p14:sldIdLst>
            <p14:sldId id="256"/>
            <p14:sldId id="257"/>
          </p14:sldIdLst>
        </p14:section>
        <p14:section name=".NET" id="{21132D27-1CF5-44D4-9830-ADB1F364B32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#" id="{CB5CBFF5-64F3-4465-AC11-D9DD80FB758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BE8F-6136-40DC-AF55-4DBA9E8E089E}" type="datetimeFigureOut">
              <a:rPr lang="en-BE" smtClean="0"/>
              <a:t>08/01/2020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5306-56CB-4900-9C93-805E1B20B3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helped to work on CLI and C#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5306-56CB-4900-9C93-805E1B20B3CB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4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0B1-8ADD-41FD-8848-E4660FD56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6EC3-A7F5-42FA-80AF-ED58DC86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and C#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0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BFA-AE78-4BBD-ACBE-50B553A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0ABF-2C00-47E4-B1DE-86102852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Core have their own Class Libraries from which all NuGet packages derive their code from</a:t>
            </a:r>
          </a:p>
          <a:p>
            <a:r>
              <a:rPr lang="en-US" dirty="0"/>
              <a:t>Packages made in Framework don’t work in Core applications and vice versa</a:t>
            </a:r>
          </a:p>
          <a:p>
            <a:r>
              <a:rPr lang="en-US" dirty="0"/>
              <a:t>Base Class Library (BCL) is a part of Framework Class Library and Core Class Library</a:t>
            </a:r>
          </a:p>
          <a:p>
            <a:r>
              <a:rPr lang="en-US" dirty="0"/>
              <a:t>Packages written in .NET Standard work on Framework and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0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B3D53-40BB-4A76-A626-48722BB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workshop be organized?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09A499-2829-4E66-B5C0-6722703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about .NET</a:t>
            </a:r>
          </a:p>
          <a:p>
            <a:r>
              <a:rPr lang="en-US" dirty="0"/>
              <a:t>Explanation about C#</a:t>
            </a:r>
          </a:p>
          <a:p>
            <a:r>
              <a:rPr lang="en-US" dirty="0"/>
              <a:t>Exercises in C# with .NET Core</a:t>
            </a:r>
          </a:p>
          <a:p>
            <a:r>
              <a:rPr lang="en-US" dirty="0"/>
              <a:t>Showcase of more complex projects (WPF, NuGet, ASP.NET)</a:t>
            </a:r>
          </a:p>
        </p:txBody>
      </p:sp>
    </p:spTree>
    <p:extLst>
      <p:ext uri="{BB962C8B-B14F-4D97-AF65-F5344CB8AC3E}">
        <p14:creationId xmlns:p14="http://schemas.microsoft.com/office/powerpoint/2010/main" val="15217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9DEC-B27A-409F-BFB0-69D6ED5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12CA-144E-4E4A-855B-F249A4D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  <a:p>
            <a:r>
              <a:rPr lang="en-US" dirty="0"/>
              <a:t>How does .NET work?</a:t>
            </a:r>
          </a:p>
          <a:p>
            <a:r>
              <a:rPr lang="en-US" dirty="0"/>
              <a:t>What’s .NET Framework, .NET Core?</a:t>
            </a:r>
          </a:p>
          <a:p>
            <a:r>
              <a:rPr lang="en-US" dirty="0"/>
              <a:t>What are NuGet Package Manager &amp;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18072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491CC-AD55-49A3-A0C7-56FD436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03433-F200-4728-9979-A4B5838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free, cross-platform, open source framework for building many different applications</a:t>
            </a:r>
          </a:p>
          <a:p>
            <a:r>
              <a:rPr lang="en-US" dirty="0"/>
              <a:t>You can write in 11 Microsoft or 50 non-Microsoft developed languages</a:t>
            </a:r>
          </a:p>
          <a:p>
            <a:r>
              <a:rPr lang="en-US" dirty="0"/>
              <a:t>A high-level language</a:t>
            </a:r>
          </a:p>
          <a:p>
            <a:r>
              <a:rPr lang="en-US" dirty="0"/>
              <a:t>Compiles your source code into assembly code for your processor to run</a:t>
            </a:r>
          </a:p>
          <a:p>
            <a:r>
              <a:rPr lang="en-US" dirty="0"/>
              <a:t>Availability of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118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395-955C-448F-B7E3-9503086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FEB-B964-470C-9D43-DA0F9E7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 is a run-time environment for .NET</a:t>
            </a:r>
          </a:p>
          <a:p>
            <a:r>
              <a:rPr lang="en-US" dirty="0"/>
              <a:t> Source code is compiled with a language-specific compiler to Microsoft Intermediate Language (MSIL) and metadata </a:t>
            </a:r>
          </a:p>
          <a:p>
            <a:r>
              <a:rPr lang="en-US" dirty="0"/>
              <a:t>MSIL can have references to the base Class Library and other libraries</a:t>
            </a:r>
          </a:p>
          <a:p>
            <a:r>
              <a:rPr lang="en-US" dirty="0"/>
              <a:t>MSIL is further compiled into assembly code for the specific processor</a:t>
            </a:r>
          </a:p>
          <a:p>
            <a:r>
              <a:rPr lang="en-US" dirty="0"/>
              <a:t>.NET has their own garbage collection exception handling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B3E-5B2A-4DD8-82C5-77468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FBB55-6CA1-4DD1-8EB0-7A4E55A8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7525"/>
            <a:ext cx="7315200" cy="3893425"/>
          </a:xfrm>
        </p:spPr>
      </p:pic>
    </p:spTree>
    <p:extLst>
      <p:ext uri="{BB962C8B-B14F-4D97-AF65-F5344CB8AC3E}">
        <p14:creationId xmlns:p14="http://schemas.microsoft.com/office/powerpoint/2010/main" val="42712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C39-1599-461D-BEF5-EE7B5C1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1123837"/>
            <a:ext cx="3304672" cy="4601183"/>
          </a:xfrm>
        </p:spPr>
        <p:txBody>
          <a:bodyPr/>
          <a:lstStyle/>
          <a:p>
            <a:r>
              <a:rPr lang="en-US" dirty="0"/>
              <a:t>.NET Framework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79C-2C38-487B-9E7E-EDC5113E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.NET released in 2000 by Microsoft</a:t>
            </a:r>
          </a:p>
          <a:p>
            <a:r>
              <a:rPr lang="en-US" dirty="0"/>
              <a:t>Availability huge quantity of Microsoft and third-party libraries</a:t>
            </a:r>
          </a:p>
          <a:p>
            <a:r>
              <a:rPr lang="en-US" dirty="0"/>
              <a:t>Applications can only be executed in a Windows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0182-F563-40DA-9066-1948B42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A2C-D9F3-4A7B-823D-66F6D127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by Microsoft in 2016</a:t>
            </a:r>
          </a:p>
          <a:p>
            <a:r>
              <a:rPr lang="en-US" dirty="0"/>
              <a:t>Has a faster CLR than .NET framework</a:t>
            </a:r>
          </a:p>
          <a:p>
            <a:r>
              <a:rPr lang="en-US" dirty="0"/>
              <a:t>Cross platform and open source</a:t>
            </a:r>
          </a:p>
          <a:p>
            <a:r>
              <a:rPr lang="en-US" dirty="0"/>
              <a:t>A lot of support for Microsoft Azure</a:t>
            </a:r>
          </a:p>
          <a:p>
            <a:r>
              <a:rPr lang="en-US" dirty="0"/>
              <a:t>Deploy microservices well on Azure and Docker</a:t>
            </a:r>
          </a:p>
          <a:p>
            <a:r>
              <a:rPr lang="en-US" dirty="0"/>
              <a:t>Future of .NET environment with anticipated .NET 5 release in 2020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21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BB-C925-46A4-881C-C203908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01183"/>
          </a:xfrm>
        </p:spPr>
        <p:txBody>
          <a:bodyPr/>
          <a:lstStyle/>
          <a:p>
            <a:r>
              <a:rPr lang="en-US" dirty="0"/>
              <a:t>NuGet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CD91-FB64-47BB-91D8-F35F93F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for Visual Studio environment</a:t>
            </a:r>
          </a:p>
          <a:p>
            <a:r>
              <a:rPr lang="en-US" dirty="0"/>
              <a:t>Packages are compiled libraries with metadata written in a .NET language</a:t>
            </a:r>
          </a:p>
          <a:p>
            <a:r>
              <a:rPr lang="en-US" dirty="0"/>
              <a:t>Developers can create, share and consume different packages in the .NET environment</a:t>
            </a:r>
          </a:p>
          <a:p>
            <a:r>
              <a:rPr lang="en-US" dirty="0"/>
              <a:t>Beware to check if the package works in Framework or Core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4941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393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Frame</vt:lpstr>
      <vt:lpstr>Workshop</vt:lpstr>
      <vt:lpstr>How will this workshop be organized?</vt:lpstr>
      <vt:lpstr>.NET</vt:lpstr>
      <vt:lpstr>What is .NET?</vt:lpstr>
      <vt:lpstr>How does .NET work?</vt:lpstr>
      <vt:lpstr>How does .NET work?</vt:lpstr>
      <vt:lpstr>.NET Framework</vt:lpstr>
      <vt:lpstr>.NET Core</vt:lpstr>
      <vt:lpstr>NuGet</vt:lpstr>
      <vt:lpstr>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Manny Apsel</dc:creator>
  <cp:lastModifiedBy>Manny Apsel</cp:lastModifiedBy>
  <cp:revision>24</cp:revision>
  <dcterms:created xsi:type="dcterms:W3CDTF">2020-01-06T21:22:45Z</dcterms:created>
  <dcterms:modified xsi:type="dcterms:W3CDTF">2020-01-08T14:57:07Z</dcterms:modified>
</cp:coreProperties>
</file>