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EA8808-93FB-4871-8A7F-8B908CCCA30D}">
          <p14:sldIdLst>
            <p14:sldId id="256"/>
            <p14:sldId id="257"/>
          </p14:sldIdLst>
        </p14:section>
        <p14:section name=".NET" id="{21132D27-1CF5-44D4-9830-ADB1F364B32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#" id="{CB5CBFF5-64F3-4465-AC11-D9DD80FB7583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BE8F-6136-40DC-AF55-4DBA9E8E089E}" type="datetimeFigureOut">
              <a:rPr lang="en-BE" smtClean="0"/>
              <a:t>10/01/2020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5306-56CB-4900-9C93-805E1B20B3C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804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helped to work on CLI and C#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5306-56CB-4900-9C93-805E1B20B3CB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4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0B1-8ADD-41FD-8848-E4660FD56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6EC3-A7F5-42FA-80AF-ED58DC861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and C#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00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BFA-AE78-4BBD-ACBE-50B553A5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0ABF-2C00-47E4-B1DE-86102852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and Core have their own Class Libraries from which all NuGet packages derive their code from</a:t>
            </a:r>
          </a:p>
          <a:p>
            <a:r>
              <a:rPr lang="en-US" dirty="0"/>
              <a:t>Packages made in Framework don’t work in Core applications and vice versa</a:t>
            </a:r>
          </a:p>
          <a:p>
            <a:r>
              <a:rPr lang="en-US" dirty="0"/>
              <a:t>Base Class Library (BCL) is a part of Framework Class Library and Core Class Library</a:t>
            </a:r>
          </a:p>
          <a:p>
            <a:r>
              <a:rPr lang="en-US" dirty="0"/>
              <a:t>Packages written in .NET Standard work on Framework and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20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FF2-E7DB-41C0-9003-441E4B26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4614-9DFD-4FBB-9B89-E9D404B5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52324" cy="5120640"/>
          </a:xfrm>
        </p:spPr>
        <p:txBody>
          <a:bodyPr/>
          <a:lstStyle/>
          <a:p>
            <a:r>
              <a:rPr lang="en-US" dirty="0"/>
              <a:t>What is C#?</a:t>
            </a:r>
          </a:p>
          <a:p>
            <a:r>
              <a:rPr lang="en-US" dirty="0"/>
              <a:t>What is Visual Studio?</a:t>
            </a:r>
          </a:p>
          <a:p>
            <a:r>
              <a:rPr lang="en-US" dirty="0"/>
              <a:t>How do you start a .NET application in C#?</a:t>
            </a:r>
          </a:p>
          <a:p>
            <a:r>
              <a:rPr lang="en-US" dirty="0"/>
              <a:t>What’s the difference between solutions, projects and namespaces?</a:t>
            </a:r>
          </a:p>
          <a:p>
            <a:r>
              <a:rPr lang="en-US" dirty="0"/>
              <a:t>Exercises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5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D267-11C2-452F-8738-EA7DC6E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530-74B1-4224-B9DF-9C7E29BA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developed in 2000 to be used in the .NET environment with the CLI</a:t>
            </a:r>
          </a:p>
          <a:p>
            <a:r>
              <a:rPr lang="en-US" dirty="0"/>
              <a:t>Strong typed and object oriented</a:t>
            </a:r>
          </a:p>
          <a:p>
            <a:r>
              <a:rPr lang="en-US" dirty="0"/>
              <a:t>General purpose language; you can build almost anything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4FF-7788-4C96-A3F8-D701C29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Studio?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275E-A2BF-493B-8520-31CEA414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 (IDE) created by Microsoft</a:t>
            </a:r>
          </a:p>
          <a:p>
            <a:r>
              <a:rPr lang="en-US" dirty="0"/>
              <a:t>Microsoft Visual Studio has 3 IDE for Windows and Visual Studio Code</a:t>
            </a:r>
          </a:p>
          <a:p>
            <a:r>
              <a:rPr lang="en-US" dirty="0"/>
              <a:t>Visual Studio Code is light-weight and faster</a:t>
            </a:r>
          </a:p>
          <a:p>
            <a:r>
              <a:rPr lang="en-US" dirty="0"/>
              <a:t>Microsoft Visual Studio has more features but slower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467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F-14E4-4DEF-84C8-5C849D7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1123837"/>
            <a:ext cx="3214540" cy="4601183"/>
          </a:xfrm>
        </p:spPr>
        <p:txBody>
          <a:bodyPr/>
          <a:lstStyle/>
          <a:p>
            <a:r>
              <a:rPr lang="en-US" dirty="0"/>
              <a:t>How to start a .NET application (Windows)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B91-1834-4EC2-8A30-0729724E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 Community 2019</a:t>
            </a:r>
          </a:p>
          <a:p>
            <a:r>
              <a:rPr lang="en-US" dirty="0"/>
              <a:t>Click ‘Create New Project’</a:t>
            </a:r>
          </a:p>
          <a:p>
            <a:r>
              <a:rPr lang="en-US" dirty="0"/>
              <a:t>Double Click on ‘Console App (.NET Core)’</a:t>
            </a:r>
          </a:p>
          <a:p>
            <a:r>
              <a:rPr lang="en-US" dirty="0"/>
              <a:t>Give a project and a solution name</a:t>
            </a:r>
          </a:p>
          <a:p>
            <a:r>
              <a:rPr lang="en-US" dirty="0"/>
              <a:t>Click on ‘Create’</a:t>
            </a:r>
          </a:p>
          <a:p>
            <a:r>
              <a:rPr lang="en-US" dirty="0"/>
              <a:t>Click on the green start button at the top center</a:t>
            </a:r>
          </a:p>
        </p:txBody>
      </p:sp>
    </p:spTree>
    <p:extLst>
      <p:ext uri="{BB962C8B-B14F-4D97-AF65-F5344CB8AC3E}">
        <p14:creationId xmlns:p14="http://schemas.microsoft.com/office/powerpoint/2010/main" val="403406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6D19-A120-4434-B941-7250AA9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1123837"/>
            <a:ext cx="3214539" cy="4601183"/>
          </a:xfrm>
        </p:spPr>
        <p:txBody>
          <a:bodyPr/>
          <a:lstStyle/>
          <a:p>
            <a:r>
              <a:rPr lang="en-US" dirty="0"/>
              <a:t>How to start a .NET application (Linux)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333F-EC56-45D9-912D-AD2A6095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Visual Studio Code</a:t>
            </a:r>
          </a:p>
          <a:p>
            <a:r>
              <a:rPr lang="en-US" dirty="0"/>
              <a:t>Open terminal from the top menu</a:t>
            </a:r>
          </a:p>
          <a:p>
            <a:r>
              <a:rPr lang="en-US" dirty="0"/>
              <a:t>Move through the terminal to the folder where you want to place your solution</a:t>
            </a:r>
          </a:p>
          <a:p>
            <a:r>
              <a:rPr lang="en-US" dirty="0"/>
              <a:t>Type ‘dotnet new console –o </a:t>
            </a:r>
            <a:r>
              <a:rPr lang="en-US" i="1" dirty="0"/>
              <a:t>Solution Name’</a:t>
            </a:r>
          </a:p>
          <a:p>
            <a:r>
              <a:rPr lang="en-US" dirty="0"/>
              <a:t>Change your directory to your solution with ‘cd </a:t>
            </a:r>
            <a:r>
              <a:rPr lang="en-US" i="1" dirty="0"/>
              <a:t>Solution Name’</a:t>
            </a:r>
            <a:endParaRPr lang="en-US" dirty="0"/>
          </a:p>
          <a:p>
            <a:r>
              <a:rPr lang="en-US" dirty="0"/>
              <a:t>Type dotnet run in terminal to run the program</a:t>
            </a:r>
          </a:p>
          <a:p>
            <a:r>
              <a:rPr lang="en-US" dirty="0"/>
              <a:t>When opening the solution make sure to install the plugin for C#</a:t>
            </a:r>
          </a:p>
        </p:txBody>
      </p:sp>
    </p:spTree>
    <p:extLst>
      <p:ext uri="{BB962C8B-B14F-4D97-AF65-F5344CB8AC3E}">
        <p14:creationId xmlns:p14="http://schemas.microsoft.com/office/powerpoint/2010/main" val="192455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F837-3AB3-4E0A-9842-99A658E0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6BDD-7074-48E8-B030-CAB5BBBE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499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8B3D53-40BB-4A76-A626-48722BB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workshop be organized?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09A499-2829-4E66-B5C0-67227035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about .NET</a:t>
            </a:r>
          </a:p>
          <a:p>
            <a:r>
              <a:rPr lang="en-US" dirty="0"/>
              <a:t>Explanation about C#</a:t>
            </a:r>
          </a:p>
          <a:p>
            <a:r>
              <a:rPr lang="en-US" dirty="0"/>
              <a:t>Exercises in C# with .NET Core</a:t>
            </a:r>
          </a:p>
          <a:p>
            <a:r>
              <a:rPr lang="en-US" dirty="0"/>
              <a:t>Showcase of more complex projects (WPF, NuGet, ASP.NET)</a:t>
            </a:r>
          </a:p>
        </p:txBody>
      </p:sp>
    </p:spTree>
    <p:extLst>
      <p:ext uri="{BB962C8B-B14F-4D97-AF65-F5344CB8AC3E}">
        <p14:creationId xmlns:p14="http://schemas.microsoft.com/office/powerpoint/2010/main" val="15217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9DEC-B27A-409F-BFB0-69D6ED5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12CA-144E-4E4A-855B-F249A4D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  <a:p>
            <a:r>
              <a:rPr lang="en-US" dirty="0"/>
              <a:t>How does .NET work?</a:t>
            </a:r>
          </a:p>
          <a:p>
            <a:r>
              <a:rPr lang="en-US" dirty="0"/>
              <a:t>What’s .NET Framework, .NET Core?</a:t>
            </a:r>
          </a:p>
          <a:p>
            <a:r>
              <a:rPr lang="en-US" dirty="0"/>
              <a:t>What are NuGet Package Manager &amp;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180722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4491CC-AD55-49A3-A0C7-56FD436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03433-F200-4728-9979-A4B5838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free, cross-platform, open source framework for building many different applications</a:t>
            </a:r>
          </a:p>
          <a:p>
            <a:r>
              <a:rPr lang="en-US" dirty="0"/>
              <a:t>You can write in 11 Microsoft or 50 non-Microsoft developed languages</a:t>
            </a:r>
          </a:p>
          <a:p>
            <a:r>
              <a:rPr lang="en-US" dirty="0"/>
              <a:t>A high-level language</a:t>
            </a:r>
          </a:p>
          <a:p>
            <a:r>
              <a:rPr lang="en-US" dirty="0"/>
              <a:t>Compiles your source code into assembly code for your processor to run</a:t>
            </a:r>
          </a:p>
          <a:p>
            <a:r>
              <a:rPr lang="en-US" dirty="0"/>
              <a:t>Availability of a huge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1183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395-955C-448F-B7E3-9503086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FEB-B964-470C-9D43-DA0F9E72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 is a run-time environment for .NET</a:t>
            </a:r>
          </a:p>
          <a:p>
            <a:r>
              <a:rPr lang="en-US" dirty="0"/>
              <a:t> Source code is compiled with a language-specific compiler to Microsoft Intermediate Language (MSIL) and metadata </a:t>
            </a:r>
          </a:p>
          <a:p>
            <a:r>
              <a:rPr lang="en-US" dirty="0"/>
              <a:t>MSIL can have references to the base Class Library and other libraries</a:t>
            </a:r>
          </a:p>
          <a:p>
            <a:r>
              <a:rPr lang="en-US" dirty="0"/>
              <a:t>MSIL is further compiled into assembly code for the specific processor</a:t>
            </a:r>
          </a:p>
          <a:p>
            <a:r>
              <a:rPr lang="en-US" dirty="0"/>
              <a:t>.NET has their own garbage collection exception handling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B3E-5B2A-4DD8-82C5-77468E5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FBB55-6CA1-4DD1-8EB0-7A4E55A8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7525"/>
            <a:ext cx="7315200" cy="3893425"/>
          </a:xfrm>
        </p:spPr>
      </p:pic>
    </p:spTree>
    <p:extLst>
      <p:ext uri="{BB962C8B-B14F-4D97-AF65-F5344CB8AC3E}">
        <p14:creationId xmlns:p14="http://schemas.microsoft.com/office/powerpoint/2010/main" val="42712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C39-1599-461D-BEF5-EE7B5C1E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" y="1123837"/>
            <a:ext cx="3304672" cy="4601183"/>
          </a:xfrm>
        </p:spPr>
        <p:txBody>
          <a:bodyPr/>
          <a:lstStyle/>
          <a:p>
            <a:r>
              <a:rPr lang="en-US" dirty="0"/>
              <a:t>.NET Framework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E79C-2C38-487B-9E7E-EDC5113E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.NET released in 2000 by Microsoft</a:t>
            </a:r>
          </a:p>
          <a:p>
            <a:r>
              <a:rPr lang="en-US" dirty="0"/>
              <a:t>Availability huge quantity of Microsoft and third-party libraries</a:t>
            </a:r>
          </a:p>
          <a:p>
            <a:r>
              <a:rPr lang="en-US" dirty="0"/>
              <a:t>Applications can only be executed in a Windows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0182-F563-40DA-9066-1948B42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A2C-D9F3-4A7B-823D-66F6D127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by Microsoft in 2016</a:t>
            </a:r>
          </a:p>
          <a:p>
            <a:r>
              <a:rPr lang="en-US" dirty="0"/>
              <a:t>Has a faster CLR than .NET framework</a:t>
            </a:r>
          </a:p>
          <a:p>
            <a:r>
              <a:rPr lang="en-US" dirty="0"/>
              <a:t>Cross platform and open source</a:t>
            </a:r>
          </a:p>
          <a:p>
            <a:r>
              <a:rPr lang="en-US" dirty="0"/>
              <a:t>A lot of support for Microsoft Azure</a:t>
            </a:r>
          </a:p>
          <a:p>
            <a:r>
              <a:rPr lang="en-US" dirty="0"/>
              <a:t>Deploy microservices well on Azure and Docker</a:t>
            </a:r>
          </a:p>
          <a:p>
            <a:r>
              <a:rPr lang="en-US" dirty="0"/>
              <a:t>Future of .NET environment with anticipated .NET 5 release in 2020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21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ABB-C925-46A4-881C-C203908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755" cy="4601183"/>
          </a:xfrm>
        </p:spPr>
        <p:txBody>
          <a:bodyPr/>
          <a:lstStyle/>
          <a:p>
            <a:r>
              <a:rPr lang="en-US" dirty="0"/>
              <a:t>NuGet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CD91-FB64-47BB-91D8-F35F93F6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for Visual Studio environment</a:t>
            </a:r>
          </a:p>
          <a:p>
            <a:r>
              <a:rPr lang="en-US" dirty="0"/>
              <a:t>Packages are compiled libraries with metadata written in a .NET language</a:t>
            </a:r>
          </a:p>
          <a:p>
            <a:r>
              <a:rPr lang="en-US" dirty="0"/>
              <a:t>Developers can create, share and consume different packages in the .NET environment</a:t>
            </a:r>
          </a:p>
          <a:p>
            <a:r>
              <a:rPr lang="en-US" dirty="0"/>
              <a:t>Beware to check if the package works in Framework or Core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49414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635</Words>
  <Application>Microsoft Office PowerPoint</Application>
  <PresentationFormat>Widescreen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Frame</vt:lpstr>
      <vt:lpstr>Workshop</vt:lpstr>
      <vt:lpstr>How will this workshop be organized?</vt:lpstr>
      <vt:lpstr>.NET</vt:lpstr>
      <vt:lpstr>What is .NET?</vt:lpstr>
      <vt:lpstr>How does .NET work?</vt:lpstr>
      <vt:lpstr>How does .NET work?</vt:lpstr>
      <vt:lpstr>.NET Framework</vt:lpstr>
      <vt:lpstr>.NET Core</vt:lpstr>
      <vt:lpstr>NuGet</vt:lpstr>
      <vt:lpstr>.NET Standard</vt:lpstr>
      <vt:lpstr>C#</vt:lpstr>
      <vt:lpstr>What is C#?</vt:lpstr>
      <vt:lpstr>What is Visual Studio?</vt:lpstr>
      <vt:lpstr>How to start a .NET application (Windows)</vt:lpstr>
      <vt:lpstr>How to start a .NET application (Linux)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Manny Apsel</dc:creator>
  <cp:lastModifiedBy>Manny Apsel</cp:lastModifiedBy>
  <cp:revision>33</cp:revision>
  <dcterms:created xsi:type="dcterms:W3CDTF">2020-01-06T21:22:45Z</dcterms:created>
  <dcterms:modified xsi:type="dcterms:W3CDTF">2020-01-10T15:27:25Z</dcterms:modified>
</cp:coreProperties>
</file>