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9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6/10/20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47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09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6/10/20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167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6/10/20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700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6/10/20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4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033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6/10/20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555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06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6/10/20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725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6/10/20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981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200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249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31" r:id="rId6"/>
    <p:sldLayoutId id="2147483726" r:id="rId7"/>
    <p:sldLayoutId id="2147483727" r:id="rId8"/>
    <p:sldLayoutId id="2147483728" r:id="rId9"/>
    <p:sldLayoutId id="2147483730" r:id="rId10"/>
    <p:sldLayoutId id="2147483729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nny2014/vm2docker/blob/master/manny/00-Index.m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cbtln/vm2docker/compare/master...Manny2014:mast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71E01A-541B-4222-A303-6A82326C83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3"/>
          <a:stretch/>
        </p:blipFill>
        <p:spPr>
          <a:xfrm>
            <a:off x="20" y="276457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601201"/>
            <a:ext cx="3702134" cy="5791132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A8561-FEF2-074C-89BC-642F30D21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8345" y="1524001"/>
            <a:ext cx="3208866" cy="34783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VM2Docker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96B54E-2825-1C46-BE16-CE219F7E5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8345" y="5145513"/>
            <a:ext cx="3208866" cy="7388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>
                    <a:alpha val="75000"/>
                  </a:srgbClr>
                </a:solidFill>
              </a:rPr>
              <a:t>Emmanuel Rodriguez</a:t>
            </a:r>
          </a:p>
        </p:txBody>
      </p:sp>
    </p:spTree>
    <p:extLst>
      <p:ext uri="{BB962C8B-B14F-4D97-AF65-F5344CB8AC3E}">
        <p14:creationId xmlns:p14="http://schemas.microsoft.com/office/powerpoint/2010/main" val="1402165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899B6-739F-B943-9930-0DB0BFA08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VM2Docker Presentation &amp; 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450EF-5AD3-D74C-BB48-4B7D3851F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hlinkClick r:id="rId2"/>
              </a:rPr>
              <a:t>https://github.com/Manny2014/vm2docker/blob/master/manny/00-Index.md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152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9271D-618C-E14E-B860-9817B26B4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I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F195A-01E1-3340-B9E3-96C2E9B87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- I learned how docker leverages all the low-level concepts we learned in class such as:</a:t>
            </a:r>
          </a:p>
          <a:p>
            <a:pPr lvl="1"/>
            <a:r>
              <a:rPr lang="en-US" dirty="0"/>
              <a:t>- </a:t>
            </a:r>
            <a:r>
              <a:rPr lang="en-US" dirty="0" err="1"/>
              <a:t>overlayfs</a:t>
            </a:r>
            <a:r>
              <a:rPr lang="en-US" dirty="0"/>
              <a:t> -&gt; shared mounting</a:t>
            </a:r>
          </a:p>
          <a:p>
            <a:pPr lvl="1"/>
            <a:r>
              <a:rPr lang="en-US" dirty="0"/>
              <a:t>- namespaces -&gt; container run and how it uses the same files leveraging mounting</a:t>
            </a:r>
          </a:p>
          <a:p>
            <a:r>
              <a:rPr lang="en-US" dirty="0"/>
              <a:t> Docker remote socket configuration</a:t>
            </a:r>
          </a:p>
          <a:p>
            <a:r>
              <a:rPr lang="en-US" dirty="0"/>
              <a:t>- I learned about some limitations of docker</a:t>
            </a:r>
          </a:p>
          <a:p>
            <a:pPr lvl="1"/>
            <a:r>
              <a:rPr lang="en-US" dirty="0"/>
              <a:t>- I've been working with docker for a few years now and I've never tried to do an ADD on a large .tar and didn't realize this could cause problems</a:t>
            </a:r>
          </a:p>
          <a:p>
            <a:pPr lvl="1"/>
            <a:r>
              <a:rPr lang="en-US" dirty="0"/>
              <a:t>- If time wasn't an issue, </a:t>
            </a:r>
            <a:r>
              <a:rPr lang="en-US" dirty="0" err="1"/>
              <a:t>i</a:t>
            </a:r>
            <a:r>
              <a:rPr lang="en-US" dirty="0"/>
              <a:t> feel like </a:t>
            </a:r>
            <a:r>
              <a:rPr lang="en-US" dirty="0" err="1"/>
              <a:t>i</a:t>
            </a:r>
            <a:r>
              <a:rPr lang="en-US" dirty="0"/>
              <a:t> could figure this out but was not able to.</a:t>
            </a:r>
          </a:p>
          <a:p>
            <a:r>
              <a:rPr lang="en-US" dirty="0"/>
              <a:t>- Dependency </a:t>
            </a:r>
            <a:r>
              <a:rPr lang="en-US" dirty="0" err="1"/>
              <a:t>Dection</a:t>
            </a:r>
            <a:endParaRPr lang="en-US" dirty="0"/>
          </a:p>
          <a:p>
            <a:pPr lvl="1"/>
            <a:r>
              <a:rPr lang="en-US" dirty="0"/>
              <a:t>- I thought the way that the developers of the VM2Docker program were very about their implementation, specifically around package detection</a:t>
            </a:r>
          </a:p>
        </p:txBody>
      </p:sp>
    </p:spTree>
    <p:extLst>
      <p:ext uri="{BB962C8B-B14F-4D97-AF65-F5344CB8AC3E}">
        <p14:creationId xmlns:p14="http://schemas.microsoft.com/office/powerpoint/2010/main" val="2532668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08F1-F7E4-104B-91D6-33F304A85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25DE3-A229-4440-BF85-BB4CBA0C2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What do I think about vm2docker as a product?</a:t>
            </a:r>
          </a:p>
          <a:p>
            <a:pPr lvl="1"/>
            <a:r>
              <a:rPr lang="en-US" dirty="0"/>
              <a:t> Not practical for real world use cases</a:t>
            </a:r>
          </a:p>
          <a:p>
            <a:pPr lvl="2"/>
            <a:r>
              <a:rPr lang="en-US" dirty="0"/>
              <a:t> Better off doing analysis and iterating off of a smaller base image such as alpine</a:t>
            </a:r>
          </a:p>
          <a:p>
            <a:pPr lvl="1"/>
            <a:r>
              <a:rPr lang="en-US" dirty="0"/>
              <a:t> Great for learning</a:t>
            </a:r>
          </a:p>
          <a:p>
            <a:r>
              <a:rPr lang="en-US" dirty="0"/>
              <a:t>Diff/Changes: </a:t>
            </a:r>
            <a:r>
              <a:rPr lang="en-US" dirty="0">
                <a:hlinkClick r:id="rId2"/>
              </a:rPr>
              <a:t>https://github.com/ecbtln/vm2docker/compare/master...Manny2014:master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80854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RightStep">
      <a:dk1>
        <a:srgbClr val="000000"/>
      </a:dk1>
      <a:lt1>
        <a:srgbClr val="FFFFFF"/>
      </a:lt1>
      <a:dk2>
        <a:srgbClr val="233E36"/>
      </a:dk2>
      <a:lt2>
        <a:srgbClr val="EBE7E6"/>
      </a:lt2>
      <a:accent1>
        <a:srgbClr val="7AA9B7"/>
      </a:accent1>
      <a:accent2>
        <a:srgbClr val="7F94BA"/>
      </a:accent2>
      <a:accent3>
        <a:srgbClr val="9996C6"/>
      </a:accent3>
      <a:accent4>
        <a:srgbClr val="9B7FBA"/>
      </a:accent4>
      <a:accent5>
        <a:srgbClr val="BF93C5"/>
      </a:accent5>
      <a:accent6>
        <a:srgbClr val="BA7FA8"/>
      </a:accent6>
      <a:hlink>
        <a:srgbClr val="AC7465"/>
      </a:hlink>
      <a:folHlink>
        <a:srgbClr val="848484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219</Words>
  <Application>Microsoft Macintosh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Avenir Next LT Pro</vt:lpstr>
      <vt:lpstr>Wingdings 2</vt:lpstr>
      <vt:lpstr>DividendVTI</vt:lpstr>
      <vt:lpstr>VM2Docker</vt:lpstr>
      <vt:lpstr>VM2Docker Presentation &amp; Source code</vt:lpstr>
      <vt:lpstr>What did I learn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VM2Docker</dc:title>
  <dc:creator>Emmanuel Rodriguez</dc:creator>
  <cp:lastModifiedBy>Emmanuel Rodriguez</cp:lastModifiedBy>
  <cp:revision>9</cp:revision>
  <dcterms:created xsi:type="dcterms:W3CDTF">2020-06-10T22:09:03Z</dcterms:created>
  <dcterms:modified xsi:type="dcterms:W3CDTF">2020-06-10T23:54:23Z</dcterms:modified>
</cp:coreProperties>
</file>