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605ffe5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605ffe5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605ffe5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605ffe5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05ffe5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605ffe5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605ffe52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605ffe52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05ffe52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05ffe52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605ffe52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605ffe52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605ffe52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605ffe52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05ffe52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605ffe52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605ffe52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605ffe52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605ffe52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605ffe52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399bd07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399bd07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605ffe52d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605ffe52d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05ffe52d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605ffe52d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605ffe52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605ffe52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05ffe52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05ffe52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605ffe52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605ffe52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605ffe52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605ffe52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605ffe5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605ffe5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399bd071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399bd071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399bd071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399bd071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605ffe5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605ffe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605ffe5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605ffe5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05ffe5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05ffe5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605ffe5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605ffe5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DAI-CV/fast-reid/blob/master/MODEL_ZOO.md" TargetMode="External"/><Relationship Id="rId4" Type="http://schemas.openxmlformats.org/officeDocument/2006/relationships/hyperlink" Target="https://github.com/JDAI-CV/fast-reid/blob/master/MODEL_ZOO.md" TargetMode="External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D1D75"/>
                </a:solidFill>
              </a:rPr>
              <a:t>AICUP - Project 32</a:t>
            </a:r>
            <a:endParaRPr sz="3400">
              <a:solidFill>
                <a:srgbClr val="8D1D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166">
                <a:solidFill>
                  <a:srgbClr val="8D1D75"/>
                </a:solidFill>
              </a:rPr>
              <a:t>Vehicle Tracking Competition</a:t>
            </a:r>
            <a:r>
              <a:rPr lang="en"/>
              <a:t>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Amina Enkhbayar - Manuel Salgueiro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Frameworks and Models</a:t>
            </a:r>
            <a:endParaRPr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8D1D75"/>
                </a:solidFill>
              </a:rPr>
              <a:t>YOLOv7</a:t>
            </a:r>
            <a:endParaRPr sz="5300">
              <a:solidFill>
                <a:srgbClr val="8D1D75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948075"/>
            <a:ext cx="85206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real-time object detection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of 2024, the last version available is YOLOv10.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raises efficiency by reducing parameters and </a:t>
            </a:r>
            <a:r>
              <a:rPr lang="en"/>
              <a:t>computing</a:t>
            </a:r>
            <a:r>
              <a:rPr lang="en"/>
              <a:t>, enabling cheaper HW.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trained fast on small datasets without the need of pretrained weights.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in CNNs for feature extraction, object localization and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implements the </a:t>
            </a:r>
            <a:r>
              <a:rPr b="1" lang="en"/>
              <a:t>ELAN</a:t>
            </a:r>
            <a:r>
              <a:rPr lang="en"/>
              <a:t> (Efficient Layer Aggregation Network) approach.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514350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The ELAN approach</a:t>
            </a:r>
            <a:endParaRPr>
              <a:solidFill>
                <a:srgbClr val="8D1D75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ELAN deals with gradients, information calculated during backpropagation, indicates level of adjustment needed to minimize error between the Network’s prediction and actual output.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Gradients vanish in CNNs as weights propagate through many layers.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ELAN tackles the issue by strategically controlling the path lengths of gradients within the network.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Shuffling: prevent gradient getting stuck in different channels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Channel Splitting and Concatenation: splits channels into multiple channels with fewer branches, separating processes to recombine the features later through concatenation.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Efficient Transition Blocks: blocks that help with transitioning efficiently with different stages of the network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514350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YOLOv7 stages</a:t>
            </a:r>
            <a:endParaRPr>
              <a:solidFill>
                <a:srgbClr val="8D1D75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Backbone feature extraction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Extracts hierarchical features from the images like detail, shape, parts, etc-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Neck (Feature fusion)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Combines and merges features, creating new features that better represent objects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Up-Sampling techniques for different resolution features.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 (Prediction)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makes two predictions per potential object: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Bounding Box Prediction: predicts location and size, tagging the object.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Prediction: assigns the class label to the object.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514350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YOLOv7 Implementation in the pipeline</a:t>
            </a:r>
            <a:endParaRPr>
              <a:solidFill>
                <a:srgbClr val="8D1D75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Regarding further references in the pipeline, this seems to be the author’s choice for the AICUP.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configuration for the convolutional layer’s parameters is located in </a:t>
            </a:r>
            <a:r>
              <a:rPr lang="en">
                <a:solidFill>
                  <a:srgbClr val="8D1D75"/>
                </a:solidFill>
              </a:rPr>
              <a:t>yolov7-AICUP.yaml:</a:t>
            </a:r>
            <a:endParaRPr>
              <a:solidFill>
                <a:srgbClr val="8D1D75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63" y="1824038"/>
            <a:ext cx="69246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Implementation</a:t>
            </a:r>
            <a:endParaRPr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8D1D75"/>
                </a:solidFill>
              </a:rPr>
              <a:t>Setup</a:t>
            </a:r>
            <a:endParaRPr sz="5300">
              <a:solidFill>
                <a:srgbClr val="8D1D75"/>
              </a:solidFill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948075"/>
            <a:ext cx="85206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implementation was with Conda and VsCode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with downloading the dependencies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numerous </a:t>
            </a:r>
            <a:r>
              <a:rPr lang="en"/>
              <a:t>libraries</a:t>
            </a:r>
            <a:r>
              <a:rPr lang="en"/>
              <a:t> and packages each had to be troubleshooted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Eventually decided it would be better to switch.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setup with Google Collab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straightforward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Far</a:t>
            </a:r>
            <a:r>
              <a:rPr lang="en"/>
              <a:t> more suited for handling model training jobs.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with memory, and slow training.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session would expire, changes could be lost, unless saved.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Implementation</a:t>
            </a:r>
            <a:endParaRPr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5300">
                <a:solidFill>
                  <a:srgbClr val="8D1D75"/>
                </a:solidFill>
              </a:rPr>
              <a:t>Errors and Solutions</a:t>
            </a:r>
            <a:endParaRPr sz="5300"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 sz="5300"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8D1D75"/>
              </a:solidFill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948075"/>
            <a:ext cx="85206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in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Incongruency with past and present Python versions, certain libraries,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Numerous files needed to be updated.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514350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Errors and Solutions: </a:t>
            </a:r>
            <a:r>
              <a:rPr lang="en"/>
              <a:t> for the the training script for FastReID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ImportError: cannot import name 'Mapping' from 'collections'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Due to changes in Python 3.10 where Mapping has been moved from collections to collections.abc. </a:t>
            </a:r>
            <a:endParaRPr sz="1250"/>
          </a:p>
          <a:p>
            <a:pPr indent="-330200" lvl="3" marL="1828800" rtl="0" algn="l">
              <a:spcBef>
                <a:spcPts val="120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/fast_reid/tools/ train_net.py.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/fast_reid/fastreid/engine/__init__.py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/fast_reid/fastreid/engine/hooks.py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/fast_reid/fastreid/evaluation/__init__.py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/fast_reid/fastreid/evaluation/testing.py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ModuleNotFoundError:  No module named 'torch._six' </a:t>
            </a:r>
            <a:endParaRPr/>
          </a:p>
          <a:p>
            <a:pPr indent="-3175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Error is due to the fact that the torch._six module was removed in more recent versions of PyTorch.</a:t>
            </a:r>
            <a:endParaRPr/>
          </a:p>
          <a:p>
            <a:pPr indent="-3175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Must replace instead with “string_classes = str”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514350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ct val="100000"/>
              <a:buChar char="●"/>
            </a:pPr>
            <a:r>
              <a:rPr lang="en">
                <a:solidFill>
                  <a:srgbClr val="8D1D75"/>
                </a:solidFill>
              </a:rPr>
              <a:t>Errors and Solutions </a:t>
            </a:r>
            <a:r>
              <a:rPr lang="en"/>
              <a:t>for the the training script for YOLOv7</a:t>
            </a:r>
            <a:endParaRPr>
              <a:solidFill>
                <a:srgbClr val="8D1D75"/>
              </a:solidFill>
            </a:endParaRPr>
          </a:p>
          <a:p>
            <a:pPr indent="-316622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1498"/>
              <a:t>AttributeError: module 'numpy' has no attribute 'int'</a:t>
            </a:r>
            <a:endParaRPr sz="1498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/>
              <a:t>The use of np.int has been deprecated in NumPy version 1.20. </a:t>
            </a:r>
            <a:endParaRPr sz="1466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/>
              <a:t>We had to replace ‘np.int’ with ‘int’</a:t>
            </a:r>
            <a:endParaRPr sz="1466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8"/>
          </a:p>
          <a:p>
            <a:pPr indent="-316622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1498"/>
              <a:t>NameError: name 'int16' is not defined </a:t>
            </a:r>
            <a:endParaRPr sz="1498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/>
              <a:t>Indicates that 'int16' is not defined in the script. </a:t>
            </a:r>
            <a:endParaRPr sz="1466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/>
              <a:t>The numpy integer type alias 'np.int16' should be used instead.</a:t>
            </a:r>
            <a:endParaRPr sz="1466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8"/>
          </a:p>
          <a:p>
            <a:pPr indent="-316622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1498"/>
              <a:t>NameError: name 'interp' is not defined </a:t>
            </a:r>
            <a:endParaRPr sz="1498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/>
              <a:t>the function interp is not defined or imported in the script. </a:t>
            </a:r>
            <a:endParaRPr sz="1466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/>
              <a:t>need to use ‘numpy.interp.’</a:t>
            </a:r>
            <a:endParaRPr sz="1466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8"/>
          </a:p>
          <a:p>
            <a:pPr indent="-316622" lvl="3" marL="1828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25029"/>
              <a:buChar char="●"/>
            </a:pPr>
            <a:r>
              <a:rPr lang="en" sz="1198">
                <a:latin typeface="Roboto Mono"/>
                <a:ea typeface="Roboto Mono"/>
                <a:cs typeface="Roboto Mono"/>
                <a:sym typeface="Roboto Mono"/>
              </a:rPr>
              <a:t>yolov7/utils/datasets.py</a:t>
            </a:r>
            <a:endParaRPr sz="1198">
              <a:latin typeface="Roboto Mono"/>
              <a:ea typeface="Roboto Mono"/>
              <a:cs typeface="Roboto Mono"/>
              <a:sym typeface="Roboto Mono"/>
            </a:endParaRPr>
          </a:p>
          <a:p>
            <a:pPr indent="-316622" lvl="3" marL="1828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25029"/>
              <a:buChar char="●"/>
            </a:pPr>
            <a:r>
              <a:rPr lang="en" sz="1198">
                <a:latin typeface="Roboto Mono"/>
                <a:ea typeface="Roboto Mono"/>
                <a:cs typeface="Roboto Mono"/>
                <a:sym typeface="Roboto Mono"/>
              </a:rPr>
              <a:t>yolov7/utils/general.py</a:t>
            </a:r>
            <a:endParaRPr sz="119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8"/>
          </a:p>
          <a:p>
            <a:pPr indent="-316622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1498"/>
              <a:t>The config file, AICUP.yaml had to be updated</a:t>
            </a:r>
            <a:endParaRPr sz="1498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/>
              <a:t>Due to issues with the dataset’s structure, the model was unable to find it.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Implementation</a:t>
            </a:r>
            <a:endParaRPr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8D1D75"/>
                </a:solidFill>
              </a:rPr>
              <a:t>Major Roadblocks</a:t>
            </a:r>
            <a:endParaRPr sz="5300"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8D1D75"/>
              </a:solidFill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948075"/>
            <a:ext cx="85206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orch cuda running out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memory forcing small batches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long training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time to fix errors, re-train and re-try.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abandoned FastReID for this reason as we encountered the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AssertionError: Error: all query identities do not appear in gallery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514350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Major Roadblocks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After the first successful set up, the main issue became memory and a long training time.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When we would run out of memory we’d have to reduce the batch size, the image size and the epochs, no-doubt resulting in poorer performing models, and longer training time.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For FastReID, 20 epochs took 12 hours to complete, and it ended in an error.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For YOLOv7, 10 epochs took 6.7 hours to complete, and the results we submitted were rejected due to an error with missing files.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Our efforts to correct our errors, would take far too long, resulting in us being unable to submit again. 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errors, would crop up.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session would expire.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 of memory again.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We were ultimately hampered by the rigid time constraint, and the limitations of our resources.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Introduction and Goals</a:t>
            </a:r>
            <a:endParaRPr>
              <a:solidFill>
                <a:srgbClr val="8D1D75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 we’ve been introduced to the AICUP, a competition that offers different Deep Learning tasks to which participants can join.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aim for the final project of this course and these tasks was to </a:t>
            </a:r>
            <a:r>
              <a:rPr b="1" lang="en"/>
              <a:t>successfully</a:t>
            </a:r>
            <a:r>
              <a:rPr b="1" lang="en"/>
              <a:t> submit </a:t>
            </a:r>
            <a:r>
              <a:rPr lang="en"/>
              <a:t>the results of the training and testing to the competition’s website and get the better score against other participants.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our case, we chose to work on project 32 : </a:t>
            </a:r>
            <a:r>
              <a:rPr i="1" lang="en">
                <a:highlight>
                  <a:schemeClr val="lt1"/>
                </a:highlight>
              </a:rPr>
              <a:t>AI drives the future of mobility: cross-camera multi-objective vehicle tracking competition - Model Group</a:t>
            </a:r>
            <a:r>
              <a:rPr lang="en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order to achieve this task, we were presented with a </a:t>
            </a:r>
            <a:r>
              <a:rPr b="1" lang="en"/>
              <a:t>baseline</a:t>
            </a:r>
            <a:r>
              <a:rPr lang="en"/>
              <a:t> jupyter notebook project by ricky-696, which we took as a </a:t>
            </a:r>
            <a:r>
              <a:rPr b="1" lang="en"/>
              <a:t>template</a:t>
            </a:r>
            <a:r>
              <a:rPr lang="en"/>
              <a:t> to work with. We will describe out </a:t>
            </a:r>
            <a:r>
              <a:rPr b="1" lang="en"/>
              <a:t>observations</a:t>
            </a:r>
            <a:r>
              <a:rPr lang="en"/>
              <a:t> and </a:t>
            </a:r>
            <a:r>
              <a:rPr b="1" lang="en"/>
              <a:t>experience</a:t>
            </a:r>
            <a:r>
              <a:rPr lang="en"/>
              <a:t> with the tools presented in this template.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Implementation</a:t>
            </a:r>
            <a:endParaRPr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8D1D75"/>
                </a:solidFill>
              </a:rPr>
              <a:t>Final Results</a:t>
            </a:r>
            <a:endParaRPr sz="5300"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8D1D75"/>
              </a:solidFill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688" y="1722725"/>
            <a:ext cx="6294628" cy="342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Implementation</a:t>
            </a:r>
            <a:endParaRPr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8D1D75"/>
                </a:solidFill>
              </a:rPr>
              <a:t>Final Results</a:t>
            </a:r>
            <a:endParaRPr sz="5300"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8D1D75"/>
              </a:solidFill>
            </a:endParaRPr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948075"/>
            <a:ext cx="85206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final submission file was not accepted.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official reason was due to a missing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file that was accepted was NOT of our own make.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was the sample submission file, uploaded to see what the process would be like.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514350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Final Results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We reviewed the error, and looked closer to the differences between the submitted files.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b="15778" l="2113" r="1380" t="63097"/>
          <a:stretch/>
        </p:blipFill>
        <p:spPr>
          <a:xfrm>
            <a:off x="404350" y="1312125"/>
            <a:ext cx="704847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50" y="1666450"/>
            <a:ext cx="8144564" cy="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514350"/>
            <a:ext cx="85206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Final Results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9787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Sample Submission txt files.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4832400" y="9787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32_33 AICUP test dataset.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 b="0" l="0" r="82036" t="0"/>
          <a:stretch/>
        </p:blipFill>
        <p:spPr>
          <a:xfrm>
            <a:off x="311700" y="1390600"/>
            <a:ext cx="1642576" cy="35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5"/>
          <p:cNvPicPr preferRelativeResize="0"/>
          <p:nvPr/>
        </p:nvPicPr>
        <p:blipFill rotWithShape="1">
          <a:blip r:embed="rId4">
            <a:alphaModFix/>
          </a:blip>
          <a:srcRect b="950" l="0" r="0" t="0"/>
          <a:stretch/>
        </p:blipFill>
        <p:spPr>
          <a:xfrm>
            <a:off x="4832400" y="1390600"/>
            <a:ext cx="1687125" cy="35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Conclusions</a:t>
            </a:r>
            <a:endParaRPr>
              <a:solidFill>
                <a:srgbClr val="8D1D75"/>
              </a:solidFill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not</a:t>
            </a:r>
            <a:r>
              <a:rPr lang="en"/>
              <a:t> </a:t>
            </a:r>
            <a:r>
              <a:rPr b="1" lang="en"/>
              <a:t>successfully </a:t>
            </a:r>
            <a:r>
              <a:rPr b="1" lang="en"/>
              <a:t>submitted</a:t>
            </a:r>
            <a:r>
              <a:rPr b="1" lang="en"/>
              <a:t> </a:t>
            </a:r>
            <a:r>
              <a:rPr lang="en"/>
              <a:t>the results of our training and testing.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submitted our trial submission example, purely as a way to test the submission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final submission file we uploaded was rejected as it was missing a number of files. And while we did attempt to solve the mistake and upload again. We simply ran out of time during the training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so, the submission sample did get scored.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We’ve placed at 82nd out of 101 final entries.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7741"/>
            <a:ext cx="9144000" cy="77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000"/>
              <a:t>Th</a:t>
            </a:r>
            <a:r>
              <a:rPr lang="en" sz="9000"/>
              <a:t>ank you.</a:t>
            </a:r>
            <a:endParaRPr sz="9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solidFill>
                  <a:srgbClr val="8D1D75"/>
                </a:solidFill>
              </a:rPr>
              <a:t>Table of Contents</a:t>
            </a:r>
            <a:endParaRPr>
              <a:solidFill>
                <a:srgbClr val="8D1D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Introduction and Goals</a:t>
            </a:r>
            <a:endParaRPr>
              <a:solidFill>
                <a:srgbClr val="8D1D7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Pipeline</a:t>
            </a:r>
            <a:endParaRPr>
              <a:solidFill>
                <a:srgbClr val="8D1D7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RESOURCES in the pipeline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Frameworks and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Implementation</a:t>
            </a:r>
            <a:endParaRPr sz="1400">
              <a:solidFill>
                <a:srgbClr val="8D1D7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Errors and Solutions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Major roadblocks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Conclusion</a:t>
            </a:r>
            <a:endParaRPr>
              <a:solidFill>
                <a:srgbClr val="8D1D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RESOURCES in the pipeline</a:t>
            </a:r>
            <a:endParaRPr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8D1D75"/>
                </a:solidFill>
              </a:rPr>
              <a:t>Libraries</a:t>
            </a:r>
            <a:endParaRPr sz="5300">
              <a:solidFill>
                <a:srgbClr val="8D1D75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948075"/>
            <a:ext cx="85206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PythonAPI (COCO) - Not in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TensorRT, Cython and FaissGPU - Accelerate computation and enhance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ONNX - helps with model formatting for interoperability.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libraries are installed through </a:t>
            </a:r>
            <a:r>
              <a:rPr lang="en">
                <a:solidFill>
                  <a:srgbClr val="8D1D75"/>
                </a:solidFill>
              </a:rPr>
              <a:t>requirement.txt.</a:t>
            </a:r>
            <a:endParaRPr>
              <a:solidFill>
                <a:srgbClr val="8D1D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RESOURCES in the pipeline</a:t>
            </a:r>
            <a:endParaRPr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8D1D75"/>
                </a:solidFill>
              </a:rPr>
              <a:t>Datasets</a:t>
            </a:r>
            <a:endParaRPr sz="5300">
              <a:solidFill>
                <a:srgbClr val="8D1D75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948075"/>
            <a:ext cx="85206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AICUP (</a:t>
            </a:r>
            <a:r>
              <a:rPr lang="en"/>
              <a:t>train) </a:t>
            </a:r>
            <a:r>
              <a:rPr lang="en"/>
              <a:t>Dataset - </a:t>
            </a:r>
            <a:r>
              <a:rPr lang="en">
                <a:solidFill>
                  <a:srgbClr val="8D1D75"/>
                </a:solidFill>
              </a:rPr>
              <a:t>images </a:t>
            </a:r>
            <a:r>
              <a:rPr lang="en"/>
              <a:t>and </a:t>
            </a:r>
            <a:r>
              <a:rPr lang="en">
                <a:solidFill>
                  <a:srgbClr val="8D1D75"/>
                </a:solidFill>
              </a:rPr>
              <a:t>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to generate the train and test for different models.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47" y="2562800"/>
            <a:ext cx="5174901" cy="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514350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ReID dataset</a:t>
            </a:r>
            <a:endParaRPr>
              <a:solidFill>
                <a:srgbClr val="8D1D7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AICUP dataset is adapted for the ReID format via script.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ratio for the </a:t>
            </a:r>
            <a:r>
              <a:rPr b="1" lang="en"/>
              <a:t>train</a:t>
            </a:r>
            <a:r>
              <a:rPr lang="en"/>
              <a:t> and </a:t>
            </a:r>
            <a:r>
              <a:rPr b="1" lang="en"/>
              <a:t>test</a:t>
            </a:r>
            <a:r>
              <a:rPr lang="en"/>
              <a:t> sets is </a:t>
            </a:r>
            <a:r>
              <a:rPr b="1" lang="en"/>
              <a:t>0.8</a:t>
            </a:r>
            <a:r>
              <a:rPr lang="en"/>
              <a:t> and 0.2.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are converted to a specific resolution (720x1280) and Bitmap loss-less format.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 are batched onto these Bitmpa images.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parched files then split in /train and /test directories.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YOLOv7 dataset</a:t>
            </a:r>
            <a:endParaRPr sz="1400">
              <a:solidFill>
                <a:srgbClr val="8D1D7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AICUP dataset is adapted for the YOLOv7 format via script.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ratio for the </a:t>
            </a:r>
            <a:r>
              <a:rPr b="1" lang="en"/>
              <a:t>train</a:t>
            </a:r>
            <a:r>
              <a:rPr lang="en"/>
              <a:t> and </a:t>
            </a:r>
            <a:r>
              <a:rPr b="1" lang="en"/>
              <a:t>validation</a:t>
            </a:r>
            <a:r>
              <a:rPr lang="en"/>
              <a:t> sets is </a:t>
            </a:r>
            <a:r>
              <a:rPr b="1" lang="en"/>
              <a:t>0.8</a:t>
            </a:r>
            <a:r>
              <a:rPr lang="en"/>
              <a:t> and 0.2.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change in sizes, just renaming to corresponding /label text file names.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renamed images split into /images and /labels for both training and validation.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1D75"/>
                </a:solidFill>
              </a:rPr>
              <a:t>Frameworks and Models</a:t>
            </a:r>
            <a:endParaRPr>
              <a:solidFill>
                <a:srgbClr val="8D1D7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8D1D75"/>
                </a:solidFill>
              </a:rPr>
              <a:t>Fast_ReID Framework</a:t>
            </a:r>
            <a:endParaRPr sz="5300">
              <a:solidFill>
                <a:srgbClr val="8D1D75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948075"/>
            <a:ext cx="85206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Framework: offers a set of pre-trained models and tools for Person Re-ID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in the repository implement popular </a:t>
            </a:r>
            <a:r>
              <a:rPr b="1" lang="en"/>
              <a:t>architectures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ResNet - CNN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OSNet - Handles variation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HRNet - </a:t>
            </a:r>
            <a:r>
              <a:rPr lang="en"/>
              <a:t>Maintains</a:t>
            </a:r>
            <a:r>
              <a:rPr lang="en"/>
              <a:t> High-Res features for better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popular Re-ID </a:t>
            </a:r>
            <a:r>
              <a:rPr b="1" lang="en"/>
              <a:t>algorithms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Triplet Loss: Loss function - Embeds same people’s features together - others’ features apart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SphereNet: Learns discriminative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Margin Loss: Loss function - Establishes margins between same </a:t>
            </a:r>
            <a:r>
              <a:rPr lang="en"/>
              <a:t>people’s features against others’.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514350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Fast_ReID Models</a:t>
            </a:r>
            <a:endParaRPr>
              <a:solidFill>
                <a:srgbClr val="8D1D75"/>
              </a:solidFill>
            </a:endParaRPr>
          </a:p>
          <a:p>
            <a:pPr indent="-342900" lvl="1" marL="9144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Fast-ReID allows you to choose models, that implement different architectures, algorithms and loss functions, to train them on your own datasets. These “baselines” are available for download at</a:t>
            </a:r>
            <a:r>
              <a:rPr lang="en">
                <a:uFill>
                  <a:noFill/>
                </a:uFill>
                <a:hlinkClick r:id="rId3"/>
              </a:rPr>
              <a:t> </a:t>
            </a:r>
            <a:r>
              <a:rPr lang="en" u="sng">
                <a:solidFill>
                  <a:srgbClr val="8D1D7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https://github.com/JDAI-CV/fast-reid/blob/master/MODEL_ZOO.md</a:t>
            </a:r>
            <a:r>
              <a:rPr lang="en"/>
              <a:t>. Sample from Github: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163" y="2014538"/>
            <a:ext cx="65436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514350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D1D75"/>
              </a:buClr>
              <a:buSzPts val="1800"/>
              <a:buChar char="●"/>
            </a:pPr>
            <a:r>
              <a:rPr lang="en">
                <a:solidFill>
                  <a:srgbClr val="8D1D75"/>
                </a:solidFill>
              </a:rPr>
              <a:t>Fast_ReID implementation in the pipeline</a:t>
            </a:r>
            <a:endParaRPr>
              <a:solidFill>
                <a:srgbClr val="8D1D75"/>
              </a:solidFill>
            </a:endParaRPr>
          </a:p>
          <a:p>
            <a:pPr indent="-342900" lvl="1" marL="9144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Despite the Fast_ReID dataset and framework being implemented, both the author and us get an error during execution. This error is documented in the READ_ ME file: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lack of two datasets (query and gallery) stops the training process, never training past epoch 2.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Possibly, the author tried to implement the framework unsuccessfully, as the results of it are never dealt with in later stages of the pipeline.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77913"/>
            <a:ext cx="76962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