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daa7f925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ddaa7f925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daa7f925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daa7f925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daa7f925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ddaa7f925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daa7f925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daa7f925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daa7f9259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daa7f925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daa7f9259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ddaa7f9259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ddaa7f9259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ddaa7f9259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ddaa7f9259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ddaa7f9259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daa7f925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ddaa7f925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uctWjEEiAMSHhVtg7do80QGLn-c91R6-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TlR-na33Hv2Rgp-nrGLkH53veNkIb9-z/view" TargetMode="External"/><Relationship Id="rId6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4: Bluesmack Attack on IoT Devices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y : Manuel Vélez Pichardo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Mitigations: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Turn off Bluetooth when not in use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Make sure that the bluetooth device being used is currently paired and connected to the other device.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Turn off ping requests (if applicable).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Bluesmack Attack?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959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 Bluesmack attack is a type of cyber attack that targets devices with Bluetooth connectivity. The attacker sends a large number of ping messages to the target device in order to overload its Bluetooth stack or operating system, causing it to crash or become unresponsive.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Bluesmack attacks can be carried out using readily available software tools and can be launched from a distance of up to 100 meters. This makes them an attractive option for cybercriminals looking to disrupt Bluetooth-enabled devices in a particular area. The impact of Bluesmack attacks can range from temporary disruption to permanent damage to the target device.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Note: This </a:t>
            </a:r>
            <a:r>
              <a:rPr lang="en" sz="1500"/>
              <a:t>attack</a:t>
            </a:r>
            <a:r>
              <a:rPr lang="en" sz="1500"/>
              <a:t> only works if the devices are in pairing mode/accepting requests and results will vary by device.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devices used: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2084400" y="1066800"/>
            <a:ext cx="5155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Dell Latitude laptop with the latest version of Kali Linux.</a:t>
            </a:r>
            <a:endParaRPr sz="1400"/>
          </a:p>
          <a:p>
            <a:pPr indent="-31750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MAC Address: 20:C1:9B:FD:64:51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SONY Bluetooth and Wi-Fi speaker.</a:t>
            </a:r>
            <a:endParaRPr sz="1400"/>
          </a:p>
          <a:p>
            <a:pPr indent="-31750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MAC Address: 8C:5B:B7:553:95:24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Samsung Soundbar w/ Bluetooth and Wi-Fi capabilities. (execution not presented)</a:t>
            </a:r>
            <a:endParaRPr sz="1400"/>
          </a:p>
          <a:p>
            <a:pPr indent="-31750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MAC Address: CC:6E:A4:32:32:0D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Apple iPhone 13 for pairing attempts.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Python script.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975" y="1060925"/>
            <a:ext cx="626745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2975" y="2594450"/>
            <a:ext cx="623887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50" y="510100"/>
            <a:ext cx="4383024" cy="356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0125" y="510100"/>
            <a:ext cx="4383024" cy="3564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50" y="385488"/>
            <a:ext cx="4605599" cy="3745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125" y="385488"/>
            <a:ext cx="4387101" cy="35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5" y="727188"/>
            <a:ext cx="4536625" cy="36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7625" y="696075"/>
            <a:ext cx="4536625" cy="36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0" title="iPhone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 title="Screencast from 2023-02-27 23-47-49.webm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9550" y="817700"/>
            <a:ext cx="4267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SONY speaker findings: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273350"/>
            <a:ext cx="7176900" cy="13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Device was stuck in pairing mode and unresponsive.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Crashed and turned off.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Unable to Chromecast to device via Wi-Fi.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iPhone was not able to the SONY speaker during nor after the attack.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Pairing mode stopped functioning; it caused the speaker to crash.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Speaker can be restored back to normal when performing a factory reset and connecting it to a charger.</a:t>
            </a:r>
            <a:endParaRPr/>
          </a:p>
        </p:txBody>
      </p:sp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2584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Samsung Soundbar findings (not shown):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435575" y="3498850"/>
            <a:ext cx="7038900" cy="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iPhone would not connect during the attack.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Normal operations were restored automatically after the attack ended.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