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656C9A-86D6-4D5E-A7D2-2244153C29B4}">
  <a:tblStyle styleId="{7A656C9A-86D6-4D5E-A7D2-2244153C29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4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3e964835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3e964835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bdcf6d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bdcf6d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bdcf6d6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bdcf6d6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e964835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e964835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bdcf6d6f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bdcf6d6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e964835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e964835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e964835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e964835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bdcf6d6f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4bdcf6d6f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e964835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3e964835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4bdcf6d6f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4bdcf6d6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3e964835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3e96483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3e964835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3e964835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4bdcf6d6f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4bdcf6d6f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3e96483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3e964835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e964835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e964835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4bdcf6d6f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4bdcf6d6f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3e964835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3e964835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bdcf6d6f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bdcf6d6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bdcf6d6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bdcf6d6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bdcf6d6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bdcf6d6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69213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Manuel Toledo		</a:t>
            </a:r>
            <a:r>
              <a:rPr lang="en"/>
              <a:t>: UML Engineer, Database Specialist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Alfonso	</a:t>
            </a:r>
            <a:r>
              <a:rPr lang="en"/>
              <a:t>: Quality Analyst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 Gil		: Business Analyst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br>
              <a:rPr lang="en"/>
            </a:br>
            <a:r>
              <a:rPr lang="en"/>
              <a:t>Schedule Integrity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4469975" y="27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{7A656C9A-86D6-4D5E-A7D2-2244153C29B4}</a:tableStyleId>
              </a:tblPr>
              <a:tblGrid>
                <a:gridCol w="1207950"/>
                <a:gridCol w="1200450"/>
                <a:gridCol w="1185475"/>
                <a:gridCol w="736950"/>
              </a:tblGrid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Activities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 Completion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Completion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Definition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1/16/20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1/16/20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Feasibility Study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2/4/20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2/5/20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Deliverable</a:t>
                      </a:r>
                      <a:r>
                        <a:rPr lang="en"/>
                        <a:t> 1 Finish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2/28/20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2/28/20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Design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4/6/20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4/7/20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Deliverable 2 Finish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4/16/20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4/21/20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8625"/>
            <a:ext cx="8839201" cy="397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1861525" y="104675"/>
            <a:ext cx="44409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Plan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br>
              <a:rPr lang="en"/>
            </a:br>
            <a:r>
              <a:rPr lang="en"/>
              <a:t>C</a:t>
            </a:r>
            <a:r>
              <a:rPr lang="en"/>
              <a:t>ompleteness of function</a:t>
            </a:r>
            <a:endParaRPr/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4525300" y="66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{7A656C9A-86D6-4D5E-A7D2-2244153C29B4}</a:tableStyleId>
              </a:tblPr>
              <a:tblGrid>
                <a:gridCol w="881800"/>
                <a:gridCol w="1293000"/>
                <a:gridCol w="1502300"/>
                <a:gridCol w="627600"/>
              </a:tblGrid>
              <a:tr h="3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Activities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MIDAS-7-Web-Timeout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MIDAS-4-Web-Add Stock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Total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Requirements Defined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Function Designed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Code Implemented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Function Tested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Function Integrated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the System: 4-Tier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3825"/>
            <a:ext cx="8839200" cy="218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the System: Microservices Pattern in System Logic layer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638" y="43850"/>
            <a:ext cx="3779513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Mapping: ER Diagram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200" y="267775"/>
            <a:ext cx="54864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Data Management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975" y="91325"/>
            <a:ext cx="6580045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System Timeout: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to automatically logout a user who has been idle for 5 minutes.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Password Obfuscation: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to mask the user’s password when they are in the process of logging into the system.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Password Encryption: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will be using SHA hashing to protect the user’s password from being visible to both an intruder and the system.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works by hashing the user’s password in account creation, then when the user logs in the inputted password will be hashed and compared to the stored hash password.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Management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Class Diagram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213" y="111725"/>
            <a:ext cx="4901582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Facade pattern used for: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account creation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Command pattern used for: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 budget manipulation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 bank account manipulation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 stock manipulation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Abstract Factory pattern used for: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rendering the different pages to the mobile apps or web browser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Singleton pattern used for: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making sure only one instance of the web or mobile pages are running for the user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 (1 slide)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Many niche apps used to track user finances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likely have multiple bank accounts open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Tedious to track finances through multiple applications, so why not have an all-in-one finance app?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Level State Machine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88" y="152400"/>
            <a:ext cx="8461615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Logic State Machine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975" y="77775"/>
            <a:ext cx="5404848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Personnel Organization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Manuel Toledo: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 Taker,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UML Engineer, Database Specialist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Edward Gil: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Keeper, Business Analyst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Gabriel Alfonso: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Quality Analyst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Matrix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425" y="1320575"/>
            <a:ext cx="5041323" cy="382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Plan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 is responsible for raising a warning?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Quality Analyst, Business Analyst, or developers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 is to be warned?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team leader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 is responsible for approving the activation of the contingency plan?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project manager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Formal steps: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a risk may be playing out, immediately alert the team leader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team leader brings up a list of possible ways to handle the risk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team leader hands over the possible contingency plans to the project manager.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project manager will then approve one of the contingency plans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MIDAS-7-Web-Timeout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Pre-Condition: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/>
              <a:t>The user has an account and is logged in.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Trigger:</a:t>
            </a:r>
            <a:r>
              <a:rPr lang="en"/>
              <a:t> </a:t>
            </a:r>
            <a:endParaRPr i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user has been inactive for 10 minutes.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Use Cases: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MIDAS-14-Web-Login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MIDAS-15-Web-Logout.</a:t>
            </a:r>
            <a:endParaRPr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Decision Support: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Frequency</a:t>
            </a:r>
            <a:r>
              <a:rPr lang="en"/>
              <a:t>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10,000 users, timeout is expected to occur 1500 times per hour.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Criticality:</a:t>
            </a:r>
            <a:r>
              <a:rPr lang="en"/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 Criticality. Even though this use case does provide some security for the user, it is not utterly necessary for the functionality of the app.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Risk: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Risk. This use case is simple to implement, just forcefully log out the user after some time of inactivity.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MIDAS-7-Web-Timeout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Constraints: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Usability: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countdown dialog box should be simple and straightforward, so the user knows what to 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Reliability: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is allowed to fail 1 in 7500 times.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Performance: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 should be logged out within 2 seconds of the countdown running off.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Supportability: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Timeout will be supported in Mozilla Firefox and Chrome. The mobile application will be supported in Android and IOS.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Implementation: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using React and will be available on browsers and in the mobile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MIDAS-4-Web-Add Stock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Pre-Condition: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is logged 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is in the </a:t>
            </a:r>
            <a:r>
              <a:rPr i="1" lang="en"/>
              <a:t>Dashboard.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Trigger:</a:t>
            </a:r>
            <a:r>
              <a:rPr lang="en"/>
              <a:t> User clicks on the </a:t>
            </a:r>
            <a:r>
              <a:rPr i="1" lang="en"/>
              <a:t>Add Stock Button</a:t>
            </a:r>
            <a:endParaRPr i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MIDAS </a:t>
            </a:r>
            <a:r>
              <a:rPr lang="en"/>
              <a:t>displays the </a:t>
            </a:r>
            <a:r>
              <a:rPr i="1" lang="en"/>
              <a:t>Add Stock Page.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inputs the stock name and the amount.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clicks the </a:t>
            </a:r>
            <a:r>
              <a:rPr i="1" lang="en"/>
              <a:t>Submit </a:t>
            </a:r>
            <a:r>
              <a:rPr lang="en"/>
              <a:t>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MIDAS </a:t>
            </a:r>
            <a:r>
              <a:rPr lang="en"/>
              <a:t>will store the newly made stock entity.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Use Cases: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MIDAS-3-Web-View User Stocks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Decision Support: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Frequency</a:t>
            </a:r>
            <a:r>
              <a:rPr lang="en"/>
              <a:t>: Medium - performed every time a user decides to add a new stock.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Criticality: </a:t>
            </a:r>
            <a:r>
              <a:rPr lang="en"/>
              <a:t>High - a fundamental part of MIDAS.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Risk: </a:t>
            </a:r>
            <a:r>
              <a:rPr lang="en"/>
              <a:t>Medium - requires managing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MIDAS-4-Web-Add Stock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Constraints: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Usability: </a:t>
            </a:r>
            <a:r>
              <a:rPr lang="en"/>
              <a:t>No previous training should be needed, process should take no more than 20 seconds to be completed.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Reliability: </a:t>
            </a:r>
            <a:r>
              <a:rPr lang="en"/>
              <a:t>Mean Time to Failure - 3 failures for every 48 hours of operation is acceptable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Performance: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Stock data should be added to the database within a second.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Add Stock </a:t>
            </a:r>
            <a:r>
              <a:rPr lang="en"/>
              <a:t>page should be displayed within a second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Supportability: </a:t>
            </a:r>
            <a:r>
              <a:rPr lang="en"/>
              <a:t>should be displayed properly in Mozilla Firefox and Google Chrome.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Implementation: </a:t>
            </a:r>
            <a:r>
              <a:rPr lang="en"/>
              <a:t>Use case will be implemented using React.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