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3" r:id="rId6"/>
    <p:sldId id="274" r:id="rId7"/>
    <p:sldId id="278" r:id="rId8"/>
    <p:sldId id="275" r:id="rId9"/>
    <p:sldId id="276" r:id="rId10"/>
    <p:sldId id="277" r:id="rId11"/>
    <p:sldId id="263" r:id="rId12"/>
    <p:sldId id="264" r:id="rId13"/>
    <p:sldId id="279" r:id="rId14"/>
    <p:sldId id="280" r:id="rId15"/>
    <p:sldId id="28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na\OneDrive%20-%20Technion\Technion\Sem.%209\Proj2\doc\Results\Resnet18_CIFAR10_PS2_ops_summery_ones1x3_ma3.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na\OneDrive%20-%20Technion\Technion\Sem.%209\Proj2\doc\Results\Resnet18_CIFAR10_PS2_ops_summery_ones1x3_ma3.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na\OneDrive%20-%20Technion\Technion\Sem.%209\Proj2\doc\Results\Resnet18_CIFAR10_PS2_ops_summery_ones1x3_ma3.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% of saved operations</a:t>
            </a:r>
            <a:r>
              <a:rPr lang="en-US" sz="2400" baseline="0"/>
              <a:t> </a:t>
            </a:r>
          </a:p>
          <a:p>
            <a:pPr>
              <a:defRPr sz="2400"/>
            </a:pPr>
            <a:r>
              <a:rPr lang="en-US" sz="2400" baseline="0"/>
              <a:t>for each layer in the final mask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'Uniform Layer'!$F$1</c:f>
              <c:strCache>
                <c:ptCount val="1"/>
                <c:pt idx="0">
                  <c:v>% saved in layer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'Uniform Layer'!$F$2:$F$18</c:f>
              <c:numCache>
                <c:formatCode>General</c:formatCode>
                <c:ptCount val="17"/>
                <c:pt idx="0">
                  <c:v>30.71</c:v>
                </c:pt>
                <c:pt idx="1">
                  <c:v>21.63</c:v>
                </c:pt>
                <c:pt idx="2">
                  <c:v>22.63</c:v>
                </c:pt>
                <c:pt idx="3">
                  <c:v>23.34</c:v>
                </c:pt>
                <c:pt idx="4">
                  <c:v>9.48</c:v>
                </c:pt>
                <c:pt idx="5">
                  <c:v>23.75</c:v>
                </c:pt>
                <c:pt idx="6">
                  <c:v>24.97</c:v>
                </c:pt>
                <c:pt idx="7">
                  <c:v>35.549999999999997</c:v>
                </c:pt>
                <c:pt idx="8">
                  <c:v>20.58</c:v>
                </c:pt>
                <c:pt idx="9">
                  <c:v>26.38</c:v>
                </c:pt>
                <c:pt idx="10">
                  <c:v>33.49</c:v>
                </c:pt>
                <c:pt idx="11">
                  <c:v>36.159999999999997</c:v>
                </c:pt>
                <c:pt idx="12">
                  <c:v>30.44</c:v>
                </c:pt>
                <c:pt idx="13">
                  <c:v>25.59</c:v>
                </c:pt>
                <c:pt idx="14">
                  <c:v>19.329999999999998</c:v>
                </c:pt>
                <c:pt idx="15">
                  <c:v>21.18</c:v>
                </c:pt>
                <c:pt idx="16">
                  <c:v>17.399999999999999</c:v>
                </c:pt>
              </c:numCache>
            </c:numRef>
          </c:val>
        </c:ser>
        <c:ser>
          <c:idx val="1"/>
          <c:order val="1"/>
          <c:tx>
            <c:strRef>
              <c:f>'Uniform Layer'!$G$1</c:f>
              <c:strCache>
                <c:ptCount val="1"/>
                <c:pt idx="0">
                  <c:v>% saved in network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'Uniform Layer'!$G$2:$G$18</c:f>
              <c:numCache>
                <c:formatCode>General</c:formatCode>
                <c:ptCount val="17"/>
                <c:pt idx="0">
                  <c:v>3.61</c:v>
                </c:pt>
                <c:pt idx="1">
                  <c:v>2.54</c:v>
                </c:pt>
                <c:pt idx="2">
                  <c:v>2.66</c:v>
                </c:pt>
                <c:pt idx="3">
                  <c:v>2.75</c:v>
                </c:pt>
                <c:pt idx="4">
                  <c:v>1.1200000000000001</c:v>
                </c:pt>
                <c:pt idx="5">
                  <c:v>1.4</c:v>
                </c:pt>
                <c:pt idx="6">
                  <c:v>1.47</c:v>
                </c:pt>
                <c:pt idx="7">
                  <c:v>2.09</c:v>
                </c:pt>
                <c:pt idx="8">
                  <c:v>1.21</c:v>
                </c:pt>
                <c:pt idx="9">
                  <c:v>0.78</c:v>
                </c:pt>
                <c:pt idx="10">
                  <c:v>0.98</c:v>
                </c:pt>
                <c:pt idx="11">
                  <c:v>1.06</c:v>
                </c:pt>
                <c:pt idx="12">
                  <c:v>0.9</c:v>
                </c:pt>
                <c:pt idx="13">
                  <c:v>0.38</c:v>
                </c:pt>
                <c:pt idx="14">
                  <c:v>0.28000000000000003</c:v>
                </c:pt>
                <c:pt idx="15">
                  <c:v>0.31</c:v>
                </c:pt>
                <c:pt idx="16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981792"/>
        <c:axId val="462971992"/>
      </c:barChart>
      <c:catAx>
        <c:axId val="46298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layer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71992"/>
        <c:crosses val="autoZero"/>
        <c:auto val="1"/>
        <c:lblAlgn val="ctr"/>
        <c:lblOffset val="100"/>
        <c:noMultiLvlLbl val="0"/>
      </c:catAx>
      <c:valAx>
        <c:axId val="462971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operations saved [%]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817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>
                <a:effectLst/>
              </a:rPr>
              <a:t>% of saved operations </a:t>
            </a:r>
            <a:endParaRPr lang="en-US" sz="2400">
              <a:effectLst/>
            </a:endParaRPr>
          </a:p>
          <a:p>
            <a:pPr>
              <a:defRPr sz="2400"/>
            </a:pPr>
            <a:r>
              <a:rPr lang="en-US" sz="2400" b="0" i="0" baseline="0">
                <a:effectLst/>
              </a:rPr>
              <a:t>for each layer in the final mask</a:t>
            </a:r>
            <a:endParaRPr lang="en-US" sz="2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'Uniform Layer'!$F$1</c:f>
              <c:strCache>
                <c:ptCount val="1"/>
                <c:pt idx="0">
                  <c:v>% saved in layer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'Uniform Layer'!$F$2:$F$18</c:f>
              <c:numCache>
                <c:formatCode>General</c:formatCode>
                <c:ptCount val="17"/>
                <c:pt idx="0">
                  <c:v>30.71</c:v>
                </c:pt>
                <c:pt idx="1">
                  <c:v>21.63</c:v>
                </c:pt>
                <c:pt idx="2">
                  <c:v>22.63</c:v>
                </c:pt>
                <c:pt idx="3">
                  <c:v>23.34</c:v>
                </c:pt>
                <c:pt idx="4">
                  <c:v>9.48</c:v>
                </c:pt>
                <c:pt idx="5">
                  <c:v>23.75</c:v>
                </c:pt>
                <c:pt idx="6">
                  <c:v>24.97</c:v>
                </c:pt>
                <c:pt idx="7">
                  <c:v>35.549999999999997</c:v>
                </c:pt>
                <c:pt idx="8">
                  <c:v>20.58</c:v>
                </c:pt>
                <c:pt idx="9">
                  <c:v>26.38</c:v>
                </c:pt>
                <c:pt idx="10">
                  <c:v>33.49</c:v>
                </c:pt>
                <c:pt idx="11">
                  <c:v>36.159999999999997</c:v>
                </c:pt>
                <c:pt idx="12">
                  <c:v>30.44</c:v>
                </c:pt>
                <c:pt idx="13">
                  <c:v>25.59</c:v>
                </c:pt>
                <c:pt idx="14">
                  <c:v>19.329999999999998</c:v>
                </c:pt>
                <c:pt idx="15">
                  <c:v>21.18</c:v>
                </c:pt>
                <c:pt idx="16">
                  <c:v>17.399999999999999</c:v>
                </c:pt>
              </c:numCache>
            </c:numRef>
          </c:val>
        </c:ser>
        <c:ser>
          <c:idx val="1"/>
          <c:order val="1"/>
          <c:tx>
            <c:strRef>
              <c:f>'Uniform Layer'!$G$1</c:f>
              <c:strCache>
                <c:ptCount val="1"/>
                <c:pt idx="0">
                  <c:v>% saved in network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'Uniform Layer'!$G$2:$G$18</c:f>
              <c:numCache>
                <c:formatCode>General</c:formatCode>
                <c:ptCount val="17"/>
                <c:pt idx="0">
                  <c:v>3.61</c:v>
                </c:pt>
                <c:pt idx="1">
                  <c:v>2.54</c:v>
                </c:pt>
                <c:pt idx="2">
                  <c:v>2.66</c:v>
                </c:pt>
                <c:pt idx="3">
                  <c:v>2.75</c:v>
                </c:pt>
                <c:pt idx="4">
                  <c:v>1.1200000000000001</c:v>
                </c:pt>
                <c:pt idx="5">
                  <c:v>1.4</c:v>
                </c:pt>
                <c:pt idx="6">
                  <c:v>1.47</c:v>
                </c:pt>
                <c:pt idx="7">
                  <c:v>2.09</c:v>
                </c:pt>
                <c:pt idx="8">
                  <c:v>1.21</c:v>
                </c:pt>
                <c:pt idx="9">
                  <c:v>0.78</c:v>
                </c:pt>
                <c:pt idx="10">
                  <c:v>0.98</c:v>
                </c:pt>
                <c:pt idx="11">
                  <c:v>1.06</c:v>
                </c:pt>
                <c:pt idx="12">
                  <c:v>0.9</c:v>
                </c:pt>
                <c:pt idx="13">
                  <c:v>0.38</c:v>
                </c:pt>
                <c:pt idx="14">
                  <c:v>0.28000000000000003</c:v>
                </c:pt>
                <c:pt idx="15">
                  <c:v>0.31</c:v>
                </c:pt>
                <c:pt idx="16">
                  <c:v>0.26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77503160"/>
        <c:axId val="377500808"/>
      </c:barChart>
      <c:catAx>
        <c:axId val="377503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layer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00808"/>
        <c:crosses val="autoZero"/>
        <c:auto val="1"/>
        <c:lblAlgn val="ctr"/>
        <c:lblOffset val="100"/>
        <c:noMultiLvlLbl val="0"/>
      </c:catAx>
      <c:valAx>
        <c:axId val="37750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operations saved [%]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03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0" i="0" baseline="0">
                <a:effectLst/>
              </a:rPr>
              <a:t>% of saved operations </a:t>
            </a:r>
            <a:endParaRPr lang="en-US" sz="2400">
              <a:effectLst/>
            </a:endParaRPr>
          </a:p>
          <a:p>
            <a:pPr>
              <a:defRPr sz="2400"/>
            </a:pPr>
            <a:r>
              <a:rPr lang="en-US" sz="2400" b="0" i="0" baseline="0">
                <a:effectLst/>
              </a:rPr>
              <a:t>for each layer in the final mask</a:t>
            </a:r>
            <a:endParaRPr lang="en-US" sz="2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'Uniform Layer'!$G$1</c:f>
              <c:strCache>
                <c:ptCount val="1"/>
                <c:pt idx="0">
                  <c:v>% saved in network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'Uniform Layer'!$G$2:$G$18</c:f>
              <c:numCache>
                <c:formatCode>General</c:formatCode>
                <c:ptCount val="17"/>
                <c:pt idx="0">
                  <c:v>3.61</c:v>
                </c:pt>
                <c:pt idx="1">
                  <c:v>2.54</c:v>
                </c:pt>
                <c:pt idx="2">
                  <c:v>2.66</c:v>
                </c:pt>
                <c:pt idx="3">
                  <c:v>2.75</c:v>
                </c:pt>
                <c:pt idx="4">
                  <c:v>1.1200000000000001</c:v>
                </c:pt>
                <c:pt idx="5">
                  <c:v>1.4</c:v>
                </c:pt>
                <c:pt idx="6">
                  <c:v>1.47</c:v>
                </c:pt>
                <c:pt idx="7">
                  <c:v>2.09</c:v>
                </c:pt>
                <c:pt idx="8">
                  <c:v>1.21</c:v>
                </c:pt>
                <c:pt idx="9">
                  <c:v>0.78</c:v>
                </c:pt>
                <c:pt idx="10">
                  <c:v>0.98</c:v>
                </c:pt>
                <c:pt idx="11">
                  <c:v>1.06</c:v>
                </c:pt>
                <c:pt idx="12">
                  <c:v>0.9</c:v>
                </c:pt>
                <c:pt idx="13">
                  <c:v>0.38</c:v>
                </c:pt>
                <c:pt idx="14">
                  <c:v>0.28000000000000003</c:v>
                </c:pt>
                <c:pt idx="15">
                  <c:v>0.31</c:v>
                </c:pt>
                <c:pt idx="16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70928544"/>
        <c:axId val="470937168"/>
      </c:barChart>
      <c:catAx>
        <c:axId val="470928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layer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937168"/>
        <c:crosses val="autoZero"/>
        <c:auto val="1"/>
        <c:lblAlgn val="ctr"/>
        <c:lblOffset val="100"/>
        <c:noMultiLvlLbl val="0"/>
      </c:catAx>
      <c:valAx>
        <c:axId val="47093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operations saved [%]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9285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Final Masks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Presantation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79457"/>
              </p:ext>
            </p:extLst>
          </p:nvPr>
        </p:nvGraphicFramePr>
        <p:xfrm>
          <a:off x="838200" y="592428"/>
          <a:ext cx="10515600" cy="558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2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 of Zeros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3" y="2314248"/>
            <a:ext cx="5004940" cy="353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037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Max Granularity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23.243%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18" y="2314247"/>
            <a:ext cx="5004940" cy="353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7161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Patch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25.322%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90.5%</a:t>
            </a:r>
          </a:p>
        </p:txBody>
      </p:sp>
    </p:spTree>
    <p:extLst>
      <p:ext uri="{BB962C8B-B14F-4D97-AF65-F5344CB8AC3E}">
        <p14:creationId xmlns:p14="http://schemas.microsoft.com/office/powerpoint/2010/main" val="42176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 of Zeros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037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Filters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23.712%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47161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Layer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23.669%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3" y="2314246"/>
            <a:ext cx="5004940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17" y="2314246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62" y="1519238"/>
            <a:ext cx="10659838" cy="1071961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Uniform Patch </a:t>
            </a:r>
            <a:r>
              <a:rPr lang="en-US" dirty="0" smtClean="0"/>
              <a:t>Result – ResNet18, CIFAR10</a:t>
            </a:r>
            <a:r>
              <a:rPr lang="en-US" smtClean="0"/>
              <a:t>, PS2, Layer: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Uniform Patch </a:t>
            </a:r>
            <a:r>
              <a:rPr lang="en-US" dirty="0" smtClean="0"/>
              <a:t>Result – ResNet18, CIFAR10</a:t>
            </a:r>
            <a:r>
              <a:rPr lang="en-US" smtClean="0"/>
              <a:t>, PS2, Layer: 4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662" y="1519238"/>
            <a:ext cx="5308990" cy="53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Uniform Patch </a:t>
            </a:r>
            <a:r>
              <a:rPr lang="en-US" dirty="0" smtClean="0"/>
              <a:t>Result – ResNet18, CIFAR10</a:t>
            </a:r>
            <a:r>
              <a:rPr lang="en-US" smtClean="0"/>
              <a:t>, PS2, Layer:7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652"/>
            <a:ext cx="12192000" cy="121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323"/>
            <a:ext cx="3620325" cy="321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79661"/>
            <a:ext cx="3620325" cy="321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787999"/>
            <a:ext cx="3620325" cy="3213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3496337"/>
            <a:ext cx="3620325" cy="3213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" y="4075550"/>
            <a:ext cx="3620325" cy="3213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321" y="1310208"/>
            <a:ext cx="3671136" cy="3213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321" y="1908295"/>
            <a:ext cx="3671136" cy="3213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0321" y="2635771"/>
            <a:ext cx="3671136" cy="3213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9520" y="3280862"/>
            <a:ext cx="3671136" cy="3213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0642" y="1340766"/>
            <a:ext cx="3620325" cy="32138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746" y="1914927"/>
            <a:ext cx="3633028" cy="32138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1457" y="2560018"/>
            <a:ext cx="3633028" cy="32138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858" y="3428627"/>
            <a:ext cx="3633028" cy="3213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22070" y="1321987"/>
            <a:ext cx="3620325" cy="32138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1373" y="2079661"/>
            <a:ext cx="3620325" cy="3213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61373" y="2938293"/>
            <a:ext cx="3620325" cy="3213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74084" y="3735717"/>
            <a:ext cx="3620325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2" y="2257851"/>
            <a:ext cx="2862070" cy="2308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2" y="2422903"/>
            <a:ext cx="2862070" cy="23082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2" y="2593767"/>
            <a:ext cx="2862070" cy="23082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0" y="2764631"/>
            <a:ext cx="2862070" cy="23082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10" y="2919280"/>
            <a:ext cx="2862070" cy="2308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435" y="2257851"/>
            <a:ext cx="2858273" cy="244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335" y="2434163"/>
            <a:ext cx="2858273" cy="244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434" y="2611762"/>
            <a:ext cx="2858273" cy="2448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7927" y="2788325"/>
            <a:ext cx="2858273" cy="244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0227" y="2224748"/>
            <a:ext cx="2641106" cy="2476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5301" y="2399978"/>
            <a:ext cx="2650373" cy="2476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5301" y="2570062"/>
            <a:ext cx="2650373" cy="247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9460" y="2750696"/>
            <a:ext cx="2650373" cy="247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6156" y="2267810"/>
            <a:ext cx="2861722" cy="24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6156" y="2448265"/>
            <a:ext cx="2861722" cy="243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76156" y="2628720"/>
            <a:ext cx="2861722" cy="2438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6156" y="2809175"/>
            <a:ext cx="2861722" cy="24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0" y="1431547"/>
            <a:ext cx="2862070" cy="2308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0" y="2122520"/>
            <a:ext cx="2862070" cy="23082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64" y="2809175"/>
            <a:ext cx="2862070" cy="23082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82" y="3463153"/>
            <a:ext cx="2862070" cy="23082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09" y="4186803"/>
            <a:ext cx="2862070" cy="2308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026" y="1436715"/>
            <a:ext cx="2858273" cy="244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3437" y="2168718"/>
            <a:ext cx="2858273" cy="244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3437" y="2900934"/>
            <a:ext cx="2858273" cy="2448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346" y="3599260"/>
            <a:ext cx="2858273" cy="244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121" y="1412836"/>
            <a:ext cx="2641106" cy="2476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3398" y="2168718"/>
            <a:ext cx="2650373" cy="2476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0987" y="2900934"/>
            <a:ext cx="2650373" cy="247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2675" y="3648847"/>
            <a:ext cx="2650373" cy="247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5660" y="1380244"/>
            <a:ext cx="2861722" cy="24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96182" y="2199510"/>
            <a:ext cx="2861722" cy="243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14736" y="3012886"/>
            <a:ext cx="2861722" cy="2438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8728" y="3808127"/>
            <a:ext cx="2861722" cy="24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3" y="840819"/>
            <a:ext cx="8696179" cy="60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85" y="798491"/>
            <a:ext cx="8757352" cy="60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818895"/>
            <a:ext cx="8708033" cy="60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29" y="766600"/>
            <a:ext cx="8260822" cy="60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92536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9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50556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9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210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Final Masks</vt:lpstr>
      <vt:lpstr>Uniform Layer Result – ResNet18, CIFAR10, PS2</vt:lpstr>
      <vt:lpstr>Uniform Layer Result – ResNet18, CIFAR10, PS2</vt:lpstr>
      <vt:lpstr>Uniform Layer Result – ResNet18, CIFAR10, PS2</vt:lpstr>
      <vt:lpstr>Uniform Layer Result – ResNet18, CIFAR10, PS2</vt:lpstr>
      <vt:lpstr>Uniform Layer Result – ResNet18, CIFAR10, PS2</vt:lpstr>
      <vt:lpstr>Uniform Layer Result – ResNet18, CIFAR10, PS2</vt:lpstr>
      <vt:lpstr>PowerPoint Presentation</vt:lpstr>
      <vt:lpstr>PowerPoint Presentation</vt:lpstr>
      <vt:lpstr>PowerPoint Presentation</vt:lpstr>
      <vt:lpstr>% of Zeros</vt:lpstr>
      <vt:lpstr>% of Zeros</vt:lpstr>
      <vt:lpstr>Uniform Patch Result – ResNet18, CIFAR10, PS2, Layer: 0 </vt:lpstr>
      <vt:lpstr>Uniform Patch Result – ResNet18, CIFAR10, PS2, Layer: 4 </vt:lpstr>
      <vt:lpstr>Uniform Patch Result – ResNet18, CIFAR10, PS2, Layer:7 </vt:lpstr>
      <vt:lpstr>Uniform Filters Result – ResNet18, CIFAR10, PS2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Inna Batenkov</dc:creator>
  <cp:lastModifiedBy>Inna Batenkov</cp:lastModifiedBy>
  <cp:revision>22</cp:revision>
  <dcterms:created xsi:type="dcterms:W3CDTF">2019-03-04T21:39:25Z</dcterms:created>
  <dcterms:modified xsi:type="dcterms:W3CDTF">2019-03-10T17:45:36Z</dcterms:modified>
</cp:coreProperties>
</file>