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9" r:id="rId4"/>
    <p:sldId id="272" r:id="rId5"/>
    <p:sldId id="273" r:id="rId6"/>
    <p:sldId id="278" r:id="rId7"/>
    <p:sldId id="284" r:id="rId8"/>
    <p:sldId id="283" r:id="rId9"/>
    <p:sldId id="262" r:id="rId10"/>
    <p:sldId id="285" r:id="rId11"/>
    <p:sldId id="287" r:id="rId12"/>
    <p:sldId id="286" r:id="rId13"/>
    <p:sldId id="288" r:id="rId14"/>
    <p:sldId id="291" r:id="rId15"/>
    <p:sldId id="292" r:id="rId16"/>
    <p:sldId id="295" r:id="rId17"/>
    <p:sldId id="294" r:id="rId18"/>
    <p:sldId id="293" r:id="rId19"/>
    <p:sldId id="279" r:id="rId20"/>
    <p:sldId id="281" r:id="rId21"/>
    <p:sldId id="301" r:id="rId22"/>
    <p:sldId id="296" r:id="rId23"/>
    <p:sldId id="297" r:id="rId24"/>
    <p:sldId id="300" r:id="rId25"/>
    <p:sldId id="299" r:id="rId26"/>
    <p:sldId id="298" r:id="rId27"/>
    <p:sldId id="302" r:id="rId28"/>
    <p:sldId id="303" r:id="rId29"/>
    <p:sldId id="304" r:id="rId30"/>
    <p:sldId id="289" r:id="rId31"/>
    <p:sldId id="275" r:id="rId32"/>
    <p:sldId id="276" r:id="rId33"/>
    <p:sldId id="277" r:id="rId34"/>
    <p:sldId id="290" r:id="rId35"/>
    <p:sldId id="263" r:id="rId36"/>
    <p:sldId id="26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na\OneDrive%20-%20Technion\Technion\Sem.%209\Proj2\doc\Results\Resnet18_CIFAR10_PS2_ops_summery_ones1x3_ma3.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na\OneDrive%20-%20Technion\Technion\Sem.%209\Proj2\doc\Results\Resnet18_CIFAR10_PS2_ops_summery_ones1x3_ma3.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na\OneDrive%20-%20Technion\Technion\Sem.%209\Proj2\doc\Results\Resnet18_CIFAR10_PS2_ops_summery_ones1x3_ma3.5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% of saved operations</a:t>
            </a:r>
            <a:r>
              <a:rPr lang="en-US" sz="2400" baseline="0"/>
              <a:t> </a:t>
            </a:r>
          </a:p>
          <a:p>
            <a:pPr>
              <a:defRPr sz="2400"/>
            </a:pPr>
            <a:r>
              <a:rPr lang="en-US" sz="2400" baseline="0"/>
              <a:t>for each layer in the final mask</a:t>
            </a:r>
            <a:endParaRPr lang="en-US" sz="2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'Uniform Layer'!$F$1</c:f>
              <c:strCache>
                <c:ptCount val="1"/>
                <c:pt idx="0">
                  <c:v>% saved in layer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'Uniform Layer'!$F$2:$F$18</c:f>
              <c:numCache>
                <c:formatCode>General</c:formatCode>
                <c:ptCount val="17"/>
                <c:pt idx="0">
                  <c:v>30.71</c:v>
                </c:pt>
                <c:pt idx="1">
                  <c:v>21.63</c:v>
                </c:pt>
                <c:pt idx="2">
                  <c:v>22.63</c:v>
                </c:pt>
                <c:pt idx="3">
                  <c:v>23.34</c:v>
                </c:pt>
                <c:pt idx="4">
                  <c:v>9.48</c:v>
                </c:pt>
                <c:pt idx="5">
                  <c:v>23.75</c:v>
                </c:pt>
                <c:pt idx="6">
                  <c:v>24.97</c:v>
                </c:pt>
                <c:pt idx="7">
                  <c:v>35.549999999999997</c:v>
                </c:pt>
                <c:pt idx="8">
                  <c:v>20.58</c:v>
                </c:pt>
                <c:pt idx="9">
                  <c:v>26.38</c:v>
                </c:pt>
                <c:pt idx="10">
                  <c:v>33.49</c:v>
                </c:pt>
                <c:pt idx="11">
                  <c:v>36.159999999999997</c:v>
                </c:pt>
                <c:pt idx="12">
                  <c:v>30.44</c:v>
                </c:pt>
                <c:pt idx="13">
                  <c:v>25.59</c:v>
                </c:pt>
                <c:pt idx="14">
                  <c:v>19.329999999999998</c:v>
                </c:pt>
                <c:pt idx="15">
                  <c:v>21.18</c:v>
                </c:pt>
                <c:pt idx="16">
                  <c:v>17.399999999999999</c:v>
                </c:pt>
              </c:numCache>
            </c:numRef>
          </c:val>
        </c:ser>
        <c:ser>
          <c:idx val="1"/>
          <c:order val="1"/>
          <c:tx>
            <c:strRef>
              <c:f>'Uniform Layer'!$G$1</c:f>
              <c:strCache>
                <c:ptCount val="1"/>
                <c:pt idx="0">
                  <c:v>% saved in network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'Uniform Layer'!$G$2:$G$18</c:f>
              <c:numCache>
                <c:formatCode>General</c:formatCode>
                <c:ptCount val="17"/>
                <c:pt idx="0">
                  <c:v>3.61</c:v>
                </c:pt>
                <c:pt idx="1">
                  <c:v>2.54</c:v>
                </c:pt>
                <c:pt idx="2">
                  <c:v>2.66</c:v>
                </c:pt>
                <c:pt idx="3">
                  <c:v>2.75</c:v>
                </c:pt>
                <c:pt idx="4">
                  <c:v>1.1200000000000001</c:v>
                </c:pt>
                <c:pt idx="5">
                  <c:v>1.4</c:v>
                </c:pt>
                <c:pt idx="6">
                  <c:v>1.47</c:v>
                </c:pt>
                <c:pt idx="7">
                  <c:v>2.09</c:v>
                </c:pt>
                <c:pt idx="8">
                  <c:v>1.21</c:v>
                </c:pt>
                <c:pt idx="9">
                  <c:v>0.78</c:v>
                </c:pt>
                <c:pt idx="10">
                  <c:v>0.98</c:v>
                </c:pt>
                <c:pt idx="11">
                  <c:v>1.06</c:v>
                </c:pt>
                <c:pt idx="12">
                  <c:v>0.9</c:v>
                </c:pt>
                <c:pt idx="13">
                  <c:v>0.38</c:v>
                </c:pt>
                <c:pt idx="14">
                  <c:v>0.28000000000000003</c:v>
                </c:pt>
                <c:pt idx="15">
                  <c:v>0.31</c:v>
                </c:pt>
                <c:pt idx="16">
                  <c:v>0.26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71960208"/>
        <c:axId val="371961776"/>
      </c:barChart>
      <c:catAx>
        <c:axId val="371960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layer number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961776"/>
        <c:crosses val="autoZero"/>
        <c:auto val="1"/>
        <c:lblAlgn val="ctr"/>
        <c:lblOffset val="100"/>
        <c:noMultiLvlLbl val="0"/>
      </c:catAx>
      <c:valAx>
        <c:axId val="371961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operations saved [%]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9602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0" i="0" baseline="0">
                <a:effectLst/>
              </a:rPr>
              <a:t>% of saved operations </a:t>
            </a:r>
            <a:endParaRPr lang="en-US" sz="2400">
              <a:effectLst/>
            </a:endParaRPr>
          </a:p>
          <a:p>
            <a:pPr>
              <a:defRPr sz="2400"/>
            </a:pPr>
            <a:r>
              <a:rPr lang="en-US" sz="2400" b="0" i="0" baseline="0">
                <a:effectLst/>
              </a:rPr>
              <a:t>for each layer in the final mask</a:t>
            </a:r>
            <a:endParaRPr lang="en-US" sz="24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'Uniform Layer'!$F$1</c:f>
              <c:strCache>
                <c:ptCount val="1"/>
                <c:pt idx="0">
                  <c:v>% saved in layer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'Uniform Layer'!$F$2:$F$18</c:f>
              <c:numCache>
                <c:formatCode>General</c:formatCode>
                <c:ptCount val="17"/>
                <c:pt idx="0">
                  <c:v>30.71</c:v>
                </c:pt>
                <c:pt idx="1">
                  <c:v>21.63</c:v>
                </c:pt>
                <c:pt idx="2">
                  <c:v>22.63</c:v>
                </c:pt>
                <c:pt idx="3">
                  <c:v>23.34</c:v>
                </c:pt>
                <c:pt idx="4">
                  <c:v>9.48</c:v>
                </c:pt>
                <c:pt idx="5">
                  <c:v>23.75</c:v>
                </c:pt>
                <c:pt idx="6">
                  <c:v>24.97</c:v>
                </c:pt>
                <c:pt idx="7">
                  <c:v>35.549999999999997</c:v>
                </c:pt>
                <c:pt idx="8">
                  <c:v>20.58</c:v>
                </c:pt>
                <c:pt idx="9">
                  <c:v>26.38</c:v>
                </c:pt>
                <c:pt idx="10">
                  <c:v>33.49</c:v>
                </c:pt>
                <c:pt idx="11">
                  <c:v>36.159999999999997</c:v>
                </c:pt>
                <c:pt idx="12">
                  <c:v>30.44</c:v>
                </c:pt>
                <c:pt idx="13">
                  <c:v>25.59</c:v>
                </c:pt>
                <c:pt idx="14">
                  <c:v>19.329999999999998</c:v>
                </c:pt>
                <c:pt idx="15">
                  <c:v>21.18</c:v>
                </c:pt>
                <c:pt idx="16">
                  <c:v>17.399999999999999</c:v>
                </c:pt>
              </c:numCache>
            </c:numRef>
          </c:val>
        </c:ser>
        <c:ser>
          <c:idx val="1"/>
          <c:order val="1"/>
          <c:tx>
            <c:strRef>
              <c:f>'Uniform Layer'!$G$1</c:f>
              <c:strCache>
                <c:ptCount val="1"/>
                <c:pt idx="0">
                  <c:v>% saved in network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'Uniform Layer'!$G$2:$G$18</c:f>
              <c:numCache>
                <c:formatCode>General</c:formatCode>
                <c:ptCount val="17"/>
                <c:pt idx="0">
                  <c:v>3.61</c:v>
                </c:pt>
                <c:pt idx="1">
                  <c:v>2.54</c:v>
                </c:pt>
                <c:pt idx="2">
                  <c:v>2.66</c:v>
                </c:pt>
                <c:pt idx="3">
                  <c:v>2.75</c:v>
                </c:pt>
                <c:pt idx="4">
                  <c:v>1.1200000000000001</c:v>
                </c:pt>
                <c:pt idx="5">
                  <c:v>1.4</c:v>
                </c:pt>
                <c:pt idx="6">
                  <c:v>1.47</c:v>
                </c:pt>
                <c:pt idx="7">
                  <c:v>2.09</c:v>
                </c:pt>
                <c:pt idx="8">
                  <c:v>1.21</c:v>
                </c:pt>
                <c:pt idx="9">
                  <c:v>0.78</c:v>
                </c:pt>
                <c:pt idx="10">
                  <c:v>0.98</c:v>
                </c:pt>
                <c:pt idx="11">
                  <c:v>1.06</c:v>
                </c:pt>
                <c:pt idx="12">
                  <c:v>0.9</c:v>
                </c:pt>
                <c:pt idx="13">
                  <c:v>0.38</c:v>
                </c:pt>
                <c:pt idx="14">
                  <c:v>0.28000000000000003</c:v>
                </c:pt>
                <c:pt idx="15">
                  <c:v>0.31</c:v>
                </c:pt>
                <c:pt idx="16">
                  <c:v>0.26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71962952"/>
        <c:axId val="371965696"/>
      </c:barChart>
      <c:catAx>
        <c:axId val="371962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layer number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965696"/>
        <c:crosses val="autoZero"/>
        <c:auto val="1"/>
        <c:lblAlgn val="ctr"/>
        <c:lblOffset val="100"/>
        <c:noMultiLvlLbl val="0"/>
      </c:catAx>
      <c:valAx>
        <c:axId val="37196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operations saved [%]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962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0" i="0" baseline="0">
                <a:effectLst/>
              </a:rPr>
              <a:t>% of saved operations </a:t>
            </a:r>
            <a:endParaRPr lang="en-US" sz="2400">
              <a:effectLst/>
            </a:endParaRPr>
          </a:p>
          <a:p>
            <a:pPr>
              <a:defRPr sz="2400"/>
            </a:pPr>
            <a:r>
              <a:rPr lang="en-US" sz="2400" b="0" i="0" baseline="0">
                <a:effectLst/>
              </a:rPr>
              <a:t>for each layer in the final mask</a:t>
            </a:r>
            <a:endParaRPr lang="en-US" sz="24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'Uniform Layer'!$G$1</c:f>
              <c:strCache>
                <c:ptCount val="1"/>
                <c:pt idx="0">
                  <c:v>% saved in network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'Uniform Layer'!$G$2:$G$18</c:f>
              <c:numCache>
                <c:formatCode>General</c:formatCode>
                <c:ptCount val="17"/>
                <c:pt idx="0">
                  <c:v>3.61</c:v>
                </c:pt>
                <c:pt idx="1">
                  <c:v>2.54</c:v>
                </c:pt>
                <c:pt idx="2">
                  <c:v>2.66</c:v>
                </c:pt>
                <c:pt idx="3">
                  <c:v>2.75</c:v>
                </c:pt>
                <c:pt idx="4">
                  <c:v>1.1200000000000001</c:v>
                </c:pt>
                <c:pt idx="5">
                  <c:v>1.4</c:v>
                </c:pt>
                <c:pt idx="6">
                  <c:v>1.47</c:v>
                </c:pt>
                <c:pt idx="7">
                  <c:v>2.09</c:v>
                </c:pt>
                <c:pt idx="8">
                  <c:v>1.21</c:v>
                </c:pt>
                <c:pt idx="9">
                  <c:v>0.78</c:v>
                </c:pt>
                <c:pt idx="10">
                  <c:v>0.98</c:v>
                </c:pt>
                <c:pt idx="11">
                  <c:v>1.06</c:v>
                </c:pt>
                <c:pt idx="12">
                  <c:v>0.9</c:v>
                </c:pt>
                <c:pt idx="13">
                  <c:v>0.38</c:v>
                </c:pt>
                <c:pt idx="14">
                  <c:v>0.28000000000000003</c:v>
                </c:pt>
                <c:pt idx="15">
                  <c:v>0.31</c:v>
                </c:pt>
                <c:pt idx="16">
                  <c:v>0.26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371960600"/>
        <c:axId val="371966088"/>
      </c:barChart>
      <c:catAx>
        <c:axId val="371960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layer number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966088"/>
        <c:crosses val="autoZero"/>
        <c:auto val="1"/>
        <c:lblAlgn val="ctr"/>
        <c:lblOffset val="100"/>
        <c:noMultiLvlLbl val="0"/>
      </c:catAx>
      <c:valAx>
        <c:axId val="37196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operations saved [%]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96060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261-C046-43C0-8EF3-09F944E535C2}" type="datetimeFigureOut">
              <a:rPr lang="en-US" smtClean="0"/>
              <a:t>18-Mar-19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8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261-C046-43C0-8EF3-09F944E535C2}" type="datetimeFigureOut">
              <a:rPr lang="en-US" smtClean="0"/>
              <a:t>18-Mar-19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8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261-C046-43C0-8EF3-09F944E535C2}" type="datetimeFigureOut">
              <a:rPr lang="en-US" smtClean="0"/>
              <a:t>18-Mar-19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0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261-C046-43C0-8EF3-09F944E535C2}" type="datetimeFigureOut">
              <a:rPr lang="en-US" smtClean="0"/>
              <a:t>18-Mar-19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8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261-C046-43C0-8EF3-09F944E535C2}" type="datetimeFigureOut">
              <a:rPr lang="en-US" smtClean="0"/>
              <a:t>18-Mar-19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261-C046-43C0-8EF3-09F944E535C2}" type="datetimeFigureOut">
              <a:rPr lang="en-US" smtClean="0"/>
              <a:t>18-Mar-19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8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261-C046-43C0-8EF3-09F944E535C2}" type="datetimeFigureOut">
              <a:rPr lang="en-US" smtClean="0"/>
              <a:t>18-Mar-19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7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261-C046-43C0-8EF3-09F944E535C2}" type="datetimeFigureOut">
              <a:rPr lang="en-US" smtClean="0"/>
              <a:t>18-Mar-19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5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261-C046-43C0-8EF3-09F944E535C2}" type="datetimeFigureOut">
              <a:rPr lang="en-US" smtClean="0"/>
              <a:t>18-Mar-19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6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261-C046-43C0-8EF3-09F944E535C2}" type="datetimeFigureOut">
              <a:rPr lang="en-US" smtClean="0"/>
              <a:t>18-Mar-19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6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261-C046-43C0-8EF3-09F944E535C2}" type="datetimeFigureOut">
              <a:rPr lang="en-US" smtClean="0"/>
              <a:t>18-Mar-19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3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30261-C046-43C0-8EF3-09F944E535C2}" type="datetimeFigureOut">
              <a:rPr lang="en-US" smtClean="0"/>
              <a:t>18-Mar-19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2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Final Masks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 </a:t>
            </a:r>
            <a:r>
              <a:rPr lang="en-US" dirty="0" smtClean="0"/>
              <a:t>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07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7730" y="365125"/>
            <a:ext cx="11006070" cy="1325563"/>
          </a:xfrm>
        </p:spPr>
        <p:txBody>
          <a:bodyPr/>
          <a:lstStyle/>
          <a:p>
            <a:r>
              <a:rPr lang="en-US" dirty="0" smtClean="0"/>
              <a:t>Uniform Filters Result – ResNet18, CIFAR10, PS2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480" y="1329715"/>
            <a:ext cx="6602570" cy="522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2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7730" y="365125"/>
            <a:ext cx="11006070" cy="1325563"/>
          </a:xfrm>
        </p:spPr>
        <p:txBody>
          <a:bodyPr/>
          <a:lstStyle/>
          <a:p>
            <a:r>
              <a:rPr lang="en-US" dirty="0" smtClean="0"/>
              <a:t>Uniform Filters Result – ResNet18, CIFAR10, PS2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723" y="1399468"/>
            <a:ext cx="6654084" cy="526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7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7730" y="365125"/>
            <a:ext cx="11006070" cy="1325563"/>
          </a:xfrm>
        </p:spPr>
        <p:txBody>
          <a:bodyPr/>
          <a:lstStyle/>
          <a:p>
            <a:r>
              <a:rPr lang="en-US" dirty="0" smtClean="0"/>
              <a:t>Uniform Filters Result – ResNet18, CIFAR10, PS2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410" y="1175734"/>
            <a:ext cx="7684392" cy="568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5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7730" y="365125"/>
            <a:ext cx="11006070" cy="1325563"/>
          </a:xfrm>
        </p:spPr>
        <p:txBody>
          <a:bodyPr/>
          <a:lstStyle/>
          <a:p>
            <a:r>
              <a:rPr lang="en-US" dirty="0" smtClean="0"/>
              <a:t>Uniform Filters Result – ResNet18, CIFAR10, PS2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662" y="1305825"/>
            <a:ext cx="7066206" cy="52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8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Uniform Patch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34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7730" y="365125"/>
            <a:ext cx="11006070" cy="1325563"/>
          </a:xfrm>
        </p:spPr>
        <p:txBody>
          <a:bodyPr/>
          <a:lstStyle/>
          <a:p>
            <a:pPr algn="ctr"/>
            <a:r>
              <a:rPr lang="en-US" dirty="0" smtClean="0"/>
              <a:t>Uniform </a:t>
            </a:r>
            <a:r>
              <a:rPr lang="en-US" dirty="0" smtClean="0"/>
              <a:t>Patch </a:t>
            </a:r>
            <a:r>
              <a:rPr lang="en-US" dirty="0" smtClean="0"/>
              <a:t>Result – ResNet18, CIFAR10, </a:t>
            </a:r>
            <a:r>
              <a:rPr lang="en-US" dirty="0" smtClean="0"/>
              <a:t>PS2</a:t>
            </a:r>
            <a:br>
              <a:rPr lang="en-US" dirty="0" smtClean="0"/>
            </a:br>
            <a:r>
              <a:rPr lang="en-US" dirty="0" smtClean="0"/>
              <a:t>Channel 0 of each layer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045" y="1551080"/>
            <a:ext cx="6705600" cy="531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4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7730" y="365125"/>
            <a:ext cx="11006070" cy="1325563"/>
          </a:xfrm>
        </p:spPr>
        <p:txBody>
          <a:bodyPr/>
          <a:lstStyle/>
          <a:p>
            <a:pPr algn="ctr"/>
            <a:r>
              <a:rPr lang="en-US" dirty="0" smtClean="0"/>
              <a:t>Uniform </a:t>
            </a:r>
            <a:r>
              <a:rPr lang="en-US" dirty="0" smtClean="0"/>
              <a:t>Patch </a:t>
            </a:r>
            <a:r>
              <a:rPr lang="en-US" dirty="0" smtClean="0"/>
              <a:t>Result – ResNet18, CIFAR10, </a:t>
            </a:r>
            <a:r>
              <a:rPr lang="en-US" dirty="0" smtClean="0"/>
              <a:t>PS2</a:t>
            </a:r>
            <a:br>
              <a:rPr lang="en-US" dirty="0" smtClean="0"/>
            </a:br>
            <a:r>
              <a:rPr lang="en-US" dirty="0" smtClean="0"/>
              <a:t>Channel 0 of each layer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743" y="1690688"/>
            <a:ext cx="6344992" cy="502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7730" y="365125"/>
            <a:ext cx="11006070" cy="1325563"/>
          </a:xfrm>
        </p:spPr>
        <p:txBody>
          <a:bodyPr/>
          <a:lstStyle/>
          <a:p>
            <a:pPr algn="ctr"/>
            <a:r>
              <a:rPr lang="en-US" dirty="0" smtClean="0"/>
              <a:t>Uniform </a:t>
            </a:r>
            <a:r>
              <a:rPr lang="en-US" dirty="0" smtClean="0"/>
              <a:t>Patch </a:t>
            </a:r>
            <a:r>
              <a:rPr lang="en-US" dirty="0" smtClean="0"/>
              <a:t>Result – ResNet18, CIFAR10, </a:t>
            </a:r>
            <a:r>
              <a:rPr lang="en-US" dirty="0" smtClean="0"/>
              <a:t>PS2</a:t>
            </a:r>
            <a:br>
              <a:rPr lang="en-US" dirty="0" smtClean="0"/>
            </a:br>
            <a:r>
              <a:rPr lang="en-US" dirty="0" smtClean="0"/>
              <a:t>Channel 0 of each layer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167" y="1569474"/>
            <a:ext cx="7607120" cy="562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5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7730" y="365125"/>
            <a:ext cx="11006070" cy="1325563"/>
          </a:xfrm>
        </p:spPr>
        <p:txBody>
          <a:bodyPr/>
          <a:lstStyle/>
          <a:p>
            <a:pPr algn="ctr"/>
            <a:r>
              <a:rPr lang="en-US" dirty="0" smtClean="0"/>
              <a:t>Uniform </a:t>
            </a:r>
            <a:r>
              <a:rPr lang="en-US" dirty="0" smtClean="0"/>
              <a:t>Patch </a:t>
            </a:r>
            <a:r>
              <a:rPr lang="en-US" dirty="0" smtClean="0"/>
              <a:t>Result – ResNet18, CIFAR10, </a:t>
            </a:r>
            <a:r>
              <a:rPr lang="en-US" dirty="0" smtClean="0"/>
              <a:t>PS2</a:t>
            </a:r>
            <a:br>
              <a:rPr lang="en-US" dirty="0" smtClean="0"/>
            </a:br>
            <a:r>
              <a:rPr lang="en-US" dirty="0" smtClean="0"/>
              <a:t>Channel 0 of each layer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682" y="1548796"/>
            <a:ext cx="7349542" cy="543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/>
          <a:lstStyle/>
          <a:p>
            <a:pPr algn="ctr"/>
            <a:r>
              <a:rPr lang="en-US" smtClean="0"/>
              <a:t>Uniform Patch </a:t>
            </a:r>
            <a:r>
              <a:rPr lang="en-US" dirty="0" smtClean="0"/>
              <a:t>Result – ResNet18, CIFAR10</a:t>
            </a:r>
            <a:r>
              <a:rPr lang="en-US" smtClean="0"/>
              <a:t>, PS2, Layer: 0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57" y="1519238"/>
            <a:ext cx="11530886" cy="1167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0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Uniform Layer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2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/>
          <a:lstStyle/>
          <a:p>
            <a:pPr algn="ctr"/>
            <a:r>
              <a:rPr lang="en-US" smtClean="0"/>
              <a:t>Uniform Patch </a:t>
            </a:r>
            <a:r>
              <a:rPr lang="en-US" dirty="0" smtClean="0"/>
              <a:t>Result – ResNet18, CIFAR10</a:t>
            </a:r>
            <a:r>
              <a:rPr lang="en-US" smtClean="0"/>
              <a:t>, PS2, Layer:7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9238"/>
            <a:ext cx="12097554" cy="1209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8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Uniform Patch Result – ResNet18, CIFAR10, PS2, </a:t>
            </a:r>
            <a:r>
              <a:rPr lang="en-US" dirty="0" smtClean="0"/>
              <a:t>Layer:10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656422"/>
            <a:ext cx="11582400" cy="1172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0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Max Granularity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4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 Granularity Result </a:t>
            </a:r>
            <a:r>
              <a:rPr lang="en-US" dirty="0"/>
              <a:t>– ResNet18, CIFAR10, PS2</a:t>
            </a:r>
            <a:br>
              <a:rPr lang="en-US" dirty="0"/>
            </a:br>
            <a:r>
              <a:rPr lang="en-US" dirty="0"/>
              <a:t>Channel 0 of each layer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017" y="1540362"/>
            <a:ext cx="6654084" cy="526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08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 Granularity Result </a:t>
            </a:r>
            <a:r>
              <a:rPr lang="en-US" dirty="0"/>
              <a:t>– ResNet18, CIFAR10, PS2</a:t>
            </a:r>
            <a:br>
              <a:rPr lang="en-US" dirty="0"/>
            </a:br>
            <a:r>
              <a:rPr lang="en-US" dirty="0"/>
              <a:t>Channel 0 of each layer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927" y="1588322"/>
            <a:ext cx="6654084" cy="526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92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 Granularity Result </a:t>
            </a:r>
            <a:r>
              <a:rPr lang="en-US" dirty="0"/>
              <a:t>– ResNet18, CIFAR10, PS2</a:t>
            </a:r>
            <a:br>
              <a:rPr lang="en-US" dirty="0"/>
            </a:br>
            <a:r>
              <a:rPr lang="en-US" dirty="0"/>
              <a:t>Channel 0 of each layer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501" y="1690688"/>
            <a:ext cx="6885904" cy="509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12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 Granularity Result </a:t>
            </a:r>
            <a:r>
              <a:rPr lang="en-US" dirty="0"/>
              <a:t>– ResNet18, CIFAR10, PS2</a:t>
            </a:r>
            <a:br>
              <a:rPr lang="en-US" dirty="0"/>
            </a:br>
            <a:r>
              <a:rPr lang="en-US" dirty="0"/>
              <a:t>Channel 0 of each layer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593" y="1584622"/>
            <a:ext cx="7426814" cy="549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76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Max Granularity Result </a:t>
            </a:r>
            <a:r>
              <a:rPr lang="en-US" dirty="0" smtClean="0"/>
              <a:t>– ResNet18, CIFAR10, PS2, Layer: 0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23" y="1427969"/>
            <a:ext cx="11520154" cy="1170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1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Max Granularity Result </a:t>
            </a:r>
            <a:r>
              <a:rPr lang="en-US" dirty="0" smtClean="0"/>
              <a:t>– ResNet18, CIFAR10, PS2, Layer:7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8431"/>
            <a:ext cx="11891492" cy="1189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Max Granularity Result </a:t>
            </a:r>
            <a:r>
              <a:rPr lang="en-US" dirty="0" smtClean="0"/>
              <a:t>– ResNet18, CIFAR10, PS2, </a:t>
            </a:r>
            <a:r>
              <a:rPr lang="en-US" dirty="0" smtClean="0"/>
              <a:t>Layer:10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21" y="1691843"/>
            <a:ext cx="11074758" cy="1120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9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382" y="130882"/>
            <a:ext cx="10823222" cy="1597397"/>
          </a:xfrm>
        </p:spPr>
        <p:txBody>
          <a:bodyPr/>
          <a:lstStyle/>
          <a:p>
            <a:pPr algn="ctr"/>
            <a:r>
              <a:rPr lang="en-US" dirty="0" smtClean="0"/>
              <a:t>Uniform Layer Result – ResNet18, CIFAR10, </a:t>
            </a:r>
            <a:r>
              <a:rPr lang="en-US" dirty="0" smtClean="0"/>
              <a:t>PS2</a:t>
            </a:r>
            <a:br>
              <a:rPr lang="en-US" dirty="0" smtClean="0"/>
            </a:br>
            <a:r>
              <a:rPr lang="en-US" dirty="0" smtClean="0"/>
              <a:t>separate layers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10" y="1431547"/>
            <a:ext cx="2862070" cy="230822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10" y="2122520"/>
            <a:ext cx="2862070" cy="230822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64" y="2809175"/>
            <a:ext cx="2862070" cy="230822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382" y="3463153"/>
            <a:ext cx="2862070" cy="230822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409" y="4186803"/>
            <a:ext cx="2862070" cy="23082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1026" y="1436715"/>
            <a:ext cx="2858273" cy="24485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3437" y="2168718"/>
            <a:ext cx="2858273" cy="24485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3437" y="2900934"/>
            <a:ext cx="2858273" cy="24485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75346" y="3599260"/>
            <a:ext cx="2858273" cy="24485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24121" y="1412836"/>
            <a:ext cx="2641106" cy="24768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33398" y="2168718"/>
            <a:ext cx="2650373" cy="24768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20987" y="2900934"/>
            <a:ext cx="2650373" cy="24768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42675" y="3648847"/>
            <a:ext cx="2650373" cy="2476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35660" y="1380244"/>
            <a:ext cx="2861722" cy="24389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96182" y="2199510"/>
            <a:ext cx="2861722" cy="24389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014736" y="3012886"/>
            <a:ext cx="2861722" cy="24389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058728" y="3808127"/>
            <a:ext cx="2861722" cy="243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9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% of saved operations per layer in the final mask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66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925367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090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505562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596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679457"/>
              </p:ext>
            </p:extLst>
          </p:nvPr>
        </p:nvGraphicFramePr>
        <p:xfrm>
          <a:off x="838200" y="592428"/>
          <a:ext cx="10515600" cy="5584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129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General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31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% of </a:t>
            </a:r>
            <a:r>
              <a:rPr lang="en-US" dirty="0" smtClean="0"/>
              <a:t>Zeros in masks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3" y="2314248"/>
            <a:ext cx="5004940" cy="35314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3037" y="1390918"/>
            <a:ext cx="4417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Max Granularity</a:t>
            </a:r>
          </a:p>
          <a:p>
            <a:pPr algn="ctr"/>
            <a:r>
              <a:rPr lang="en-US" dirty="0" smtClean="0"/>
              <a:t>operations saved: </a:t>
            </a:r>
            <a:r>
              <a:rPr lang="en-US" b="1" dirty="0" smtClean="0"/>
              <a:t>23.243%</a:t>
            </a:r>
          </a:p>
          <a:p>
            <a:pPr algn="ctr"/>
            <a:r>
              <a:rPr lang="en-US" dirty="0" smtClean="0"/>
              <a:t>with accuracy of: </a:t>
            </a:r>
            <a:r>
              <a:rPr lang="en-US" b="1" dirty="0" smtClean="0"/>
              <a:t>90.1%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418" y="2314247"/>
            <a:ext cx="5004940" cy="35314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7161" y="1390918"/>
            <a:ext cx="4417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Uniform Patch</a:t>
            </a:r>
          </a:p>
          <a:p>
            <a:pPr algn="ctr"/>
            <a:r>
              <a:rPr lang="en-US" dirty="0" smtClean="0"/>
              <a:t>operations saved: </a:t>
            </a:r>
            <a:r>
              <a:rPr lang="en-US" b="1" dirty="0" smtClean="0"/>
              <a:t>25.322%</a:t>
            </a:r>
          </a:p>
          <a:p>
            <a:pPr algn="ctr"/>
            <a:r>
              <a:rPr lang="en-US" dirty="0" smtClean="0"/>
              <a:t>with accuracy of: </a:t>
            </a:r>
            <a:r>
              <a:rPr lang="en-US" b="1" dirty="0" smtClean="0"/>
              <a:t>90.5%</a:t>
            </a:r>
          </a:p>
        </p:txBody>
      </p:sp>
    </p:spTree>
    <p:extLst>
      <p:ext uri="{BB962C8B-B14F-4D97-AF65-F5344CB8AC3E}">
        <p14:creationId xmlns:p14="http://schemas.microsoft.com/office/powerpoint/2010/main" val="421764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% of Zeros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3037" y="1390918"/>
            <a:ext cx="4417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Uniform Filters</a:t>
            </a:r>
          </a:p>
          <a:p>
            <a:pPr algn="ctr"/>
            <a:r>
              <a:rPr lang="en-US" dirty="0" smtClean="0"/>
              <a:t>operations saved: </a:t>
            </a:r>
            <a:r>
              <a:rPr lang="en-US" b="1" dirty="0" smtClean="0"/>
              <a:t>23.712%</a:t>
            </a:r>
          </a:p>
          <a:p>
            <a:pPr algn="ctr"/>
            <a:r>
              <a:rPr lang="en-US" dirty="0" smtClean="0"/>
              <a:t>with accuracy of: </a:t>
            </a:r>
            <a:r>
              <a:rPr lang="en-US" b="1" dirty="0" smtClean="0"/>
              <a:t>90.1%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47161" y="1390918"/>
            <a:ext cx="4417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Uniform Layer</a:t>
            </a:r>
          </a:p>
          <a:p>
            <a:pPr algn="ctr"/>
            <a:r>
              <a:rPr lang="en-US" dirty="0" smtClean="0"/>
              <a:t>operations saved: </a:t>
            </a:r>
            <a:r>
              <a:rPr lang="en-US" b="1" dirty="0" smtClean="0"/>
              <a:t>23.669%</a:t>
            </a:r>
          </a:p>
          <a:p>
            <a:pPr algn="ctr"/>
            <a:r>
              <a:rPr lang="en-US" dirty="0" smtClean="0"/>
              <a:t>with accuracy of: </a:t>
            </a:r>
            <a:r>
              <a:rPr lang="en-US" b="1" dirty="0" smtClean="0"/>
              <a:t>90.1%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3" y="2314246"/>
            <a:ext cx="5004940" cy="35314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417" y="2314246"/>
            <a:ext cx="5004940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10" y="-166230"/>
            <a:ext cx="10823222" cy="1325563"/>
          </a:xfrm>
        </p:spPr>
        <p:txBody>
          <a:bodyPr/>
          <a:lstStyle/>
          <a:p>
            <a:r>
              <a:rPr lang="en-US" dirty="0" smtClean="0"/>
              <a:t>Uniform Layer Result – ResNet18, CIFAR10, PS2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651" y="896587"/>
            <a:ext cx="7143482" cy="565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3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10" y="-166230"/>
            <a:ext cx="10823222" cy="1325563"/>
          </a:xfrm>
        </p:spPr>
        <p:txBody>
          <a:bodyPr/>
          <a:lstStyle/>
          <a:p>
            <a:r>
              <a:rPr lang="en-US" dirty="0" smtClean="0"/>
              <a:t>Uniform Layer Result – ResNet18, CIFAR10, PS2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225" y="819325"/>
            <a:ext cx="7573688" cy="599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9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10" y="-166230"/>
            <a:ext cx="10823222" cy="1325563"/>
          </a:xfrm>
        </p:spPr>
        <p:txBody>
          <a:bodyPr/>
          <a:lstStyle/>
          <a:p>
            <a:r>
              <a:rPr lang="en-US" dirty="0" smtClean="0"/>
              <a:t>Uniform Layer Result – ResNet18, CIFAR10, PS2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26" y="1042980"/>
            <a:ext cx="7421216" cy="548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9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10" y="-166230"/>
            <a:ext cx="10823222" cy="1325563"/>
          </a:xfrm>
        </p:spPr>
        <p:txBody>
          <a:bodyPr/>
          <a:lstStyle/>
          <a:p>
            <a:r>
              <a:rPr lang="en-US" dirty="0" smtClean="0"/>
              <a:t>Uniform Layer Result – ResNet18, CIFAR10, PS2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552" y="821574"/>
            <a:ext cx="8163338" cy="603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4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Uniform Filters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5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7730" y="365125"/>
            <a:ext cx="11006070" cy="1325563"/>
          </a:xfrm>
        </p:spPr>
        <p:txBody>
          <a:bodyPr/>
          <a:lstStyle/>
          <a:p>
            <a:r>
              <a:rPr lang="en-US" dirty="0" smtClean="0"/>
              <a:t>Uniform Filters Result – ResNet18, CIFAR10, PS2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323"/>
            <a:ext cx="3620325" cy="3213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079661"/>
            <a:ext cx="3620325" cy="32138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2787999"/>
            <a:ext cx="3620325" cy="32138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" y="3496337"/>
            <a:ext cx="3620325" cy="32138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" y="4075550"/>
            <a:ext cx="3620325" cy="32138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0321" y="1310208"/>
            <a:ext cx="3671136" cy="32138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0321" y="1908295"/>
            <a:ext cx="3671136" cy="32138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0321" y="2635771"/>
            <a:ext cx="3671136" cy="32138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19520" y="3280862"/>
            <a:ext cx="3671136" cy="32138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40642" y="1340766"/>
            <a:ext cx="3620325" cy="32138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78746" y="1914927"/>
            <a:ext cx="3633028" cy="32138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91457" y="2560018"/>
            <a:ext cx="3633028" cy="321383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41858" y="3428627"/>
            <a:ext cx="3633028" cy="32138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822070" y="1321987"/>
            <a:ext cx="3620325" cy="32138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61373" y="2079661"/>
            <a:ext cx="3620325" cy="32138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961373" y="2938293"/>
            <a:ext cx="3620325" cy="321383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74084" y="3735717"/>
            <a:ext cx="3620325" cy="32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2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8831</TotalTime>
  <Words>364</Words>
  <Application>Microsoft Office PowerPoint</Application>
  <PresentationFormat>Widescreen</PresentationFormat>
  <Paragraphs>58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Final Masks</vt:lpstr>
      <vt:lpstr>Uniform Layer</vt:lpstr>
      <vt:lpstr>Uniform Layer Result – ResNet18, CIFAR10, PS2 separate layers</vt:lpstr>
      <vt:lpstr>Uniform Layer Result – ResNet18, CIFAR10, PS2</vt:lpstr>
      <vt:lpstr>Uniform Layer Result – ResNet18, CIFAR10, PS2</vt:lpstr>
      <vt:lpstr>Uniform Layer Result – ResNet18, CIFAR10, PS2</vt:lpstr>
      <vt:lpstr>Uniform Layer Result – ResNet18, CIFAR10, PS2</vt:lpstr>
      <vt:lpstr>Uniform Filters</vt:lpstr>
      <vt:lpstr>Uniform Filters Result – ResNet18, CIFAR10, PS2</vt:lpstr>
      <vt:lpstr>Uniform Filters Result – ResNet18, CIFAR10, PS2</vt:lpstr>
      <vt:lpstr>Uniform Filters Result – ResNet18, CIFAR10, PS2</vt:lpstr>
      <vt:lpstr>Uniform Filters Result – ResNet18, CIFAR10, PS2</vt:lpstr>
      <vt:lpstr>Uniform Filters Result – ResNet18, CIFAR10, PS2</vt:lpstr>
      <vt:lpstr>Uniform Patch</vt:lpstr>
      <vt:lpstr>Uniform Patch Result – ResNet18, CIFAR10, PS2 Channel 0 of each layer</vt:lpstr>
      <vt:lpstr>Uniform Patch Result – ResNet18, CIFAR10, PS2 Channel 0 of each layer</vt:lpstr>
      <vt:lpstr>Uniform Patch Result – ResNet18, CIFAR10, PS2 Channel 0 of each layer</vt:lpstr>
      <vt:lpstr>Uniform Patch Result – ResNet18, CIFAR10, PS2 Channel 0 of each layer</vt:lpstr>
      <vt:lpstr>Uniform Patch Result – ResNet18, CIFAR10, PS2, Layer: 0 </vt:lpstr>
      <vt:lpstr>Uniform Patch Result – ResNet18, CIFAR10, PS2, Layer:7 </vt:lpstr>
      <vt:lpstr>Uniform Patch Result – ResNet18, CIFAR10, PS2, Layer:10 </vt:lpstr>
      <vt:lpstr>Max Granularity</vt:lpstr>
      <vt:lpstr>Max Granularity Result – ResNet18, CIFAR10, PS2 Channel 0 of each layer</vt:lpstr>
      <vt:lpstr>Max Granularity Result – ResNet18, CIFAR10, PS2 Channel 0 of each layer</vt:lpstr>
      <vt:lpstr>Max Granularity Result – ResNet18, CIFAR10, PS2 Channel 0 of each layer</vt:lpstr>
      <vt:lpstr>Max Granularity Result – ResNet18, CIFAR10, PS2 Channel 0 of each layer</vt:lpstr>
      <vt:lpstr>Max Granularity Result – ResNet18, CIFAR10, PS2, Layer: 0 </vt:lpstr>
      <vt:lpstr>Max Granularity Result – ResNet18, CIFAR10, PS2, Layer:7 </vt:lpstr>
      <vt:lpstr>Max Granularity Result – ResNet18, CIFAR10, PS2, Layer:10 </vt:lpstr>
      <vt:lpstr>% of saved operations per layer in the final mask</vt:lpstr>
      <vt:lpstr>PowerPoint Presentation</vt:lpstr>
      <vt:lpstr>PowerPoint Presentation</vt:lpstr>
      <vt:lpstr>PowerPoint Presentation</vt:lpstr>
      <vt:lpstr>General results</vt:lpstr>
      <vt:lpstr>% of Zeros in masks</vt:lpstr>
      <vt:lpstr>% of Zeros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Inna Batenkov</dc:creator>
  <cp:lastModifiedBy>Inna Batenkov</cp:lastModifiedBy>
  <cp:revision>32</cp:revision>
  <dcterms:created xsi:type="dcterms:W3CDTF">2019-03-04T21:39:25Z</dcterms:created>
  <dcterms:modified xsi:type="dcterms:W3CDTF">2019-03-18T19:42:13Z</dcterms:modified>
</cp:coreProperties>
</file>