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261-C046-43C0-8EF3-09F944E535C2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8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261-C046-43C0-8EF3-09F944E535C2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8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261-C046-43C0-8EF3-09F944E535C2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0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261-C046-43C0-8EF3-09F944E535C2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8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261-C046-43C0-8EF3-09F944E535C2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261-C046-43C0-8EF3-09F944E535C2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8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261-C046-43C0-8EF3-09F944E535C2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7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261-C046-43C0-8EF3-09F944E535C2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5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261-C046-43C0-8EF3-09F944E535C2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6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261-C046-43C0-8EF3-09F944E535C2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6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261-C046-43C0-8EF3-09F944E535C2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3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30261-C046-43C0-8EF3-09F944E535C2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2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1.png"/><Relationship Id="rId1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12" Type="http://schemas.openxmlformats.org/officeDocument/2006/relationships/image" Target="../media/image10.png"/><Relationship Id="rId17" Type="http://schemas.openxmlformats.org/officeDocument/2006/relationships/image" Target="../media/image16.png"/><Relationship Id="rId2" Type="http://schemas.openxmlformats.org/officeDocument/2006/relationships/image" Target="../media/image4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.png"/><Relationship Id="rId5" Type="http://schemas.openxmlformats.org/officeDocument/2006/relationships/image" Target="../media/image13.png"/><Relationship Id="rId15" Type="http://schemas.openxmlformats.org/officeDocument/2006/relationships/image" Target="../media/image14.pn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6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7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10" y="377658"/>
            <a:ext cx="10823222" cy="1325563"/>
          </a:xfrm>
        </p:spPr>
        <p:txBody>
          <a:bodyPr/>
          <a:lstStyle/>
          <a:p>
            <a:r>
              <a:rPr lang="en-US" dirty="0" smtClean="0"/>
              <a:t>Uniform Layer Result – ResNet18, CIFAR10, PS2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12" y="2257851"/>
            <a:ext cx="2862070" cy="230822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12" y="2422903"/>
            <a:ext cx="2862070" cy="230822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12" y="2593767"/>
            <a:ext cx="2862070" cy="230822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610" y="2764631"/>
            <a:ext cx="2862070" cy="230822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610" y="2919280"/>
            <a:ext cx="2862070" cy="23082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2435" y="2257851"/>
            <a:ext cx="2858273" cy="24485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4335" y="2434163"/>
            <a:ext cx="2858273" cy="24485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52434" y="2611762"/>
            <a:ext cx="2858273" cy="24485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47927" y="2788325"/>
            <a:ext cx="2858273" cy="24485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10227" y="2224748"/>
            <a:ext cx="2641106" cy="24768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45301" y="2399978"/>
            <a:ext cx="2650373" cy="24768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45301" y="2570062"/>
            <a:ext cx="2650373" cy="24768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39460" y="2750696"/>
            <a:ext cx="2650373" cy="2476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76156" y="2267810"/>
            <a:ext cx="2861722" cy="24389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76156" y="2448265"/>
            <a:ext cx="2861722" cy="24389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876156" y="2628720"/>
            <a:ext cx="2861722" cy="24389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76156" y="2809175"/>
            <a:ext cx="2861722" cy="243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8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10" y="377658"/>
            <a:ext cx="10823222" cy="1325563"/>
          </a:xfrm>
        </p:spPr>
        <p:txBody>
          <a:bodyPr/>
          <a:lstStyle/>
          <a:p>
            <a:r>
              <a:rPr lang="en-US" dirty="0" smtClean="0"/>
              <a:t>Uniform Layer Result – ResNet18, CIFAR10, PS2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10" y="1431547"/>
            <a:ext cx="2862070" cy="230822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10" y="2122520"/>
            <a:ext cx="2862070" cy="230822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64" y="2809175"/>
            <a:ext cx="2862070" cy="230822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382" y="3463153"/>
            <a:ext cx="2862070" cy="230822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409" y="4186803"/>
            <a:ext cx="2862070" cy="23082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1026" y="1436715"/>
            <a:ext cx="2858273" cy="24485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3437" y="2168718"/>
            <a:ext cx="2858273" cy="24485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3437" y="2900934"/>
            <a:ext cx="2858273" cy="24485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75346" y="3599260"/>
            <a:ext cx="2858273" cy="24485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24121" y="1412836"/>
            <a:ext cx="2641106" cy="24768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33398" y="2168718"/>
            <a:ext cx="2650373" cy="24768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20987" y="2900934"/>
            <a:ext cx="2650373" cy="24768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42675" y="3648847"/>
            <a:ext cx="2650373" cy="2476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35660" y="1380244"/>
            <a:ext cx="2861722" cy="24389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996182" y="2199510"/>
            <a:ext cx="2861722" cy="24389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014736" y="3012886"/>
            <a:ext cx="2861722" cy="24389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058728" y="3808127"/>
            <a:ext cx="2861722" cy="243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9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10" y="377658"/>
            <a:ext cx="10823222" cy="1325563"/>
          </a:xfrm>
        </p:spPr>
        <p:txBody>
          <a:bodyPr/>
          <a:lstStyle/>
          <a:p>
            <a:r>
              <a:rPr lang="en-US" dirty="0" smtClean="0"/>
              <a:t>Uniform Layer Result – ResNet18, CIFAR10, PS2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48409" y="1347255"/>
            <a:ext cx="11174790" cy="11206133"/>
            <a:chOff x="448409" y="1347255"/>
            <a:chExt cx="11174790" cy="1120613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409" y="8047044"/>
              <a:ext cx="2862070" cy="2308226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686" y="10245162"/>
              <a:ext cx="2862070" cy="230822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0662" y="8360403"/>
              <a:ext cx="2858273" cy="244854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20381" y="8332141"/>
              <a:ext cx="2650373" cy="2476810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457686" y="1347255"/>
              <a:ext cx="11129920" cy="7153299"/>
              <a:chOff x="457686" y="1347255"/>
              <a:chExt cx="11129920" cy="7153299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1610" y="1431547"/>
                <a:ext cx="2862070" cy="2308226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1610" y="3642917"/>
                <a:ext cx="2862070" cy="2308226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7686" y="5859243"/>
                <a:ext cx="2862070" cy="2308226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70723" y="1379797"/>
                <a:ext cx="2858273" cy="2448548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67589" y="3716456"/>
                <a:ext cx="2858273" cy="2448548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67588" y="6023744"/>
                <a:ext cx="2858273" cy="244854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49194" y="1347255"/>
                <a:ext cx="2641106" cy="247681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80149" y="3688194"/>
                <a:ext cx="2650373" cy="247681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11104" y="6023744"/>
                <a:ext cx="2650373" cy="247681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54698" y="1368381"/>
                <a:ext cx="2861722" cy="2438987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690291" y="3718782"/>
                <a:ext cx="2861722" cy="2438987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25884" y="6051964"/>
                <a:ext cx="2861722" cy="2438987"/>
              </a:xfrm>
              <a:prstGeom prst="rect">
                <a:avLst/>
              </a:prstGeom>
            </p:spPr>
          </p:pic>
        </p:grp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761477" y="8402365"/>
              <a:ext cx="2861722" cy="2438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10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10" y="-166230"/>
            <a:ext cx="10823222" cy="1325563"/>
          </a:xfrm>
        </p:spPr>
        <p:txBody>
          <a:bodyPr/>
          <a:lstStyle/>
          <a:p>
            <a:r>
              <a:rPr lang="en-US" dirty="0" smtClean="0"/>
              <a:t>Uniform Layer Result – ResNet18, CIFAR10, PS2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391478" y="1020418"/>
            <a:ext cx="8963486" cy="5692016"/>
            <a:chOff x="0" y="818222"/>
            <a:chExt cx="14216583" cy="9594980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818222"/>
              <a:ext cx="14216583" cy="7223442"/>
              <a:chOff x="0" y="818222"/>
              <a:chExt cx="14216583" cy="7223442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853058"/>
                <a:ext cx="2862070" cy="2308226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0346" y="818222"/>
                <a:ext cx="2862070" cy="2308226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29675" y="820484"/>
                <a:ext cx="2862070" cy="2308226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79004" y="834221"/>
                <a:ext cx="2862070" cy="2308226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54513" y="825302"/>
                <a:ext cx="2862070" cy="2308226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35" y="3126448"/>
                <a:ext cx="2858273" cy="2448548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69842" y="3142447"/>
                <a:ext cx="2858273" cy="2448548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76211" y="3120817"/>
                <a:ext cx="2858273" cy="2448548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24338" y="3142447"/>
                <a:ext cx="2858273" cy="244854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3127" y="5504473"/>
                <a:ext cx="2641106" cy="247681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02927" y="5504473"/>
                <a:ext cx="2650373" cy="247681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15502" y="5547734"/>
                <a:ext cx="2650373" cy="2476810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563716" y="5564854"/>
                <a:ext cx="2650373" cy="2476810"/>
              </a:xfrm>
              <a:prstGeom prst="rect">
                <a:avLst/>
              </a:prstGeom>
            </p:spPr>
          </p:pic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67345" y="7939379"/>
              <a:ext cx="2861722" cy="243898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830086" y="7974215"/>
              <a:ext cx="2861722" cy="243898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630023" y="7968777"/>
              <a:ext cx="2861722" cy="243898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365875" y="7943892"/>
              <a:ext cx="2861722" cy="2438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05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7730" y="365125"/>
            <a:ext cx="11006070" cy="1325563"/>
          </a:xfrm>
        </p:spPr>
        <p:txBody>
          <a:bodyPr/>
          <a:lstStyle/>
          <a:p>
            <a:r>
              <a:rPr lang="en-US" dirty="0" smtClean="0"/>
              <a:t>Uniform Filters Result – ResNet18, CIFAR10, PS2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323"/>
            <a:ext cx="3620325" cy="3213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079661"/>
            <a:ext cx="3620325" cy="32138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2787999"/>
            <a:ext cx="3620325" cy="32138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" y="3496337"/>
            <a:ext cx="3620325" cy="32138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" y="4075550"/>
            <a:ext cx="3620325" cy="32138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0321" y="1310208"/>
            <a:ext cx="3671136" cy="32138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0321" y="1908295"/>
            <a:ext cx="3671136" cy="32138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0321" y="2635771"/>
            <a:ext cx="3671136" cy="32138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19520" y="3280862"/>
            <a:ext cx="3671136" cy="32138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40642" y="1340766"/>
            <a:ext cx="3620325" cy="32138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78746" y="1914927"/>
            <a:ext cx="3633028" cy="32138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91457" y="2560018"/>
            <a:ext cx="3633028" cy="321383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41858" y="3428627"/>
            <a:ext cx="3633028" cy="32138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822070" y="1321987"/>
            <a:ext cx="3620325" cy="32138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61373" y="2079661"/>
            <a:ext cx="3620325" cy="32138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961373" y="2938293"/>
            <a:ext cx="3620325" cy="321383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974084" y="3735717"/>
            <a:ext cx="3620325" cy="32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2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% of Zeros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4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48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Uniform Layer Result – ResNet18, CIFAR10, PS2</vt:lpstr>
      <vt:lpstr>Uniform Layer Result – ResNet18, CIFAR10, PS2</vt:lpstr>
      <vt:lpstr>Uniform Layer Result – ResNet18, CIFAR10, PS2</vt:lpstr>
      <vt:lpstr>Uniform Layer Result – ResNet18, CIFAR10, PS2</vt:lpstr>
      <vt:lpstr>Uniform Filters Result – ResNet18, CIFAR10, PS2</vt:lpstr>
      <vt:lpstr>% of Zeros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Inna Batenkov</dc:creator>
  <cp:lastModifiedBy>Inna Batenkov</cp:lastModifiedBy>
  <cp:revision>8</cp:revision>
  <dcterms:created xsi:type="dcterms:W3CDTF">2019-03-04T21:39:25Z</dcterms:created>
  <dcterms:modified xsi:type="dcterms:W3CDTF">2019-03-04T22:32:59Z</dcterms:modified>
</cp:coreProperties>
</file>