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05" r:id="rId2"/>
    <p:sldId id="424" r:id="rId3"/>
    <p:sldId id="400" r:id="rId4"/>
    <p:sldId id="425" r:id="rId5"/>
    <p:sldId id="426" r:id="rId6"/>
    <p:sldId id="401" r:id="rId7"/>
    <p:sldId id="402" r:id="rId8"/>
    <p:sldId id="306" r:id="rId9"/>
    <p:sldId id="408" r:id="rId10"/>
    <p:sldId id="409" r:id="rId11"/>
    <p:sldId id="399" r:id="rId12"/>
    <p:sldId id="403" r:id="rId13"/>
    <p:sldId id="410" r:id="rId14"/>
    <p:sldId id="412" r:id="rId15"/>
    <p:sldId id="420" r:id="rId16"/>
    <p:sldId id="421" r:id="rId17"/>
    <p:sldId id="416" r:id="rId18"/>
    <p:sldId id="422" r:id="rId19"/>
    <p:sldId id="406" r:id="rId20"/>
    <p:sldId id="427" r:id="rId21"/>
    <p:sldId id="423" r:id="rId22"/>
    <p:sldId id="418" r:id="rId23"/>
    <p:sldId id="417" r:id="rId24"/>
    <p:sldId id="419" r:id="rId25"/>
    <p:sldId id="352" r:id="rId26"/>
  </p:sldIdLst>
  <p:sldSz cx="7620000" cy="5715000"/>
  <p:notesSz cx="6858000" cy="9144000"/>
  <p:defaultTextStyle>
    <a:defPPr>
      <a:defRPr lang="en-US"/>
    </a:defPPr>
    <a:lvl1pPr marL="0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5037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0073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5109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20144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25180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30216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35253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40289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538EB8-740A-E04A-89E1-AF5DCF4D0724}">
          <p14:sldIdLst>
            <p14:sldId id="305"/>
            <p14:sldId id="424"/>
            <p14:sldId id="400"/>
            <p14:sldId id="425"/>
            <p14:sldId id="426"/>
            <p14:sldId id="401"/>
            <p14:sldId id="402"/>
            <p14:sldId id="306"/>
            <p14:sldId id="408"/>
            <p14:sldId id="409"/>
            <p14:sldId id="399"/>
            <p14:sldId id="403"/>
            <p14:sldId id="410"/>
            <p14:sldId id="412"/>
            <p14:sldId id="420"/>
            <p14:sldId id="421"/>
            <p14:sldId id="416"/>
            <p14:sldId id="422"/>
            <p14:sldId id="406"/>
            <p14:sldId id="427"/>
            <p14:sldId id="423"/>
            <p14:sldId id="418"/>
            <p14:sldId id="417"/>
            <p14:sldId id="419"/>
            <p14:sldId id="3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1" userDrawn="1">
          <p15:clr>
            <a:srgbClr val="A4A3A4"/>
          </p15:clr>
        </p15:guide>
        <p15:guide id="2" pos="224" userDrawn="1">
          <p15:clr>
            <a:srgbClr val="A4A3A4"/>
          </p15:clr>
        </p15:guide>
        <p15:guide id="3" pos="45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BC3B"/>
    <a:srgbClr val="07A931"/>
    <a:srgbClr val="3EB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7" autoAdjust="0"/>
    <p:restoredTop sz="96238" autoAdjust="0"/>
  </p:normalViewPr>
  <p:slideViewPr>
    <p:cSldViewPr snapToGrid="0" snapToObjects="1">
      <p:cViewPr varScale="1">
        <p:scale>
          <a:sx n="76" d="100"/>
          <a:sy n="76" d="100"/>
        </p:scale>
        <p:origin x="1324" y="52"/>
      </p:cViewPr>
      <p:guideLst>
        <p:guide orient="horz" pos="171"/>
        <p:guide pos="224"/>
        <p:guide pos="45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notesViewPr>
    <p:cSldViewPr snapToGrid="0" snapToObjects="1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FDCF6F-74AE-E147-ADB1-39C89D0E218E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1148D200-E937-6F48-9709-AC5FB3C61C03}" type="pres">
      <dgm:prSet presAssocID="{0AFDCF6F-74AE-E147-ADB1-39C89D0E218E}" presName="Name0" presStyleCnt="0">
        <dgm:presLayoutVars>
          <dgm:dir/>
          <dgm:resizeHandles val="exact"/>
        </dgm:presLayoutVars>
      </dgm:prSet>
      <dgm:spPr/>
    </dgm:pt>
  </dgm:ptLst>
  <dgm:cxnLst>
    <dgm:cxn modelId="{B528B560-4354-9647-B667-6096358B83EE}" type="presOf" srcId="{0AFDCF6F-74AE-E147-ADB1-39C89D0E218E}" destId="{1148D200-E937-6F48-9709-AC5FB3C61C03}" srcOrd="0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FDCF6F-74AE-E147-ADB1-39C89D0E218E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BDC445A4-0F05-AC46-9B15-688D8A5FEAE2}">
      <dgm:prSet phldrT="[Text]" custT="1"/>
      <dgm:spPr/>
      <dgm:t>
        <a:bodyPr/>
        <a:lstStyle/>
        <a:p>
          <a:pPr rtl="0"/>
          <a:r>
            <a:rPr lang="en-US" sz="1800" b="1" dirty="0">
              <a:latin typeface="FontAwesome"/>
              <a:cs typeface="FontAwesome"/>
            </a:rPr>
            <a:t>Self learning Reinforcement Learning domain</a:t>
          </a:r>
        </a:p>
      </dgm:t>
    </dgm:pt>
    <dgm:pt modelId="{D98D6BCE-5668-7A49-8E64-CF5080603BA5}" type="parTrans" cxnId="{F14A1E8B-E1AA-5049-8ED9-B51278DE40CA}">
      <dgm:prSet/>
      <dgm:spPr/>
      <dgm:t>
        <a:bodyPr/>
        <a:lstStyle/>
        <a:p>
          <a:pPr rtl="0"/>
          <a:endParaRPr lang="en-US" sz="3000" b="1">
            <a:latin typeface="FontAwesome"/>
            <a:cs typeface="FontAwesome"/>
          </a:endParaRPr>
        </a:p>
      </dgm:t>
    </dgm:pt>
    <dgm:pt modelId="{1BB362E2-786A-0C4E-B605-931102B9059C}" type="sibTrans" cxnId="{F14A1E8B-E1AA-5049-8ED9-B51278DE40CA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endParaRPr lang="en-US" sz="3000" b="1">
            <a:latin typeface="FontAwesome"/>
            <a:cs typeface="FontAwesome"/>
          </a:endParaRPr>
        </a:p>
      </dgm:t>
    </dgm:pt>
    <dgm:pt modelId="{95FB67B6-76FE-F14E-94F5-2EBC680917EF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n-US" sz="1800" b="1" kern="1200" dirty="0">
              <a:solidFill>
                <a:prstClr val="white"/>
              </a:solidFill>
              <a:latin typeface="FontAwesome"/>
              <a:ea typeface="FontAwesome"/>
              <a:cs typeface="FontAwesome"/>
              <a:sym typeface="FontAwesome"/>
            </a:rPr>
            <a:t>Focusing on a problem and coming up with a better solution</a:t>
          </a:r>
        </a:p>
      </dgm:t>
    </dgm:pt>
    <dgm:pt modelId="{BCD08F7A-623D-E442-912E-10773C040125}" type="sibTrans" cxnId="{6310B665-9040-9244-B5DE-EB6E189AD7F6}">
      <dgm:prSet/>
      <dgm:spPr/>
      <dgm:t>
        <a:bodyPr/>
        <a:lstStyle/>
        <a:p>
          <a:pPr rtl="0"/>
          <a:endParaRPr lang="en-US" sz="3000" b="1">
            <a:latin typeface="FontAwesome"/>
            <a:cs typeface="FontAwesome"/>
          </a:endParaRPr>
        </a:p>
      </dgm:t>
    </dgm:pt>
    <dgm:pt modelId="{9D7C00FC-AC0E-0A4C-B230-CDE9EB30E0BF}" type="parTrans" cxnId="{6310B665-9040-9244-B5DE-EB6E189AD7F6}">
      <dgm:prSet/>
      <dgm:spPr/>
      <dgm:t>
        <a:bodyPr/>
        <a:lstStyle/>
        <a:p>
          <a:pPr rtl="0"/>
          <a:endParaRPr lang="en-US" sz="3000" b="1">
            <a:latin typeface="FontAwesome"/>
            <a:cs typeface="FontAwesome"/>
          </a:endParaRPr>
        </a:p>
      </dgm:t>
    </dgm:pt>
    <dgm:pt modelId="{1620917F-E3D4-9640-A7C0-C997BA9C3FF0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n-US" sz="1800" b="1" kern="1200" dirty="0">
              <a:solidFill>
                <a:prstClr val="white"/>
              </a:solidFill>
              <a:latin typeface="FontAwesome"/>
              <a:ea typeface="FontAwesome"/>
              <a:cs typeface="FontAwesome"/>
            </a:rPr>
            <a:t>Reproduction and Experiment with different algorithms</a:t>
          </a:r>
        </a:p>
      </dgm:t>
    </dgm:pt>
    <dgm:pt modelId="{ACA91696-E756-2249-B80A-DC0108F6D9E3}" type="sibTrans" cxnId="{F9E90106-1B0C-F74A-87EF-36B2BF19AD3A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endParaRPr lang="en-US" sz="3000" b="1">
            <a:latin typeface="FontAwesome"/>
            <a:cs typeface="FontAwesome"/>
          </a:endParaRPr>
        </a:p>
      </dgm:t>
    </dgm:pt>
    <dgm:pt modelId="{A6D6F87A-9815-9347-A56E-D6533754A2EE}" type="parTrans" cxnId="{F9E90106-1B0C-F74A-87EF-36B2BF19AD3A}">
      <dgm:prSet/>
      <dgm:spPr/>
      <dgm:t>
        <a:bodyPr/>
        <a:lstStyle/>
        <a:p>
          <a:pPr rtl="0"/>
          <a:endParaRPr lang="en-US" sz="3000" b="1">
            <a:latin typeface="FontAwesome"/>
            <a:cs typeface="FontAwesome"/>
          </a:endParaRPr>
        </a:p>
      </dgm:t>
    </dgm:pt>
    <dgm:pt modelId="{DBBC6D9B-742B-2F47-A951-0AE5137CD747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n-US" sz="1800" b="1" kern="1200" dirty="0">
              <a:solidFill>
                <a:prstClr val="white"/>
              </a:solidFill>
              <a:latin typeface="FontAwesome"/>
              <a:ea typeface="FontAwesome"/>
              <a:cs typeface="FontAwesome"/>
            </a:rPr>
            <a:t>Learning the PySC2 Environment</a:t>
          </a:r>
          <a:endParaRPr lang="en-US" sz="1700" b="1" kern="1200" dirty="0">
            <a:solidFill>
              <a:prstClr val="white"/>
            </a:solidFill>
            <a:latin typeface="FontAwesome"/>
            <a:ea typeface="FontAwesome"/>
            <a:cs typeface="FontAwesome"/>
          </a:endParaRPr>
        </a:p>
      </dgm:t>
    </dgm:pt>
    <dgm:pt modelId="{6DCE2D40-E150-8146-8263-286CB66010A4}" type="sibTrans" cxnId="{85EC2203-57CB-AF4D-9F3C-8507620557BC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endParaRPr lang="en-US" sz="3000" b="1">
            <a:latin typeface="FontAwesome"/>
            <a:cs typeface="FontAwesome"/>
          </a:endParaRPr>
        </a:p>
      </dgm:t>
    </dgm:pt>
    <dgm:pt modelId="{1D7CCAF4-89A4-9941-ADDA-11F67253BB55}" type="parTrans" cxnId="{85EC2203-57CB-AF4D-9F3C-8507620557BC}">
      <dgm:prSet/>
      <dgm:spPr/>
      <dgm:t>
        <a:bodyPr/>
        <a:lstStyle/>
        <a:p>
          <a:pPr rtl="0"/>
          <a:endParaRPr lang="en-US" sz="3000" b="1">
            <a:latin typeface="FontAwesome"/>
            <a:cs typeface="FontAwesome"/>
          </a:endParaRPr>
        </a:p>
      </dgm:t>
    </dgm:pt>
    <dgm:pt modelId="{1148D200-E937-6F48-9709-AC5FB3C61C03}" type="pres">
      <dgm:prSet presAssocID="{0AFDCF6F-74AE-E147-ADB1-39C89D0E218E}" presName="Name0" presStyleCnt="0">
        <dgm:presLayoutVars>
          <dgm:dir/>
          <dgm:resizeHandles val="exact"/>
        </dgm:presLayoutVars>
      </dgm:prSet>
      <dgm:spPr/>
    </dgm:pt>
    <dgm:pt modelId="{157A5B9D-2AC4-D344-A2F2-BA407BF63372}" type="pres">
      <dgm:prSet presAssocID="{BDC445A4-0F05-AC46-9B15-688D8A5FEAE2}" presName="node" presStyleLbl="node1" presStyleIdx="0" presStyleCnt="4" custScaleX="194612" custScaleY="152984">
        <dgm:presLayoutVars>
          <dgm:bulletEnabled val="1"/>
        </dgm:presLayoutVars>
      </dgm:prSet>
      <dgm:spPr/>
    </dgm:pt>
    <dgm:pt modelId="{0135EB05-C628-3941-AF2A-3812809F84D0}" type="pres">
      <dgm:prSet presAssocID="{1BB362E2-786A-0C4E-B605-931102B9059C}" presName="sibTrans" presStyleLbl="sibTrans2D1" presStyleIdx="0" presStyleCnt="3"/>
      <dgm:spPr/>
    </dgm:pt>
    <dgm:pt modelId="{700B2255-D56B-CF4F-929A-3815ECC1EC10}" type="pres">
      <dgm:prSet presAssocID="{1BB362E2-786A-0C4E-B605-931102B9059C}" presName="connectorText" presStyleLbl="sibTrans2D1" presStyleIdx="0" presStyleCnt="3"/>
      <dgm:spPr/>
    </dgm:pt>
    <dgm:pt modelId="{5225658F-C631-2442-BA0C-A436E4FFF8D9}" type="pres">
      <dgm:prSet presAssocID="{DBBC6D9B-742B-2F47-A951-0AE5137CD747}" presName="node" presStyleLbl="node1" presStyleIdx="1" presStyleCnt="4" custScaleX="181150" custScaleY="152984" custLinFactNeighborY="1484">
        <dgm:presLayoutVars>
          <dgm:bulletEnabled val="1"/>
        </dgm:presLayoutVars>
      </dgm:prSet>
      <dgm:spPr/>
    </dgm:pt>
    <dgm:pt modelId="{5915B569-759F-2845-9F86-285D697BA53A}" type="pres">
      <dgm:prSet presAssocID="{6DCE2D40-E150-8146-8263-286CB66010A4}" presName="sibTrans" presStyleLbl="sibTrans2D1" presStyleIdx="1" presStyleCnt="3"/>
      <dgm:spPr/>
    </dgm:pt>
    <dgm:pt modelId="{9C457447-845E-0E46-8E8A-36EEAE35207B}" type="pres">
      <dgm:prSet presAssocID="{6DCE2D40-E150-8146-8263-286CB66010A4}" presName="connectorText" presStyleLbl="sibTrans2D1" presStyleIdx="1" presStyleCnt="3"/>
      <dgm:spPr/>
    </dgm:pt>
    <dgm:pt modelId="{3F499F65-79D8-C242-9501-776854844699}" type="pres">
      <dgm:prSet presAssocID="{1620917F-E3D4-9640-A7C0-C997BA9C3FF0}" presName="node" presStyleLbl="node1" presStyleIdx="2" presStyleCnt="4" custScaleX="190448" custScaleY="152984">
        <dgm:presLayoutVars>
          <dgm:bulletEnabled val="1"/>
        </dgm:presLayoutVars>
      </dgm:prSet>
      <dgm:spPr/>
    </dgm:pt>
    <dgm:pt modelId="{5063ACF2-EE11-644C-B759-B7C97F075F9E}" type="pres">
      <dgm:prSet presAssocID="{ACA91696-E756-2249-B80A-DC0108F6D9E3}" presName="sibTrans" presStyleLbl="sibTrans2D1" presStyleIdx="2" presStyleCnt="3"/>
      <dgm:spPr/>
    </dgm:pt>
    <dgm:pt modelId="{B3439194-4379-C143-A4A1-7CC201B2105E}" type="pres">
      <dgm:prSet presAssocID="{ACA91696-E756-2249-B80A-DC0108F6D9E3}" presName="connectorText" presStyleLbl="sibTrans2D1" presStyleIdx="2" presStyleCnt="3"/>
      <dgm:spPr/>
    </dgm:pt>
    <dgm:pt modelId="{57599B50-C6C0-9548-A788-22766E84DF1D}" type="pres">
      <dgm:prSet presAssocID="{95FB67B6-76FE-F14E-94F5-2EBC680917EF}" presName="node" presStyleLbl="node1" presStyleIdx="3" presStyleCnt="4" custScaleX="155851" custScaleY="152984" custLinFactNeighborX="14711" custLinFactNeighborY="-10633">
        <dgm:presLayoutVars>
          <dgm:bulletEnabled val="1"/>
        </dgm:presLayoutVars>
      </dgm:prSet>
      <dgm:spPr/>
    </dgm:pt>
  </dgm:ptLst>
  <dgm:cxnLst>
    <dgm:cxn modelId="{85EC2203-57CB-AF4D-9F3C-8507620557BC}" srcId="{0AFDCF6F-74AE-E147-ADB1-39C89D0E218E}" destId="{DBBC6D9B-742B-2F47-A951-0AE5137CD747}" srcOrd="1" destOrd="0" parTransId="{1D7CCAF4-89A4-9941-ADDA-11F67253BB55}" sibTransId="{6DCE2D40-E150-8146-8263-286CB66010A4}"/>
    <dgm:cxn modelId="{F9E90106-1B0C-F74A-87EF-36B2BF19AD3A}" srcId="{0AFDCF6F-74AE-E147-ADB1-39C89D0E218E}" destId="{1620917F-E3D4-9640-A7C0-C997BA9C3FF0}" srcOrd="2" destOrd="0" parTransId="{A6D6F87A-9815-9347-A56E-D6533754A2EE}" sibTransId="{ACA91696-E756-2249-B80A-DC0108F6D9E3}"/>
    <dgm:cxn modelId="{9FC52111-989B-8D49-BA1E-0D36817C88CC}" type="presOf" srcId="{BDC445A4-0F05-AC46-9B15-688D8A5FEAE2}" destId="{157A5B9D-2AC4-D344-A2F2-BA407BF63372}" srcOrd="0" destOrd="0" presId="urn:microsoft.com/office/officeart/2005/8/layout/process1"/>
    <dgm:cxn modelId="{6FA87F3E-4007-7749-8C1A-818DA4CC1B08}" type="presOf" srcId="{95FB67B6-76FE-F14E-94F5-2EBC680917EF}" destId="{57599B50-C6C0-9548-A788-22766E84DF1D}" srcOrd="0" destOrd="0" presId="urn:microsoft.com/office/officeart/2005/8/layout/process1"/>
    <dgm:cxn modelId="{B528B560-4354-9647-B667-6096358B83EE}" type="presOf" srcId="{0AFDCF6F-74AE-E147-ADB1-39C89D0E218E}" destId="{1148D200-E937-6F48-9709-AC5FB3C61C03}" srcOrd="0" destOrd="0" presId="urn:microsoft.com/office/officeart/2005/8/layout/process1"/>
    <dgm:cxn modelId="{6310B665-9040-9244-B5DE-EB6E189AD7F6}" srcId="{0AFDCF6F-74AE-E147-ADB1-39C89D0E218E}" destId="{95FB67B6-76FE-F14E-94F5-2EBC680917EF}" srcOrd="3" destOrd="0" parTransId="{9D7C00FC-AC0E-0A4C-B230-CDE9EB30E0BF}" sibTransId="{BCD08F7A-623D-E442-912E-10773C040125}"/>
    <dgm:cxn modelId="{5206F852-9070-6F4B-AB5B-68551E3211D8}" type="presOf" srcId="{1620917F-E3D4-9640-A7C0-C997BA9C3FF0}" destId="{3F499F65-79D8-C242-9501-776854844699}" srcOrd="0" destOrd="0" presId="urn:microsoft.com/office/officeart/2005/8/layout/process1"/>
    <dgm:cxn modelId="{2C75E073-4639-9848-8C89-D0A7363F7F21}" type="presOf" srcId="{6DCE2D40-E150-8146-8263-286CB66010A4}" destId="{5915B569-759F-2845-9F86-285D697BA53A}" srcOrd="0" destOrd="0" presId="urn:microsoft.com/office/officeart/2005/8/layout/process1"/>
    <dgm:cxn modelId="{51E51774-FAA1-9B44-8A31-B4E7B072C714}" type="presOf" srcId="{ACA91696-E756-2249-B80A-DC0108F6D9E3}" destId="{5063ACF2-EE11-644C-B759-B7C97F075F9E}" srcOrd="0" destOrd="0" presId="urn:microsoft.com/office/officeart/2005/8/layout/process1"/>
    <dgm:cxn modelId="{5BDDD25A-F9F4-5E4D-9569-C068CF35D030}" type="presOf" srcId="{DBBC6D9B-742B-2F47-A951-0AE5137CD747}" destId="{5225658F-C631-2442-BA0C-A436E4FFF8D9}" srcOrd="0" destOrd="0" presId="urn:microsoft.com/office/officeart/2005/8/layout/process1"/>
    <dgm:cxn modelId="{F14A1E8B-E1AA-5049-8ED9-B51278DE40CA}" srcId="{0AFDCF6F-74AE-E147-ADB1-39C89D0E218E}" destId="{BDC445A4-0F05-AC46-9B15-688D8A5FEAE2}" srcOrd="0" destOrd="0" parTransId="{D98D6BCE-5668-7A49-8E64-CF5080603BA5}" sibTransId="{1BB362E2-786A-0C4E-B605-931102B9059C}"/>
    <dgm:cxn modelId="{58118199-D6DB-2043-B3AD-C15B9755F0CA}" type="presOf" srcId="{1BB362E2-786A-0C4E-B605-931102B9059C}" destId="{700B2255-D56B-CF4F-929A-3815ECC1EC10}" srcOrd="1" destOrd="0" presId="urn:microsoft.com/office/officeart/2005/8/layout/process1"/>
    <dgm:cxn modelId="{B86B92B5-970B-D745-B0D9-BC5377644A84}" type="presOf" srcId="{1BB362E2-786A-0C4E-B605-931102B9059C}" destId="{0135EB05-C628-3941-AF2A-3812809F84D0}" srcOrd="0" destOrd="0" presId="urn:microsoft.com/office/officeart/2005/8/layout/process1"/>
    <dgm:cxn modelId="{81B17ECE-0C9B-3C47-B6A2-ADAC0FF89E24}" type="presOf" srcId="{6DCE2D40-E150-8146-8263-286CB66010A4}" destId="{9C457447-845E-0E46-8E8A-36EEAE35207B}" srcOrd="1" destOrd="0" presId="urn:microsoft.com/office/officeart/2005/8/layout/process1"/>
    <dgm:cxn modelId="{5D82C3E1-088D-C94F-A26A-C99BA6B8C6EF}" type="presOf" srcId="{ACA91696-E756-2249-B80A-DC0108F6D9E3}" destId="{B3439194-4379-C143-A4A1-7CC201B2105E}" srcOrd="1" destOrd="0" presId="urn:microsoft.com/office/officeart/2005/8/layout/process1"/>
    <dgm:cxn modelId="{FA24BE05-BF20-D241-9B33-A8D097B5B099}" type="presParOf" srcId="{1148D200-E937-6F48-9709-AC5FB3C61C03}" destId="{157A5B9D-2AC4-D344-A2F2-BA407BF63372}" srcOrd="0" destOrd="0" presId="urn:microsoft.com/office/officeart/2005/8/layout/process1"/>
    <dgm:cxn modelId="{CE5379BB-4106-4A45-B5A4-67D502AE85CB}" type="presParOf" srcId="{1148D200-E937-6F48-9709-AC5FB3C61C03}" destId="{0135EB05-C628-3941-AF2A-3812809F84D0}" srcOrd="1" destOrd="0" presId="urn:microsoft.com/office/officeart/2005/8/layout/process1"/>
    <dgm:cxn modelId="{566B8480-227C-0045-9549-AB0C0CEEB6FB}" type="presParOf" srcId="{0135EB05-C628-3941-AF2A-3812809F84D0}" destId="{700B2255-D56B-CF4F-929A-3815ECC1EC10}" srcOrd="0" destOrd="0" presId="urn:microsoft.com/office/officeart/2005/8/layout/process1"/>
    <dgm:cxn modelId="{590B31DF-AD96-7A42-A7E2-73CFC4989EC7}" type="presParOf" srcId="{1148D200-E937-6F48-9709-AC5FB3C61C03}" destId="{5225658F-C631-2442-BA0C-A436E4FFF8D9}" srcOrd="2" destOrd="0" presId="urn:microsoft.com/office/officeart/2005/8/layout/process1"/>
    <dgm:cxn modelId="{8F34835C-F541-EA4E-BDA5-702542F9C7CB}" type="presParOf" srcId="{1148D200-E937-6F48-9709-AC5FB3C61C03}" destId="{5915B569-759F-2845-9F86-285D697BA53A}" srcOrd="3" destOrd="0" presId="urn:microsoft.com/office/officeart/2005/8/layout/process1"/>
    <dgm:cxn modelId="{2F4504EC-2E08-8648-9A67-20FEAF2C5A22}" type="presParOf" srcId="{5915B569-759F-2845-9F86-285D697BA53A}" destId="{9C457447-845E-0E46-8E8A-36EEAE35207B}" srcOrd="0" destOrd="0" presId="urn:microsoft.com/office/officeart/2005/8/layout/process1"/>
    <dgm:cxn modelId="{67CEEE44-AB3B-944E-8180-98FCAA527145}" type="presParOf" srcId="{1148D200-E937-6F48-9709-AC5FB3C61C03}" destId="{3F499F65-79D8-C242-9501-776854844699}" srcOrd="4" destOrd="0" presId="urn:microsoft.com/office/officeart/2005/8/layout/process1"/>
    <dgm:cxn modelId="{B207C363-3439-E841-9C8C-8FFB0C5B3B89}" type="presParOf" srcId="{1148D200-E937-6F48-9709-AC5FB3C61C03}" destId="{5063ACF2-EE11-644C-B759-B7C97F075F9E}" srcOrd="5" destOrd="0" presId="urn:microsoft.com/office/officeart/2005/8/layout/process1"/>
    <dgm:cxn modelId="{FD9D0C33-9F5F-9140-84BB-CB743655C2C6}" type="presParOf" srcId="{5063ACF2-EE11-644C-B759-B7C97F075F9E}" destId="{B3439194-4379-C143-A4A1-7CC201B2105E}" srcOrd="0" destOrd="0" presId="urn:microsoft.com/office/officeart/2005/8/layout/process1"/>
    <dgm:cxn modelId="{0437CD9A-196D-8B4E-A613-D5793F7F875D}" type="presParOf" srcId="{1148D200-E937-6F48-9709-AC5FB3C61C03}" destId="{57599B50-C6C0-9548-A788-22766E84DF1D}" srcOrd="6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FDCF6F-74AE-E147-ADB1-39C89D0E218E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1148D200-E937-6F48-9709-AC5FB3C61C03}" type="pres">
      <dgm:prSet presAssocID="{0AFDCF6F-74AE-E147-ADB1-39C89D0E218E}" presName="Name0" presStyleCnt="0">
        <dgm:presLayoutVars>
          <dgm:dir/>
          <dgm:resizeHandles val="exact"/>
        </dgm:presLayoutVars>
      </dgm:prSet>
      <dgm:spPr/>
    </dgm:pt>
  </dgm:ptLst>
  <dgm:cxnLst>
    <dgm:cxn modelId="{B528B560-4354-9647-B667-6096358B83EE}" type="presOf" srcId="{0AFDCF6F-74AE-E147-ADB1-39C89D0E218E}" destId="{1148D200-E937-6F48-9709-AC5FB3C61C03}" srcOrd="0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FDCF6F-74AE-E147-ADB1-39C89D0E218E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BDC445A4-0F05-AC46-9B15-688D8A5FEAE2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n-US" sz="1800" b="1" dirty="0">
              <a:latin typeface="FontAwesome"/>
              <a:cs typeface="FontAwesome"/>
            </a:rPr>
            <a:t>Self learning Reinforcement Learning domain</a:t>
          </a:r>
        </a:p>
      </dgm:t>
    </dgm:pt>
    <dgm:pt modelId="{D98D6BCE-5668-7A49-8E64-CF5080603BA5}" type="parTrans" cxnId="{F14A1E8B-E1AA-5049-8ED9-B51278DE40CA}">
      <dgm:prSet/>
      <dgm:spPr/>
      <dgm:t>
        <a:bodyPr/>
        <a:lstStyle/>
        <a:p>
          <a:pPr rtl="0"/>
          <a:endParaRPr lang="en-US" sz="3000" b="1">
            <a:latin typeface="FontAwesome"/>
            <a:cs typeface="FontAwesome"/>
          </a:endParaRPr>
        </a:p>
      </dgm:t>
    </dgm:pt>
    <dgm:pt modelId="{1BB362E2-786A-0C4E-B605-931102B9059C}" type="sibTrans" cxnId="{F14A1E8B-E1AA-5049-8ED9-B51278DE40CA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endParaRPr lang="en-US" sz="3000" b="1">
            <a:latin typeface="FontAwesome"/>
            <a:cs typeface="FontAwesome"/>
          </a:endParaRPr>
        </a:p>
      </dgm:t>
    </dgm:pt>
    <dgm:pt modelId="{95FB67B6-76FE-F14E-94F5-2EBC680917EF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n-US" sz="1800" b="1" kern="1200" dirty="0">
              <a:solidFill>
                <a:prstClr val="white"/>
              </a:solidFill>
              <a:latin typeface="FontAwesome"/>
              <a:ea typeface="FontAwesome"/>
              <a:cs typeface="FontAwesome"/>
              <a:sym typeface="FontAwesome"/>
            </a:rPr>
            <a:t>Focusing on a problem and coming up with a better solution</a:t>
          </a:r>
        </a:p>
      </dgm:t>
    </dgm:pt>
    <dgm:pt modelId="{BCD08F7A-623D-E442-912E-10773C040125}" type="sibTrans" cxnId="{6310B665-9040-9244-B5DE-EB6E189AD7F6}">
      <dgm:prSet/>
      <dgm:spPr/>
      <dgm:t>
        <a:bodyPr/>
        <a:lstStyle/>
        <a:p>
          <a:pPr rtl="0"/>
          <a:endParaRPr lang="en-US" sz="3000" b="1">
            <a:latin typeface="FontAwesome"/>
            <a:cs typeface="FontAwesome"/>
          </a:endParaRPr>
        </a:p>
      </dgm:t>
    </dgm:pt>
    <dgm:pt modelId="{9D7C00FC-AC0E-0A4C-B230-CDE9EB30E0BF}" type="parTrans" cxnId="{6310B665-9040-9244-B5DE-EB6E189AD7F6}">
      <dgm:prSet/>
      <dgm:spPr/>
      <dgm:t>
        <a:bodyPr/>
        <a:lstStyle/>
        <a:p>
          <a:pPr rtl="0"/>
          <a:endParaRPr lang="en-US" sz="3000" b="1">
            <a:latin typeface="FontAwesome"/>
            <a:cs typeface="FontAwesome"/>
          </a:endParaRPr>
        </a:p>
      </dgm:t>
    </dgm:pt>
    <dgm:pt modelId="{1620917F-E3D4-9640-A7C0-C997BA9C3FF0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n-US" sz="1800" b="1" kern="1200" dirty="0">
              <a:solidFill>
                <a:prstClr val="white"/>
              </a:solidFill>
              <a:latin typeface="FontAwesome"/>
              <a:ea typeface="FontAwesome"/>
              <a:cs typeface="FontAwesome"/>
            </a:rPr>
            <a:t>Reproduction and Experiment with different algorithms</a:t>
          </a:r>
        </a:p>
      </dgm:t>
    </dgm:pt>
    <dgm:pt modelId="{ACA91696-E756-2249-B80A-DC0108F6D9E3}" type="sibTrans" cxnId="{F9E90106-1B0C-F74A-87EF-36B2BF19AD3A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endParaRPr lang="en-US" sz="3000" b="1">
            <a:latin typeface="FontAwesome"/>
            <a:cs typeface="FontAwesome"/>
          </a:endParaRPr>
        </a:p>
      </dgm:t>
    </dgm:pt>
    <dgm:pt modelId="{A6D6F87A-9815-9347-A56E-D6533754A2EE}" type="parTrans" cxnId="{F9E90106-1B0C-F74A-87EF-36B2BF19AD3A}">
      <dgm:prSet/>
      <dgm:spPr/>
      <dgm:t>
        <a:bodyPr/>
        <a:lstStyle/>
        <a:p>
          <a:pPr rtl="0"/>
          <a:endParaRPr lang="en-US" sz="3000" b="1">
            <a:latin typeface="FontAwesome"/>
            <a:cs typeface="FontAwesome"/>
          </a:endParaRPr>
        </a:p>
      </dgm:t>
    </dgm:pt>
    <dgm:pt modelId="{DBBC6D9B-742B-2F47-A951-0AE5137CD747}">
      <dgm:prSet phldrT="[Text]" custT="1"/>
      <dgm:spPr>
        <a:solidFill>
          <a:schemeClr val="accent3"/>
        </a:solidFill>
      </dgm:spPr>
      <dgm:t>
        <a:bodyPr/>
        <a:lstStyle/>
        <a:p>
          <a:pPr rtl="0"/>
          <a:r>
            <a:rPr lang="en-US" sz="1800" b="1" kern="1200" dirty="0">
              <a:solidFill>
                <a:prstClr val="white"/>
              </a:solidFill>
              <a:latin typeface="FontAwesome"/>
              <a:ea typeface="FontAwesome"/>
              <a:cs typeface="FontAwesome"/>
            </a:rPr>
            <a:t>Learning the PySC2 Environment</a:t>
          </a:r>
          <a:endParaRPr lang="en-US" sz="1700" b="1" kern="1200" dirty="0">
            <a:solidFill>
              <a:prstClr val="white"/>
            </a:solidFill>
            <a:latin typeface="FontAwesome"/>
            <a:ea typeface="FontAwesome"/>
            <a:cs typeface="FontAwesome"/>
          </a:endParaRPr>
        </a:p>
      </dgm:t>
    </dgm:pt>
    <dgm:pt modelId="{6DCE2D40-E150-8146-8263-286CB66010A4}" type="sibTrans" cxnId="{85EC2203-57CB-AF4D-9F3C-8507620557BC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endParaRPr lang="en-US" sz="3000" b="1">
            <a:latin typeface="FontAwesome"/>
            <a:cs typeface="FontAwesome"/>
          </a:endParaRPr>
        </a:p>
      </dgm:t>
    </dgm:pt>
    <dgm:pt modelId="{1D7CCAF4-89A4-9941-ADDA-11F67253BB55}" type="parTrans" cxnId="{85EC2203-57CB-AF4D-9F3C-8507620557BC}">
      <dgm:prSet/>
      <dgm:spPr/>
      <dgm:t>
        <a:bodyPr/>
        <a:lstStyle/>
        <a:p>
          <a:pPr rtl="0"/>
          <a:endParaRPr lang="en-US" sz="3000" b="1">
            <a:latin typeface="FontAwesome"/>
            <a:cs typeface="FontAwesome"/>
          </a:endParaRPr>
        </a:p>
      </dgm:t>
    </dgm:pt>
    <dgm:pt modelId="{1148D200-E937-6F48-9709-AC5FB3C61C03}" type="pres">
      <dgm:prSet presAssocID="{0AFDCF6F-74AE-E147-ADB1-39C89D0E218E}" presName="Name0" presStyleCnt="0">
        <dgm:presLayoutVars>
          <dgm:dir/>
          <dgm:resizeHandles val="exact"/>
        </dgm:presLayoutVars>
      </dgm:prSet>
      <dgm:spPr/>
    </dgm:pt>
    <dgm:pt modelId="{157A5B9D-2AC4-D344-A2F2-BA407BF63372}" type="pres">
      <dgm:prSet presAssocID="{BDC445A4-0F05-AC46-9B15-688D8A5FEAE2}" presName="node" presStyleLbl="node1" presStyleIdx="0" presStyleCnt="4" custScaleX="194612" custScaleY="152984">
        <dgm:presLayoutVars>
          <dgm:bulletEnabled val="1"/>
        </dgm:presLayoutVars>
      </dgm:prSet>
      <dgm:spPr/>
    </dgm:pt>
    <dgm:pt modelId="{0135EB05-C628-3941-AF2A-3812809F84D0}" type="pres">
      <dgm:prSet presAssocID="{1BB362E2-786A-0C4E-B605-931102B9059C}" presName="sibTrans" presStyleLbl="sibTrans2D1" presStyleIdx="0" presStyleCnt="3"/>
      <dgm:spPr/>
    </dgm:pt>
    <dgm:pt modelId="{700B2255-D56B-CF4F-929A-3815ECC1EC10}" type="pres">
      <dgm:prSet presAssocID="{1BB362E2-786A-0C4E-B605-931102B9059C}" presName="connectorText" presStyleLbl="sibTrans2D1" presStyleIdx="0" presStyleCnt="3"/>
      <dgm:spPr/>
    </dgm:pt>
    <dgm:pt modelId="{5225658F-C631-2442-BA0C-A436E4FFF8D9}" type="pres">
      <dgm:prSet presAssocID="{DBBC6D9B-742B-2F47-A951-0AE5137CD747}" presName="node" presStyleLbl="node1" presStyleIdx="1" presStyleCnt="4" custScaleX="181150" custScaleY="152984" custLinFactNeighborY="1484">
        <dgm:presLayoutVars>
          <dgm:bulletEnabled val="1"/>
        </dgm:presLayoutVars>
      </dgm:prSet>
      <dgm:spPr/>
    </dgm:pt>
    <dgm:pt modelId="{5915B569-759F-2845-9F86-285D697BA53A}" type="pres">
      <dgm:prSet presAssocID="{6DCE2D40-E150-8146-8263-286CB66010A4}" presName="sibTrans" presStyleLbl="sibTrans2D1" presStyleIdx="1" presStyleCnt="3"/>
      <dgm:spPr/>
    </dgm:pt>
    <dgm:pt modelId="{9C457447-845E-0E46-8E8A-36EEAE35207B}" type="pres">
      <dgm:prSet presAssocID="{6DCE2D40-E150-8146-8263-286CB66010A4}" presName="connectorText" presStyleLbl="sibTrans2D1" presStyleIdx="1" presStyleCnt="3"/>
      <dgm:spPr/>
    </dgm:pt>
    <dgm:pt modelId="{3F499F65-79D8-C242-9501-776854844699}" type="pres">
      <dgm:prSet presAssocID="{1620917F-E3D4-9640-A7C0-C997BA9C3FF0}" presName="node" presStyleLbl="node1" presStyleIdx="2" presStyleCnt="4" custScaleX="190448" custScaleY="152984">
        <dgm:presLayoutVars>
          <dgm:bulletEnabled val="1"/>
        </dgm:presLayoutVars>
      </dgm:prSet>
      <dgm:spPr/>
    </dgm:pt>
    <dgm:pt modelId="{5063ACF2-EE11-644C-B759-B7C97F075F9E}" type="pres">
      <dgm:prSet presAssocID="{ACA91696-E756-2249-B80A-DC0108F6D9E3}" presName="sibTrans" presStyleLbl="sibTrans2D1" presStyleIdx="2" presStyleCnt="3"/>
      <dgm:spPr/>
    </dgm:pt>
    <dgm:pt modelId="{B3439194-4379-C143-A4A1-7CC201B2105E}" type="pres">
      <dgm:prSet presAssocID="{ACA91696-E756-2249-B80A-DC0108F6D9E3}" presName="connectorText" presStyleLbl="sibTrans2D1" presStyleIdx="2" presStyleCnt="3"/>
      <dgm:spPr/>
    </dgm:pt>
    <dgm:pt modelId="{57599B50-C6C0-9548-A788-22766E84DF1D}" type="pres">
      <dgm:prSet presAssocID="{95FB67B6-76FE-F14E-94F5-2EBC680917EF}" presName="node" presStyleLbl="node1" presStyleIdx="3" presStyleCnt="4" custScaleX="155851" custScaleY="152984" custLinFactNeighborX="14711" custLinFactNeighborY="-10633">
        <dgm:presLayoutVars>
          <dgm:bulletEnabled val="1"/>
        </dgm:presLayoutVars>
      </dgm:prSet>
      <dgm:spPr/>
    </dgm:pt>
  </dgm:ptLst>
  <dgm:cxnLst>
    <dgm:cxn modelId="{85EC2203-57CB-AF4D-9F3C-8507620557BC}" srcId="{0AFDCF6F-74AE-E147-ADB1-39C89D0E218E}" destId="{DBBC6D9B-742B-2F47-A951-0AE5137CD747}" srcOrd="1" destOrd="0" parTransId="{1D7CCAF4-89A4-9941-ADDA-11F67253BB55}" sibTransId="{6DCE2D40-E150-8146-8263-286CB66010A4}"/>
    <dgm:cxn modelId="{F9E90106-1B0C-F74A-87EF-36B2BF19AD3A}" srcId="{0AFDCF6F-74AE-E147-ADB1-39C89D0E218E}" destId="{1620917F-E3D4-9640-A7C0-C997BA9C3FF0}" srcOrd="2" destOrd="0" parTransId="{A6D6F87A-9815-9347-A56E-D6533754A2EE}" sibTransId="{ACA91696-E756-2249-B80A-DC0108F6D9E3}"/>
    <dgm:cxn modelId="{9FC52111-989B-8D49-BA1E-0D36817C88CC}" type="presOf" srcId="{BDC445A4-0F05-AC46-9B15-688D8A5FEAE2}" destId="{157A5B9D-2AC4-D344-A2F2-BA407BF63372}" srcOrd="0" destOrd="0" presId="urn:microsoft.com/office/officeart/2005/8/layout/process1"/>
    <dgm:cxn modelId="{6FA87F3E-4007-7749-8C1A-818DA4CC1B08}" type="presOf" srcId="{95FB67B6-76FE-F14E-94F5-2EBC680917EF}" destId="{57599B50-C6C0-9548-A788-22766E84DF1D}" srcOrd="0" destOrd="0" presId="urn:microsoft.com/office/officeart/2005/8/layout/process1"/>
    <dgm:cxn modelId="{B528B560-4354-9647-B667-6096358B83EE}" type="presOf" srcId="{0AFDCF6F-74AE-E147-ADB1-39C89D0E218E}" destId="{1148D200-E937-6F48-9709-AC5FB3C61C03}" srcOrd="0" destOrd="0" presId="urn:microsoft.com/office/officeart/2005/8/layout/process1"/>
    <dgm:cxn modelId="{6310B665-9040-9244-B5DE-EB6E189AD7F6}" srcId="{0AFDCF6F-74AE-E147-ADB1-39C89D0E218E}" destId="{95FB67B6-76FE-F14E-94F5-2EBC680917EF}" srcOrd="3" destOrd="0" parTransId="{9D7C00FC-AC0E-0A4C-B230-CDE9EB30E0BF}" sibTransId="{BCD08F7A-623D-E442-912E-10773C040125}"/>
    <dgm:cxn modelId="{5206F852-9070-6F4B-AB5B-68551E3211D8}" type="presOf" srcId="{1620917F-E3D4-9640-A7C0-C997BA9C3FF0}" destId="{3F499F65-79D8-C242-9501-776854844699}" srcOrd="0" destOrd="0" presId="urn:microsoft.com/office/officeart/2005/8/layout/process1"/>
    <dgm:cxn modelId="{2C75E073-4639-9848-8C89-D0A7363F7F21}" type="presOf" srcId="{6DCE2D40-E150-8146-8263-286CB66010A4}" destId="{5915B569-759F-2845-9F86-285D697BA53A}" srcOrd="0" destOrd="0" presId="urn:microsoft.com/office/officeart/2005/8/layout/process1"/>
    <dgm:cxn modelId="{51E51774-FAA1-9B44-8A31-B4E7B072C714}" type="presOf" srcId="{ACA91696-E756-2249-B80A-DC0108F6D9E3}" destId="{5063ACF2-EE11-644C-B759-B7C97F075F9E}" srcOrd="0" destOrd="0" presId="urn:microsoft.com/office/officeart/2005/8/layout/process1"/>
    <dgm:cxn modelId="{5BDDD25A-F9F4-5E4D-9569-C068CF35D030}" type="presOf" srcId="{DBBC6D9B-742B-2F47-A951-0AE5137CD747}" destId="{5225658F-C631-2442-BA0C-A436E4FFF8D9}" srcOrd="0" destOrd="0" presId="urn:microsoft.com/office/officeart/2005/8/layout/process1"/>
    <dgm:cxn modelId="{F14A1E8B-E1AA-5049-8ED9-B51278DE40CA}" srcId="{0AFDCF6F-74AE-E147-ADB1-39C89D0E218E}" destId="{BDC445A4-0F05-AC46-9B15-688D8A5FEAE2}" srcOrd="0" destOrd="0" parTransId="{D98D6BCE-5668-7A49-8E64-CF5080603BA5}" sibTransId="{1BB362E2-786A-0C4E-B605-931102B9059C}"/>
    <dgm:cxn modelId="{58118199-D6DB-2043-B3AD-C15B9755F0CA}" type="presOf" srcId="{1BB362E2-786A-0C4E-B605-931102B9059C}" destId="{700B2255-D56B-CF4F-929A-3815ECC1EC10}" srcOrd="1" destOrd="0" presId="urn:microsoft.com/office/officeart/2005/8/layout/process1"/>
    <dgm:cxn modelId="{B86B92B5-970B-D745-B0D9-BC5377644A84}" type="presOf" srcId="{1BB362E2-786A-0C4E-B605-931102B9059C}" destId="{0135EB05-C628-3941-AF2A-3812809F84D0}" srcOrd="0" destOrd="0" presId="urn:microsoft.com/office/officeart/2005/8/layout/process1"/>
    <dgm:cxn modelId="{81B17ECE-0C9B-3C47-B6A2-ADAC0FF89E24}" type="presOf" srcId="{6DCE2D40-E150-8146-8263-286CB66010A4}" destId="{9C457447-845E-0E46-8E8A-36EEAE35207B}" srcOrd="1" destOrd="0" presId="urn:microsoft.com/office/officeart/2005/8/layout/process1"/>
    <dgm:cxn modelId="{5D82C3E1-088D-C94F-A26A-C99BA6B8C6EF}" type="presOf" srcId="{ACA91696-E756-2249-B80A-DC0108F6D9E3}" destId="{B3439194-4379-C143-A4A1-7CC201B2105E}" srcOrd="1" destOrd="0" presId="urn:microsoft.com/office/officeart/2005/8/layout/process1"/>
    <dgm:cxn modelId="{FA24BE05-BF20-D241-9B33-A8D097B5B099}" type="presParOf" srcId="{1148D200-E937-6F48-9709-AC5FB3C61C03}" destId="{157A5B9D-2AC4-D344-A2F2-BA407BF63372}" srcOrd="0" destOrd="0" presId="urn:microsoft.com/office/officeart/2005/8/layout/process1"/>
    <dgm:cxn modelId="{CE5379BB-4106-4A45-B5A4-67D502AE85CB}" type="presParOf" srcId="{1148D200-E937-6F48-9709-AC5FB3C61C03}" destId="{0135EB05-C628-3941-AF2A-3812809F84D0}" srcOrd="1" destOrd="0" presId="urn:microsoft.com/office/officeart/2005/8/layout/process1"/>
    <dgm:cxn modelId="{566B8480-227C-0045-9549-AB0C0CEEB6FB}" type="presParOf" srcId="{0135EB05-C628-3941-AF2A-3812809F84D0}" destId="{700B2255-D56B-CF4F-929A-3815ECC1EC10}" srcOrd="0" destOrd="0" presId="urn:microsoft.com/office/officeart/2005/8/layout/process1"/>
    <dgm:cxn modelId="{590B31DF-AD96-7A42-A7E2-73CFC4989EC7}" type="presParOf" srcId="{1148D200-E937-6F48-9709-AC5FB3C61C03}" destId="{5225658F-C631-2442-BA0C-A436E4FFF8D9}" srcOrd="2" destOrd="0" presId="urn:microsoft.com/office/officeart/2005/8/layout/process1"/>
    <dgm:cxn modelId="{8F34835C-F541-EA4E-BDA5-702542F9C7CB}" type="presParOf" srcId="{1148D200-E937-6F48-9709-AC5FB3C61C03}" destId="{5915B569-759F-2845-9F86-285D697BA53A}" srcOrd="3" destOrd="0" presId="urn:microsoft.com/office/officeart/2005/8/layout/process1"/>
    <dgm:cxn modelId="{2F4504EC-2E08-8648-9A67-20FEAF2C5A22}" type="presParOf" srcId="{5915B569-759F-2845-9F86-285D697BA53A}" destId="{9C457447-845E-0E46-8E8A-36EEAE35207B}" srcOrd="0" destOrd="0" presId="urn:microsoft.com/office/officeart/2005/8/layout/process1"/>
    <dgm:cxn modelId="{67CEEE44-AB3B-944E-8180-98FCAA527145}" type="presParOf" srcId="{1148D200-E937-6F48-9709-AC5FB3C61C03}" destId="{3F499F65-79D8-C242-9501-776854844699}" srcOrd="4" destOrd="0" presId="urn:microsoft.com/office/officeart/2005/8/layout/process1"/>
    <dgm:cxn modelId="{B207C363-3439-E841-9C8C-8FFB0C5B3B89}" type="presParOf" srcId="{1148D200-E937-6F48-9709-AC5FB3C61C03}" destId="{5063ACF2-EE11-644C-B759-B7C97F075F9E}" srcOrd="5" destOrd="0" presId="urn:microsoft.com/office/officeart/2005/8/layout/process1"/>
    <dgm:cxn modelId="{FD9D0C33-9F5F-9140-84BB-CB743655C2C6}" type="presParOf" srcId="{5063ACF2-EE11-644C-B759-B7C97F075F9E}" destId="{B3439194-4379-C143-A4A1-7CC201B2105E}" srcOrd="0" destOrd="0" presId="urn:microsoft.com/office/officeart/2005/8/layout/process1"/>
    <dgm:cxn modelId="{0437CD9A-196D-8B4E-A613-D5793F7F875D}" type="presParOf" srcId="{1148D200-E937-6F48-9709-AC5FB3C61C03}" destId="{57599B50-C6C0-9548-A788-22766E84DF1D}" srcOrd="6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FDCF6F-74AE-E147-ADB1-39C89D0E218E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1148D200-E937-6F48-9709-AC5FB3C61C03}" type="pres">
      <dgm:prSet presAssocID="{0AFDCF6F-74AE-E147-ADB1-39C89D0E218E}" presName="Name0" presStyleCnt="0">
        <dgm:presLayoutVars>
          <dgm:dir/>
          <dgm:resizeHandles val="exact"/>
        </dgm:presLayoutVars>
      </dgm:prSet>
      <dgm:spPr/>
    </dgm:pt>
  </dgm:ptLst>
  <dgm:cxnLst>
    <dgm:cxn modelId="{B528B560-4354-9647-B667-6096358B83EE}" type="presOf" srcId="{0AFDCF6F-74AE-E147-ADB1-39C89D0E218E}" destId="{1148D200-E937-6F48-9709-AC5FB3C61C03}" srcOrd="0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FDCF6F-74AE-E147-ADB1-39C89D0E218E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BDC445A4-0F05-AC46-9B15-688D8A5FEAE2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n-US" sz="1800" b="1" dirty="0">
              <a:latin typeface="FontAwesome"/>
              <a:cs typeface="FontAwesome"/>
            </a:rPr>
            <a:t>Self learning Reinforcement Learning domain</a:t>
          </a:r>
        </a:p>
      </dgm:t>
    </dgm:pt>
    <dgm:pt modelId="{D98D6BCE-5668-7A49-8E64-CF5080603BA5}" type="parTrans" cxnId="{F14A1E8B-E1AA-5049-8ED9-B51278DE40CA}">
      <dgm:prSet/>
      <dgm:spPr/>
      <dgm:t>
        <a:bodyPr/>
        <a:lstStyle/>
        <a:p>
          <a:pPr rtl="0"/>
          <a:endParaRPr lang="en-US" sz="3000" b="1">
            <a:latin typeface="FontAwesome"/>
            <a:cs typeface="FontAwesome"/>
          </a:endParaRPr>
        </a:p>
      </dgm:t>
    </dgm:pt>
    <dgm:pt modelId="{1BB362E2-786A-0C4E-B605-931102B9059C}" type="sibTrans" cxnId="{F14A1E8B-E1AA-5049-8ED9-B51278DE40CA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endParaRPr lang="en-US" sz="3000" b="1">
            <a:latin typeface="FontAwesome"/>
            <a:cs typeface="FontAwesome"/>
          </a:endParaRPr>
        </a:p>
      </dgm:t>
    </dgm:pt>
    <dgm:pt modelId="{95FB67B6-76FE-F14E-94F5-2EBC680917EF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n-US" sz="1800" b="1" kern="1200" dirty="0">
              <a:solidFill>
                <a:prstClr val="white"/>
              </a:solidFill>
              <a:latin typeface="FontAwesome"/>
              <a:ea typeface="FontAwesome"/>
              <a:cs typeface="FontAwesome"/>
              <a:sym typeface="FontAwesome"/>
            </a:rPr>
            <a:t>Focusing on a problem and coming up with a better solution</a:t>
          </a:r>
        </a:p>
      </dgm:t>
    </dgm:pt>
    <dgm:pt modelId="{BCD08F7A-623D-E442-912E-10773C040125}" type="sibTrans" cxnId="{6310B665-9040-9244-B5DE-EB6E189AD7F6}">
      <dgm:prSet/>
      <dgm:spPr/>
      <dgm:t>
        <a:bodyPr/>
        <a:lstStyle/>
        <a:p>
          <a:pPr rtl="0"/>
          <a:endParaRPr lang="en-US" sz="3000" b="1">
            <a:latin typeface="FontAwesome"/>
            <a:cs typeface="FontAwesome"/>
          </a:endParaRPr>
        </a:p>
      </dgm:t>
    </dgm:pt>
    <dgm:pt modelId="{9D7C00FC-AC0E-0A4C-B230-CDE9EB30E0BF}" type="parTrans" cxnId="{6310B665-9040-9244-B5DE-EB6E189AD7F6}">
      <dgm:prSet/>
      <dgm:spPr/>
      <dgm:t>
        <a:bodyPr/>
        <a:lstStyle/>
        <a:p>
          <a:pPr rtl="0"/>
          <a:endParaRPr lang="en-US" sz="3000" b="1">
            <a:latin typeface="FontAwesome"/>
            <a:cs typeface="FontAwesome"/>
          </a:endParaRPr>
        </a:p>
      </dgm:t>
    </dgm:pt>
    <dgm:pt modelId="{1620917F-E3D4-9640-A7C0-C997BA9C3FF0}">
      <dgm:prSet phldrT="[Text]" custT="1"/>
      <dgm:spPr>
        <a:solidFill>
          <a:schemeClr val="accent4"/>
        </a:solidFill>
      </dgm:spPr>
      <dgm:t>
        <a:bodyPr/>
        <a:lstStyle/>
        <a:p>
          <a:pPr rtl="0"/>
          <a:r>
            <a:rPr lang="en-US" sz="1800" b="1" kern="1200" dirty="0">
              <a:solidFill>
                <a:prstClr val="white"/>
              </a:solidFill>
              <a:latin typeface="FontAwesome"/>
              <a:ea typeface="FontAwesome"/>
              <a:cs typeface="FontAwesome"/>
            </a:rPr>
            <a:t>Reproduction and Experiment with different algorithms</a:t>
          </a:r>
        </a:p>
      </dgm:t>
    </dgm:pt>
    <dgm:pt modelId="{ACA91696-E756-2249-B80A-DC0108F6D9E3}" type="sibTrans" cxnId="{F9E90106-1B0C-F74A-87EF-36B2BF19AD3A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endParaRPr lang="en-US" sz="3000" b="1">
            <a:latin typeface="FontAwesome"/>
            <a:cs typeface="FontAwesome"/>
          </a:endParaRPr>
        </a:p>
      </dgm:t>
    </dgm:pt>
    <dgm:pt modelId="{A6D6F87A-9815-9347-A56E-D6533754A2EE}" type="parTrans" cxnId="{F9E90106-1B0C-F74A-87EF-36B2BF19AD3A}">
      <dgm:prSet/>
      <dgm:spPr/>
      <dgm:t>
        <a:bodyPr/>
        <a:lstStyle/>
        <a:p>
          <a:pPr rtl="0"/>
          <a:endParaRPr lang="en-US" sz="3000" b="1">
            <a:latin typeface="FontAwesome"/>
            <a:cs typeface="FontAwesome"/>
          </a:endParaRPr>
        </a:p>
      </dgm:t>
    </dgm:pt>
    <dgm:pt modelId="{DBBC6D9B-742B-2F47-A951-0AE5137CD747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n-US" sz="1800" b="1" kern="1200" dirty="0">
              <a:solidFill>
                <a:prstClr val="white"/>
              </a:solidFill>
              <a:latin typeface="FontAwesome"/>
              <a:ea typeface="FontAwesome"/>
              <a:cs typeface="FontAwesome"/>
            </a:rPr>
            <a:t>Learning the PySC2 Environment</a:t>
          </a:r>
          <a:endParaRPr lang="en-US" sz="1700" b="1" kern="1200" dirty="0">
            <a:solidFill>
              <a:prstClr val="white"/>
            </a:solidFill>
            <a:latin typeface="FontAwesome"/>
            <a:ea typeface="FontAwesome"/>
            <a:cs typeface="FontAwesome"/>
          </a:endParaRPr>
        </a:p>
      </dgm:t>
    </dgm:pt>
    <dgm:pt modelId="{6DCE2D40-E150-8146-8263-286CB66010A4}" type="sibTrans" cxnId="{85EC2203-57CB-AF4D-9F3C-8507620557BC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endParaRPr lang="en-US" sz="3000" b="1">
            <a:latin typeface="FontAwesome"/>
            <a:cs typeface="FontAwesome"/>
          </a:endParaRPr>
        </a:p>
      </dgm:t>
    </dgm:pt>
    <dgm:pt modelId="{1D7CCAF4-89A4-9941-ADDA-11F67253BB55}" type="parTrans" cxnId="{85EC2203-57CB-AF4D-9F3C-8507620557BC}">
      <dgm:prSet/>
      <dgm:spPr/>
      <dgm:t>
        <a:bodyPr/>
        <a:lstStyle/>
        <a:p>
          <a:pPr rtl="0"/>
          <a:endParaRPr lang="en-US" sz="3000" b="1">
            <a:latin typeface="FontAwesome"/>
            <a:cs typeface="FontAwesome"/>
          </a:endParaRPr>
        </a:p>
      </dgm:t>
    </dgm:pt>
    <dgm:pt modelId="{1148D200-E937-6F48-9709-AC5FB3C61C03}" type="pres">
      <dgm:prSet presAssocID="{0AFDCF6F-74AE-E147-ADB1-39C89D0E218E}" presName="Name0" presStyleCnt="0">
        <dgm:presLayoutVars>
          <dgm:dir/>
          <dgm:resizeHandles val="exact"/>
        </dgm:presLayoutVars>
      </dgm:prSet>
      <dgm:spPr/>
    </dgm:pt>
    <dgm:pt modelId="{157A5B9D-2AC4-D344-A2F2-BA407BF63372}" type="pres">
      <dgm:prSet presAssocID="{BDC445A4-0F05-AC46-9B15-688D8A5FEAE2}" presName="node" presStyleLbl="node1" presStyleIdx="0" presStyleCnt="4" custScaleX="194612" custScaleY="152984">
        <dgm:presLayoutVars>
          <dgm:bulletEnabled val="1"/>
        </dgm:presLayoutVars>
      </dgm:prSet>
      <dgm:spPr/>
    </dgm:pt>
    <dgm:pt modelId="{0135EB05-C628-3941-AF2A-3812809F84D0}" type="pres">
      <dgm:prSet presAssocID="{1BB362E2-786A-0C4E-B605-931102B9059C}" presName="sibTrans" presStyleLbl="sibTrans2D1" presStyleIdx="0" presStyleCnt="3"/>
      <dgm:spPr/>
    </dgm:pt>
    <dgm:pt modelId="{700B2255-D56B-CF4F-929A-3815ECC1EC10}" type="pres">
      <dgm:prSet presAssocID="{1BB362E2-786A-0C4E-B605-931102B9059C}" presName="connectorText" presStyleLbl="sibTrans2D1" presStyleIdx="0" presStyleCnt="3"/>
      <dgm:spPr/>
    </dgm:pt>
    <dgm:pt modelId="{5225658F-C631-2442-BA0C-A436E4FFF8D9}" type="pres">
      <dgm:prSet presAssocID="{DBBC6D9B-742B-2F47-A951-0AE5137CD747}" presName="node" presStyleLbl="node1" presStyleIdx="1" presStyleCnt="4" custScaleX="181150" custScaleY="152984" custLinFactNeighborY="1484">
        <dgm:presLayoutVars>
          <dgm:bulletEnabled val="1"/>
        </dgm:presLayoutVars>
      </dgm:prSet>
      <dgm:spPr/>
    </dgm:pt>
    <dgm:pt modelId="{5915B569-759F-2845-9F86-285D697BA53A}" type="pres">
      <dgm:prSet presAssocID="{6DCE2D40-E150-8146-8263-286CB66010A4}" presName="sibTrans" presStyleLbl="sibTrans2D1" presStyleIdx="1" presStyleCnt="3"/>
      <dgm:spPr/>
    </dgm:pt>
    <dgm:pt modelId="{9C457447-845E-0E46-8E8A-36EEAE35207B}" type="pres">
      <dgm:prSet presAssocID="{6DCE2D40-E150-8146-8263-286CB66010A4}" presName="connectorText" presStyleLbl="sibTrans2D1" presStyleIdx="1" presStyleCnt="3"/>
      <dgm:spPr/>
    </dgm:pt>
    <dgm:pt modelId="{3F499F65-79D8-C242-9501-776854844699}" type="pres">
      <dgm:prSet presAssocID="{1620917F-E3D4-9640-A7C0-C997BA9C3FF0}" presName="node" presStyleLbl="node1" presStyleIdx="2" presStyleCnt="4" custScaleX="190448" custScaleY="152984">
        <dgm:presLayoutVars>
          <dgm:bulletEnabled val="1"/>
        </dgm:presLayoutVars>
      </dgm:prSet>
      <dgm:spPr/>
    </dgm:pt>
    <dgm:pt modelId="{5063ACF2-EE11-644C-B759-B7C97F075F9E}" type="pres">
      <dgm:prSet presAssocID="{ACA91696-E756-2249-B80A-DC0108F6D9E3}" presName="sibTrans" presStyleLbl="sibTrans2D1" presStyleIdx="2" presStyleCnt="3"/>
      <dgm:spPr/>
    </dgm:pt>
    <dgm:pt modelId="{B3439194-4379-C143-A4A1-7CC201B2105E}" type="pres">
      <dgm:prSet presAssocID="{ACA91696-E756-2249-B80A-DC0108F6D9E3}" presName="connectorText" presStyleLbl="sibTrans2D1" presStyleIdx="2" presStyleCnt="3"/>
      <dgm:spPr/>
    </dgm:pt>
    <dgm:pt modelId="{57599B50-C6C0-9548-A788-22766E84DF1D}" type="pres">
      <dgm:prSet presAssocID="{95FB67B6-76FE-F14E-94F5-2EBC680917EF}" presName="node" presStyleLbl="node1" presStyleIdx="3" presStyleCnt="4" custScaleX="155851" custScaleY="152984" custLinFactNeighborX="14711" custLinFactNeighborY="-10633">
        <dgm:presLayoutVars>
          <dgm:bulletEnabled val="1"/>
        </dgm:presLayoutVars>
      </dgm:prSet>
      <dgm:spPr/>
    </dgm:pt>
  </dgm:ptLst>
  <dgm:cxnLst>
    <dgm:cxn modelId="{85EC2203-57CB-AF4D-9F3C-8507620557BC}" srcId="{0AFDCF6F-74AE-E147-ADB1-39C89D0E218E}" destId="{DBBC6D9B-742B-2F47-A951-0AE5137CD747}" srcOrd="1" destOrd="0" parTransId="{1D7CCAF4-89A4-9941-ADDA-11F67253BB55}" sibTransId="{6DCE2D40-E150-8146-8263-286CB66010A4}"/>
    <dgm:cxn modelId="{F9E90106-1B0C-F74A-87EF-36B2BF19AD3A}" srcId="{0AFDCF6F-74AE-E147-ADB1-39C89D0E218E}" destId="{1620917F-E3D4-9640-A7C0-C997BA9C3FF0}" srcOrd="2" destOrd="0" parTransId="{A6D6F87A-9815-9347-A56E-D6533754A2EE}" sibTransId="{ACA91696-E756-2249-B80A-DC0108F6D9E3}"/>
    <dgm:cxn modelId="{9FC52111-989B-8D49-BA1E-0D36817C88CC}" type="presOf" srcId="{BDC445A4-0F05-AC46-9B15-688D8A5FEAE2}" destId="{157A5B9D-2AC4-D344-A2F2-BA407BF63372}" srcOrd="0" destOrd="0" presId="urn:microsoft.com/office/officeart/2005/8/layout/process1"/>
    <dgm:cxn modelId="{6FA87F3E-4007-7749-8C1A-818DA4CC1B08}" type="presOf" srcId="{95FB67B6-76FE-F14E-94F5-2EBC680917EF}" destId="{57599B50-C6C0-9548-A788-22766E84DF1D}" srcOrd="0" destOrd="0" presId="urn:microsoft.com/office/officeart/2005/8/layout/process1"/>
    <dgm:cxn modelId="{B528B560-4354-9647-B667-6096358B83EE}" type="presOf" srcId="{0AFDCF6F-74AE-E147-ADB1-39C89D0E218E}" destId="{1148D200-E937-6F48-9709-AC5FB3C61C03}" srcOrd="0" destOrd="0" presId="urn:microsoft.com/office/officeart/2005/8/layout/process1"/>
    <dgm:cxn modelId="{6310B665-9040-9244-B5DE-EB6E189AD7F6}" srcId="{0AFDCF6F-74AE-E147-ADB1-39C89D0E218E}" destId="{95FB67B6-76FE-F14E-94F5-2EBC680917EF}" srcOrd="3" destOrd="0" parTransId="{9D7C00FC-AC0E-0A4C-B230-CDE9EB30E0BF}" sibTransId="{BCD08F7A-623D-E442-912E-10773C040125}"/>
    <dgm:cxn modelId="{5206F852-9070-6F4B-AB5B-68551E3211D8}" type="presOf" srcId="{1620917F-E3D4-9640-A7C0-C997BA9C3FF0}" destId="{3F499F65-79D8-C242-9501-776854844699}" srcOrd="0" destOrd="0" presId="urn:microsoft.com/office/officeart/2005/8/layout/process1"/>
    <dgm:cxn modelId="{2C75E073-4639-9848-8C89-D0A7363F7F21}" type="presOf" srcId="{6DCE2D40-E150-8146-8263-286CB66010A4}" destId="{5915B569-759F-2845-9F86-285D697BA53A}" srcOrd="0" destOrd="0" presId="urn:microsoft.com/office/officeart/2005/8/layout/process1"/>
    <dgm:cxn modelId="{51E51774-FAA1-9B44-8A31-B4E7B072C714}" type="presOf" srcId="{ACA91696-E756-2249-B80A-DC0108F6D9E3}" destId="{5063ACF2-EE11-644C-B759-B7C97F075F9E}" srcOrd="0" destOrd="0" presId="urn:microsoft.com/office/officeart/2005/8/layout/process1"/>
    <dgm:cxn modelId="{5BDDD25A-F9F4-5E4D-9569-C068CF35D030}" type="presOf" srcId="{DBBC6D9B-742B-2F47-A951-0AE5137CD747}" destId="{5225658F-C631-2442-BA0C-A436E4FFF8D9}" srcOrd="0" destOrd="0" presId="urn:microsoft.com/office/officeart/2005/8/layout/process1"/>
    <dgm:cxn modelId="{F14A1E8B-E1AA-5049-8ED9-B51278DE40CA}" srcId="{0AFDCF6F-74AE-E147-ADB1-39C89D0E218E}" destId="{BDC445A4-0F05-AC46-9B15-688D8A5FEAE2}" srcOrd="0" destOrd="0" parTransId="{D98D6BCE-5668-7A49-8E64-CF5080603BA5}" sibTransId="{1BB362E2-786A-0C4E-B605-931102B9059C}"/>
    <dgm:cxn modelId="{58118199-D6DB-2043-B3AD-C15B9755F0CA}" type="presOf" srcId="{1BB362E2-786A-0C4E-B605-931102B9059C}" destId="{700B2255-D56B-CF4F-929A-3815ECC1EC10}" srcOrd="1" destOrd="0" presId="urn:microsoft.com/office/officeart/2005/8/layout/process1"/>
    <dgm:cxn modelId="{B86B92B5-970B-D745-B0D9-BC5377644A84}" type="presOf" srcId="{1BB362E2-786A-0C4E-B605-931102B9059C}" destId="{0135EB05-C628-3941-AF2A-3812809F84D0}" srcOrd="0" destOrd="0" presId="urn:microsoft.com/office/officeart/2005/8/layout/process1"/>
    <dgm:cxn modelId="{81B17ECE-0C9B-3C47-B6A2-ADAC0FF89E24}" type="presOf" srcId="{6DCE2D40-E150-8146-8263-286CB66010A4}" destId="{9C457447-845E-0E46-8E8A-36EEAE35207B}" srcOrd="1" destOrd="0" presId="urn:microsoft.com/office/officeart/2005/8/layout/process1"/>
    <dgm:cxn modelId="{5D82C3E1-088D-C94F-A26A-C99BA6B8C6EF}" type="presOf" srcId="{ACA91696-E756-2249-B80A-DC0108F6D9E3}" destId="{B3439194-4379-C143-A4A1-7CC201B2105E}" srcOrd="1" destOrd="0" presId="urn:microsoft.com/office/officeart/2005/8/layout/process1"/>
    <dgm:cxn modelId="{FA24BE05-BF20-D241-9B33-A8D097B5B099}" type="presParOf" srcId="{1148D200-E937-6F48-9709-AC5FB3C61C03}" destId="{157A5B9D-2AC4-D344-A2F2-BA407BF63372}" srcOrd="0" destOrd="0" presId="urn:microsoft.com/office/officeart/2005/8/layout/process1"/>
    <dgm:cxn modelId="{CE5379BB-4106-4A45-B5A4-67D502AE85CB}" type="presParOf" srcId="{1148D200-E937-6F48-9709-AC5FB3C61C03}" destId="{0135EB05-C628-3941-AF2A-3812809F84D0}" srcOrd="1" destOrd="0" presId="urn:microsoft.com/office/officeart/2005/8/layout/process1"/>
    <dgm:cxn modelId="{566B8480-227C-0045-9549-AB0C0CEEB6FB}" type="presParOf" srcId="{0135EB05-C628-3941-AF2A-3812809F84D0}" destId="{700B2255-D56B-CF4F-929A-3815ECC1EC10}" srcOrd="0" destOrd="0" presId="urn:microsoft.com/office/officeart/2005/8/layout/process1"/>
    <dgm:cxn modelId="{590B31DF-AD96-7A42-A7E2-73CFC4989EC7}" type="presParOf" srcId="{1148D200-E937-6F48-9709-AC5FB3C61C03}" destId="{5225658F-C631-2442-BA0C-A436E4FFF8D9}" srcOrd="2" destOrd="0" presId="urn:microsoft.com/office/officeart/2005/8/layout/process1"/>
    <dgm:cxn modelId="{8F34835C-F541-EA4E-BDA5-702542F9C7CB}" type="presParOf" srcId="{1148D200-E937-6F48-9709-AC5FB3C61C03}" destId="{5915B569-759F-2845-9F86-285D697BA53A}" srcOrd="3" destOrd="0" presId="urn:microsoft.com/office/officeart/2005/8/layout/process1"/>
    <dgm:cxn modelId="{2F4504EC-2E08-8648-9A67-20FEAF2C5A22}" type="presParOf" srcId="{5915B569-759F-2845-9F86-285D697BA53A}" destId="{9C457447-845E-0E46-8E8A-36EEAE35207B}" srcOrd="0" destOrd="0" presId="urn:microsoft.com/office/officeart/2005/8/layout/process1"/>
    <dgm:cxn modelId="{67CEEE44-AB3B-944E-8180-98FCAA527145}" type="presParOf" srcId="{1148D200-E937-6F48-9709-AC5FB3C61C03}" destId="{3F499F65-79D8-C242-9501-776854844699}" srcOrd="4" destOrd="0" presId="urn:microsoft.com/office/officeart/2005/8/layout/process1"/>
    <dgm:cxn modelId="{B207C363-3439-E841-9C8C-8FFB0C5B3B89}" type="presParOf" srcId="{1148D200-E937-6F48-9709-AC5FB3C61C03}" destId="{5063ACF2-EE11-644C-B759-B7C97F075F9E}" srcOrd="5" destOrd="0" presId="urn:microsoft.com/office/officeart/2005/8/layout/process1"/>
    <dgm:cxn modelId="{FD9D0C33-9F5F-9140-84BB-CB743655C2C6}" type="presParOf" srcId="{5063ACF2-EE11-644C-B759-B7C97F075F9E}" destId="{B3439194-4379-C143-A4A1-7CC201B2105E}" srcOrd="0" destOrd="0" presId="urn:microsoft.com/office/officeart/2005/8/layout/process1"/>
    <dgm:cxn modelId="{0437CD9A-196D-8B4E-A613-D5793F7F875D}" type="presParOf" srcId="{1148D200-E937-6F48-9709-AC5FB3C61C03}" destId="{57599B50-C6C0-9548-A788-22766E84DF1D}" srcOrd="6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FDCF6F-74AE-E147-ADB1-39C89D0E218E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1148D200-E937-6F48-9709-AC5FB3C61C03}" type="pres">
      <dgm:prSet presAssocID="{0AFDCF6F-74AE-E147-ADB1-39C89D0E218E}" presName="Name0" presStyleCnt="0">
        <dgm:presLayoutVars>
          <dgm:dir/>
          <dgm:resizeHandles val="exact"/>
        </dgm:presLayoutVars>
      </dgm:prSet>
      <dgm:spPr/>
    </dgm:pt>
  </dgm:ptLst>
  <dgm:cxnLst>
    <dgm:cxn modelId="{B528B560-4354-9647-B667-6096358B83EE}" type="presOf" srcId="{0AFDCF6F-74AE-E147-ADB1-39C89D0E218E}" destId="{1148D200-E937-6F48-9709-AC5FB3C61C03}" srcOrd="0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AFDCF6F-74AE-E147-ADB1-39C89D0E218E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BDC445A4-0F05-AC46-9B15-688D8A5FEAE2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n-US" sz="1800" b="1" dirty="0">
              <a:latin typeface="FontAwesome"/>
              <a:cs typeface="FontAwesome"/>
            </a:rPr>
            <a:t>Self learning Reinforcement Learning domain</a:t>
          </a:r>
        </a:p>
      </dgm:t>
    </dgm:pt>
    <dgm:pt modelId="{D98D6BCE-5668-7A49-8E64-CF5080603BA5}" type="parTrans" cxnId="{F14A1E8B-E1AA-5049-8ED9-B51278DE40CA}">
      <dgm:prSet/>
      <dgm:spPr/>
      <dgm:t>
        <a:bodyPr/>
        <a:lstStyle/>
        <a:p>
          <a:pPr rtl="0"/>
          <a:endParaRPr lang="en-US" sz="3000" b="1">
            <a:latin typeface="FontAwesome"/>
            <a:cs typeface="FontAwesome"/>
          </a:endParaRPr>
        </a:p>
      </dgm:t>
    </dgm:pt>
    <dgm:pt modelId="{1BB362E2-786A-0C4E-B605-931102B9059C}" type="sibTrans" cxnId="{F14A1E8B-E1AA-5049-8ED9-B51278DE40CA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endParaRPr lang="en-US" sz="3000" b="1">
            <a:latin typeface="FontAwesome"/>
            <a:cs typeface="FontAwesome"/>
          </a:endParaRPr>
        </a:p>
      </dgm:t>
    </dgm:pt>
    <dgm:pt modelId="{95FB67B6-76FE-F14E-94F5-2EBC680917EF}">
      <dgm:prSet custT="1"/>
      <dgm:spPr>
        <a:solidFill>
          <a:schemeClr val="accent5"/>
        </a:solidFill>
      </dgm:spPr>
      <dgm:t>
        <a:bodyPr/>
        <a:lstStyle/>
        <a:p>
          <a:pPr rtl="0"/>
          <a:r>
            <a:rPr lang="en-US" sz="1800" b="1" kern="1200" dirty="0">
              <a:solidFill>
                <a:prstClr val="white"/>
              </a:solidFill>
              <a:latin typeface="FontAwesome"/>
              <a:ea typeface="FontAwesome"/>
              <a:cs typeface="FontAwesome"/>
              <a:sym typeface="FontAwesome"/>
            </a:rPr>
            <a:t>Focusing on a problem and coming up with a better solution</a:t>
          </a:r>
        </a:p>
      </dgm:t>
    </dgm:pt>
    <dgm:pt modelId="{BCD08F7A-623D-E442-912E-10773C040125}" type="sibTrans" cxnId="{6310B665-9040-9244-B5DE-EB6E189AD7F6}">
      <dgm:prSet/>
      <dgm:spPr/>
      <dgm:t>
        <a:bodyPr/>
        <a:lstStyle/>
        <a:p>
          <a:pPr rtl="0"/>
          <a:endParaRPr lang="en-US" sz="3000" b="1">
            <a:latin typeface="FontAwesome"/>
            <a:cs typeface="FontAwesome"/>
          </a:endParaRPr>
        </a:p>
      </dgm:t>
    </dgm:pt>
    <dgm:pt modelId="{9D7C00FC-AC0E-0A4C-B230-CDE9EB30E0BF}" type="parTrans" cxnId="{6310B665-9040-9244-B5DE-EB6E189AD7F6}">
      <dgm:prSet/>
      <dgm:spPr/>
      <dgm:t>
        <a:bodyPr/>
        <a:lstStyle/>
        <a:p>
          <a:pPr rtl="0"/>
          <a:endParaRPr lang="en-US" sz="3000" b="1">
            <a:latin typeface="FontAwesome"/>
            <a:cs typeface="FontAwesome"/>
          </a:endParaRPr>
        </a:p>
      </dgm:t>
    </dgm:pt>
    <dgm:pt modelId="{1620917F-E3D4-9640-A7C0-C997BA9C3FF0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n-US" sz="1800" b="1" kern="1200" dirty="0">
              <a:solidFill>
                <a:prstClr val="white"/>
              </a:solidFill>
              <a:latin typeface="FontAwesome"/>
              <a:ea typeface="FontAwesome"/>
              <a:cs typeface="FontAwesome"/>
            </a:rPr>
            <a:t>Reproduction and Experiment with different algorithms</a:t>
          </a:r>
        </a:p>
      </dgm:t>
    </dgm:pt>
    <dgm:pt modelId="{ACA91696-E756-2249-B80A-DC0108F6D9E3}" type="sibTrans" cxnId="{F9E90106-1B0C-F74A-87EF-36B2BF19AD3A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endParaRPr lang="en-US" sz="3000" b="1">
            <a:latin typeface="FontAwesome"/>
            <a:cs typeface="FontAwesome"/>
          </a:endParaRPr>
        </a:p>
      </dgm:t>
    </dgm:pt>
    <dgm:pt modelId="{A6D6F87A-9815-9347-A56E-D6533754A2EE}" type="parTrans" cxnId="{F9E90106-1B0C-F74A-87EF-36B2BF19AD3A}">
      <dgm:prSet/>
      <dgm:spPr/>
      <dgm:t>
        <a:bodyPr/>
        <a:lstStyle/>
        <a:p>
          <a:pPr rtl="0"/>
          <a:endParaRPr lang="en-US" sz="3000" b="1">
            <a:latin typeface="FontAwesome"/>
            <a:cs typeface="FontAwesome"/>
          </a:endParaRPr>
        </a:p>
      </dgm:t>
    </dgm:pt>
    <dgm:pt modelId="{DBBC6D9B-742B-2F47-A951-0AE5137CD747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n-US" sz="1800" b="1" kern="1200" dirty="0">
              <a:solidFill>
                <a:prstClr val="white"/>
              </a:solidFill>
              <a:latin typeface="FontAwesome"/>
              <a:ea typeface="FontAwesome"/>
              <a:cs typeface="FontAwesome"/>
            </a:rPr>
            <a:t>Learning the PySC2 Environment</a:t>
          </a:r>
          <a:endParaRPr lang="en-US" sz="1700" b="1" kern="1200" dirty="0">
            <a:solidFill>
              <a:prstClr val="white"/>
            </a:solidFill>
            <a:latin typeface="FontAwesome"/>
            <a:ea typeface="FontAwesome"/>
            <a:cs typeface="FontAwesome"/>
          </a:endParaRPr>
        </a:p>
      </dgm:t>
    </dgm:pt>
    <dgm:pt modelId="{6DCE2D40-E150-8146-8263-286CB66010A4}" type="sibTrans" cxnId="{85EC2203-57CB-AF4D-9F3C-8507620557BC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endParaRPr lang="en-US" sz="3000" b="1">
            <a:latin typeface="FontAwesome"/>
            <a:cs typeface="FontAwesome"/>
          </a:endParaRPr>
        </a:p>
      </dgm:t>
    </dgm:pt>
    <dgm:pt modelId="{1D7CCAF4-89A4-9941-ADDA-11F67253BB55}" type="parTrans" cxnId="{85EC2203-57CB-AF4D-9F3C-8507620557BC}">
      <dgm:prSet/>
      <dgm:spPr/>
      <dgm:t>
        <a:bodyPr/>
        <a:lstStyle/>
        <a:p>
          <a:pPr rtl="0"/>
          <a:endParaRPr lang="en-US" sz="3000" b="1">
            <a:latin typeface="FontAwesome"/>
            <a:cs typeface="FontAwesome"/>
          </a:endParaRPr>
        </a:p>
      </dgm:t>
    </dgm:pt>
    <dgm:pt modelId="{1148D200-E937-6F48-9709-AC5FB3C61C03}" type="pres">
      <dgm:prSet presAssocID="{0AFDCF6F-74AE-E147-ADB1-39C89D0E218E}" presName="Name0" presStyleCnt="0">
        <dgm:presLayoutVars>
          <dgm:dir/>
          <dgm:resizeHandles val="exact"/>
        </dgm:presLayoutVars>
      </dgm:prSet>
      <dgm:spPr/>
    </dgm:pt>
    <dgm:pt modelId="{157A5B9D-2AC4-D344-A2F2-BA407BF63372}" type="pres">
      <dgm:prSet presAssocID="{BDC445A4-0F05-AC46-9B15-688D8A5FEAE2}" presName="node" presStyleLbl="node1" presStyleIdx="0" presStyleCnt="4" custScaleX="194612" custScaleY="152984">
        <dgm:presLayoutVars>
          <dgm:bulletEnabled val="1"/>
        </dgm:presLayoutVars>
      </dgm:prSet>
      <dgm:spPr/>
    </dgm:pt>
    <dgm:pt modelId="{0135EB05-C628-3941-AF2A-3812809F84D0}" type="pres">
      <dgm:prSet presAssocID="{1BB362E2-786A-0C4E-B605-931102B9059C}" presName="sibTrans" presStyleLbl="sibTrans2D1" presStyleIdx="0" presStyleCnt="3"/>
      <dgm:spPr/>
    </dgm:pt>
    <dgm:pt modelId="{700B2255-D56B-CF4F-929A-3815ECC1EC10}" type="pres">
      <dgm:prSet presAssocID="{1BB362E2-786A-0C4E-B605-931102B9059C}" presName="connectorText" presStyleLbl="sibTrans2D1" presStyleIdx="0" presStyleCnt="3"/>
      <dgm:spPr/>
    </dgm:pt>
    <dgm:pt modelId="{5225658F-C631-2442-BA0C-A436E4FFF8D9}" type="pres">
      <dgm:prSet presAssocID="{DBBC6D9B-742B-2F47-A951-0AE5137CD747}" presName="node" presStyleLbl="node1" presStyleIdx="1" presStyleCnt="4" custScaleX="181150" custScaleY="152984" custLinFactNeighborY="1484">
        <dgm:presLayoutVars>
          <dgm:bulletEnabled val="1"/>
        </dgm:presLayoutVars>
      </dgm:prSet>
      <dgm:spPr/>
    </dgm:pt>
    <dgm:pt modelId="{5915B569-759F-2845-9F86-285D697BA53A}" type="pres">
      <dgm:prSet presAssocID="{6DCE2D40-E150-8146-8263-286CB66010A4}" presName="sibTrans" presStyleLbl="sibTrans2D1" presStyleIdx="1" presStyleCnt="3"/>
      <dgm:spPr/>
    </dgm:pt>
    <dgm:pt modelId="{9C457447-845E-0E46-8E8A-36EEAE35207B}" type="pres">
      <dgm:prSet presAssocID="{6DCE2D40-E150-8146-8263-286CB66010A4}" presName="connectorText" presStyleLbl="sibTrans2D1" presStyleIdx="1" presStyleCnt="3"/>
      <dgm:spPr/>
    </dgm:pt>
    <dgm:pt modelId="{3F499F65-79D8-C242-9501-776854844699}" type="pres">
      <dgm:prSet presAssocID="{1620917F-E3D4-9640-A7C0-C997BA9C3FF0}" presName="node" presStyleLbl="node1" presStyleIdx="2" presStyleCnt="4" custScaleX="190448" custScaleY="152984">
        <dgm:presLayoutVars>
          <dgm:bulletEnabled val="1"/>
        </dgm:presLayoutVars>
      </dgm:prSet>
      <dgm:spPr/>
    </dgm:pt>
    <dgm:pt modelId="{5063ACF2-EE11-644C-B759-B7C97F075F9E}" type="pres">
      <dgm:prSet presAssocID="{ACA91696-E756-2249-B80A-DC0108F6D9E3}" presName="sibTrans" presStyleLbl="sibTrans2D1" presStyleIdx="2" presStyleCnt="3"/>
      <dgm:spPr/>
    </dgm:pt>
    <dgm:pt modelId="{B3439194-4379-C143-A4A1-7CC201B2105E}" type="pres">
      <dgm:prSet presAssocID="{ACA91696-E756-2249-B80A-DC0108F6D9E3}" presName="connectorText" presStyleLbl="sibTrans2D1" presStyleIdx="2" presStyleCnt="3"/>
      <dgm:spPr/>
    </dgm:pt>
    <dgm:pt modelId="{57599B50-C6C0-9548-A788-22766E84DF1D}" type="pres">
      <dgm:prSet presAssocID="{95FB67B6-76FE-F14E-94F5-2EBC680917EF}" presName="node" presStyleLbl="node1" presStyleIdx="3" presStyleCnt="4" custScaleX="155851" custScaleY="152984" custLinFactNeighborX="14711" custLinFactNeighborY="-10633">
        <dgm:presLayoutVars>
          <dgm:bulletEnabled val="1"/>
        </dgm:presLayoutVars>
      </dgm:prSet>
      <dgm:spPr/>
    </dgm:pt>
  </dgm:ptLst>
  <dgm:cxnLst>
    <dgm:cxn modelId="{85EC2203-57CB-AF4D-9F3C-8507620557BC}" srcId="{0AFDCF6F-74AE-E147-ADB1-39C89D0E218E}" destId="{DBBC6D9B-742B-2F47-A951-0AE5137CD747}" srcOrd="1" destOrd="0" parTransId="{1D7CCAF4-89A4-9941-ADDA-11F67253BB55}" sibTransId="{6DCE2D40-E150-8146-8263-286CB66010A4}"/>
    <dgm:cxn modelId="{F9E90106-1B0C-F74A-87EF-36B2BF19AD3A}" srcId="{0AFDCF6F-74AE-E147-ADB1-39C89D0E218E}" destId="{1620917F-E3D4-9640-A7C0-C997BA9C3FF0}" srcOrd="2" destOrd="0" parTransId="{A6D6F87A-9815-9347-A56E-D6533754A2EE}" sibTransId="{ACA91696-E756-2249-B80A-DC0108F6D9E3}"/>
    <dgm:cxn modelId="{9FC52111-989B-8D49-BA1E-0D36817C88CC}" type="presOf" srcId="{BDC445A4-0F05-AC46-9B15-688D8A5FEAE2}" destId="{157A5B9D-2AC4-D344-A2F2-BA407BF63372}" srcOrd="0" destOrd="0" presId="urn:microsoft.com/office/officeart/2005/8/layout/process1"/>
    <dgm:cxn modelId="{6FA87F3E-4007-7749-8C1A-818DA4CC1B08}" type="presOf" srcId="{95FB67B6-76FE-F14E-94F5-2EBC680917EF}" destId="{57599B50-C6C0-9548-A788-22766E84DF1D}" srcOrd="0" destOrd="0" presId="urn:microsoft.com/office/officeart/2005/8/layout/process1"/>
    <dgm:cxn modelId="{B528B560-4354-9647-B667-6096358B83EE}" type="presOf" srcId="{0AFDCF6F-74AE-E147-ADB1-39C89D0E218E}" destId="{1148D200-E937-6F48-9709-AC5FB3C61C03}" srcOrd="0" destOrd="0" presId="urn:microsoft.com/office/officeart/2005/8/layout/process1"/>
    <dgm:cxn modelId="{6310B665-9040-9244-B5DE-EB6E189AD7F6}" srcId="{0AFDCF6F-74AE-E147-ADB1-39C89D0E218E}" destId="{95FB67B6-76FE-F14E-94F5-2EBC680917EF}" srcOrd="3" destOrd="0" parTransId="{9D7C00FC-AC0E-0A4C-B230-CDE9EB30E0BF}" sibTransId="{BCD08F7A-623D-E442-912E-10773C040125}"/>
    <dgm:cxn modelId="{5206F852-9070-6F4B-AB5B-68551E3211D8}" type="presOf" srcId="{1620917F-E3D4-9640-A7C0-C997BA9C3FF0}" destId="{3F499F65-79D8-C242-9501-776854844699}" srcOrd="0" destOrd="0" presId="urn:microsoft.com/office/officeart/2005/8/layout/process1"/>
    <dgm:cxn modelId="{2C75E073-4639-9848-8C89-D0A7363F7F21}" type="presOf" srcId="{6DCE2D40-E150-8146-8263-286CB66010A4}" destId="{5915B569-759F-2845-9F86-285D697BA53A}" srcOrd="0" destOrd="0" presId="urn:microsoft.com/office/officeart/2005/8/layout/process1"/>
    <dgm:cxn modelId="{51E51774-FAA1-9B44-8A31-B4E7B072C714}" type="presOf" srcId="{ACA91696-E756-2249-B80A-DC0108F6D9E3}" destId="{5063ACF2-EE11-644C-B759-B7C97F075F9E}" srcOrd="0" destOrd="0" presId="urn:microsoft.com/office/officeart/2005/8/layout/process1"/>
    <dgm:cxn modelId="{5BDDD25A-F9F4-5E4D-9569-C068CF35D030}" type="presOf" srcId="{DBBC6D9B-742B-2F47-A951-0AE5137CD747}" destId="{5225658F-C631-2442-BA0C-A436E4FFF8D9}" srcOrd="0" destOrd="0" presId="urn:microsoft.com/office/officeart/2005/8/layout/process1"/>
    <dgm:cxn modelId="{F14A1E8B-E1AA-5049-8ED9-B51278DE40CA}" srcId="{0AFDCF6F-74AE-E147-ADB1-39C89D0E218E}" destId="{BDC445A4-0F05-AC46-9B15-688D8A5FEAE2}" srcOrd="0" destOrd="0" parTransId="{D98D6BCE-5668-7A49-8E64-CF5080603BA5}" sibTransId="{1BB362E2-786A-0C4E-B605-931102B9059C}"/>
    <dgm:cxn modelId="{58118199-D6DB-2043-B3AD-C15B9755F0CA}" type="presOf" srcId="{1BB362E2-786A-0C4E-B605-931102B9059C}" destId="{700B2255-D56B-CF4F-929A-3815ECC1EC10}" srcOrd="1" destOrd="0" presId="urn:microsoft.com/office/officeart/2005/8/layout/process1"/>
    <dgm:cxn modelId="{B86B92B5-970B-D745-B0D9-BC5377644A84}" type="presOf" srcId="{1BB362E2-786A-0C4E-B605-931102B9059C}" destId="{0135EB05-C628-3941-AF2A-3812809F84D0}" srcOrd="0" destOrd="0" presId="urn:microsoft.com/office/officeart/2005/8/layout/process1"/>
    <dgm:cxn modelId="{81B17ECE-0C9B-3C47-B6A2-ADAC0FF89E24}" type="presOf" srcId="{6DCE2D40-E150-8146-8263-286CB66010A4}" destId="{9C457447-845E-0E46-8E8A-36EEAE35207B}" srcOrd="1" destOrd="0" presId="urn:microsoft.com/office/officeart/2005/8/layout/process1"/>
    <dgm:cxn modelId="{5D82C3E1-088D-C94F-A26A-C99BA6B8C6EF}" type="presOf" srcId="{ACA91696-E756-2249-B80A-DC0108F6D9E3}" destId="{B3439194-4379-C143-A4A1-7CC201B2105E}" srcOrd="1" destOrd="0" presId="urn:microsoft.com/office/officeart/2005/8/layout/process1"/>
    <dgm:cxn modelId="{FA24BE05-BF20-D241-9B33-A8D097B5B099}" type="presParOf" srcId="{1148D200-E937-6F48-9709-AC5FB3C61C03}" destId="{157A5B9D-2AC4-D344-A2F2-BA407BF63372}" srcOrd="0" destOrd="0" presId="urn:microsoft.com/office/officeart/2005/8/layout/process1"/>
    <dgm:cxn modelId="{CE5379BB-4106-4A45-B5A4-67D502AE85CB}" type="presParOf" srcId="{1148D200-E937-6F48-9709-AC5FB3C61C03}" destId="{0135EB05-C628-3941-AF2A-3812809F84D0}" srcOrd="1" destOrd="0" presId="urn:microsoft.com/office/officeart/2005/8/layout/process1"/>
    <dgm:cxn modelId="{566B8480-227C-0045-9549-AB0C0CEEB6FB}" type="presParOf" srcId="{0135EB05-C628-3941-AF2A-3812809F84D0}" destId="{700B2255-D56B-CF4F-929A-3815ECC1EC10}" srcOrd="0" destOrd="0" presId="urn:microsoft.com/office/officeart/2005/8/layout/process1"/>
    <dgm:cxn modelId="{590B31DF-AD96-7A42-A7E2-73CFC4989EC7}" type="presParOf" srcId="{1148D200-E937-6F48-9709-AC5FB3C61C03}" destId="{5225658F-C631-2442-BA0C-A436E4FFF8D9}" srcOrd="2" destOrd="0" presId="urn:microsoft.com/office/officeart/2005/8/layout/process1"/>
    <dgm:cxn modelId="{8F34835C-F541-EA4E-BDA5-702542F9C7CB}" type="presParOf" srcId="{1148D200-E937-6F48-9709-AC5FB3C61C03}" destId="{5915B569-759F-2845-9F86-285D697BA53A}" srcOrd="3" destOrd="0" presId="urn:microsoft.com/office/officeart/2005/8/layout/process1"/>
    <dgm:cxn modelId="{2F4504EC-2E08-8648-9A67-20FEAF2C5A22}" type="presParOf" srcId="{5915B569-759F-2845-9F86-285D697BA53A}" destId="{9C457447-845E-0E46-8E8A-36EEAE35207B}" srcOrd="0" destOrd="0" presId="urn:microsoft.com/office/officeart/2005/8/layout/process1"/>
    <dgm:cxn modelId="{67CEEE44-AB3B-944E-8180-98FCAA527145}" type="presParOf" srcId="{1148D200-E937-6F48-9709-AC5FB3C61C03}" destId="{3F499F65-79D8-C242-9501-776854844699}" srcOrd="4" destOrd="0" presId="urn:microsoft.com/office/officeart/2005/8/layout/process1"/>
    <dgm:cxn modelId="{B207C363-3439-E841-9C8C-8FFB0C5B3B89}" type="presParOf" srcId="{1148D200-E937-6F48-9709-AC5FB3C61C03}" destId="{5063ACF2-EE11-644C-B759-B7C97F075F9E}" srcOrd="5" destOrd="0" presId="urn:microsoft.com/office/officeart/2005/8/layout/process1"/>
    <dgm:cxn modelId="{FD9D0C33-9F5F-9140-84BB-CB743655C2C6}" type="presParOf" srcId="{5063ACF2-EE11-644C-B759-B7C97F075F9E}" destId="{B3439194-4379-C143-A4A1-7CC201B2105E}" srcOrd="0" destOrd="0" presId="urn:microsoft.com/office/officeart/2005/8/layout/process1"/>
    <dgm:cxn modelId="{0437CD9A-196D-8B4E-A613-D5793F7F875D}" type="presParOf" srcId="{1148D200-E937-6F48-9709-AC5FB3C61C03}" destId="{57599B50-C6C0-9548-A788-22766E84DF1D}" srcOrd="6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A5B9D-2AC4-D344-A2F2-BA407BF63372}">
      <dsp:nvSpPr>
        <dsp:cNvPr id="0" name=""/>
        <dsp:cNvSpPr/>
      </dsp:nvSpPr>
      <dsp:spPr>
        <a:xfrm>
          <a:off x="6759" y="0"/>
          <a:ext cx="1685318" cy="17012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FontAwesome"/>
              <a:cs typeface="FontAwesome"/>
            </a:rPr>
            <a:t>Self learning Reinforcement Learning domain</a:t>
          </a:r>
        </a:p>
      </dsp:txBody>
      <dsp:txXfrm>
        <a:off x="56120" y="49361"/>
        <a:ext cx="1586596" cy="1602544"/>
      </dsp:txXfrm>
    </dsp:sp>
    <dsp:sp modelId="{0135EB05-C628-3941-AF2A-3812809F84D0}">
      <dsp:nvSpPr>
        <dsp:cNvPr id="0" name=""/>
        <dsp:cNvSpPr/>
      </dsp:nvSpPr>
      <dsp:spPr>
        <a:xfrm>
          <a:off x="1778677" y="743250"/>
          <a:ext cx="183589" cy="214765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b="1" kern="1200">
            <a:latin typeface="FontAwesome"/>
            <a:cs typeface="FontAwesome"/>
          </a:endParaRPr>
        </a:p>
      </dsp:txBody>
      <dsp:txXfrm>
        <a:off x="1778677" y="786203"/>
        <a:ext cx="128512" cy="128859"/>
      </dsp:txXfrm>
    </dsp:sp>
    <dsp:sp modelId="{5225658F-C631-2442-BA0C-A436E4FFF8D9}">
      <dsp:nvSpPr>
        <dsp:cNvPr id="0" name=""/>
        <dsp:cNvSpPr/>
      </dsp:nvSpPr>
      <dsp:spPr>
        <a:xfrm>
          <a:off x="2038473" y="0"/>
          <a:ext cx="1568738" cy="1701266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FontAwesome"/>
              <a:ea typeface="FontAwesome"/>
              <a:cs typeface="FontAwesome"/>
            </a:rPr>
            <a:t>Learning the PySC2 Environment</a:t>
          </a:r>
          <a:endParaRPr lang="en-US" sz="1700" b="1" kern="1200" dirty="0">
            <a:solidFill>
              <a:prstClr val="white"/>
            </a:solidFill>
            <a:latin typeface="FontAwesome"/>
            <a:ea typeface="FontAwesome"/>
            <a:cs typeface="FontAwesome"/>
          </a:endParaRPr>
        </a:p>
      </dsp:txBody>
      <dsp:txXfrm>
        <a:off x="2084420" y="45947"/>
        <a:ext cx="1476844" cy="1609372"/>
      </dsp:txXfrm>
    </dsp:sp>
    <dsp:sp modelId="{5915B569-759F-2845-9F86-285D697BA53A}">
      <dsp:nvSpPr>
        <dsp:cNvPr id="0" name=""/>
        <dsp:cNvSpPr/>
      </dsp:nvSpPr>
      <dsp:spPr>
        <a:xfrm>
          <a:off x="3693811" y="743250"/>
          <a:ext cx="183589" cy="214765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b="1" kern="1200">
            <a:latin typeface="FontAwesome"/>
            <a:cs typeface="FontAwesome"/>
          </a:endParaRPr>
        </a:p>
      </dsp:txBody>
      <dsp:txXfrm>
        <a:off x="3693811" y="786203"/>
        <a:ext cx="128512" cy="128859"/>
      </dsp:txXfrm>
    </dsp:sp>
    <dsp:sp modelId="{3F499F65-79D8-C242-9501-776854844699}">
      <dsp:nvSpPr>
        <dsp:cNvPr id="0" name=""/>
        <dsp:cNvSpPr/>
      </dsp:nvSpPr>
      <dsp:spPr>
        <a:xfrm>
          <a:off x="3953608" y="0"/>
          <a:ext cx="1649258" cy="1701266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FontAwesome"/>
              <a:ea typeface="FontAwesome"/>
              <a:cs typeface="FontAwesome"/>
            </a:rPr>
            <a:t>Reproduction and Experiment with different algorithms</a:t>
          </a:r>
        </a:p>
      </dsp:txBody>
      <dsp:txXfrm>
        <a:off x="4001913" y="48305"/>
        <a:ext cx="1552648" cy="1604656"/>
      </dsp:txXfrm>
    </dsp:sp>
    <dsp:sp modelId="{5063ACF2-EE11-644C-B759-B7C97F075F9E}">
      <dsp:nvSpPr>
        <dsp:cNvPr id="0" name=""/>
        <dsp:cNvSpPr/>
      </dsp:nvSpPr>
      <dsp:spPr>
        <a:xfrm>
          <a:off x="5691155" y="743250"/>
          <a:ext cx="187172" cy="214765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b="1" kern="1200">
            <a:latin typeface="FontAwesome"/>
            <a:cs typeface="FontAwesome"/>
          </a:endParaRPr>
        </a:p>
      </dsp:txBody>
      <dsp:txXfrm>
        <a:off x="5691155" y="786203"/>
        <a:ext cx="131020" cy="128859"/>
      </dsp:txXfrm>
    </dsp:sp>
    <dsp:sp modelId="{57599B50-C6C0-9548-A788-22766E84DF1D}">
      <dsp:nvSpPr>
        <dsp:cNvPr id="0" name=""/>
        <dsp:cNvSpPr/>
      </dsp:nvSpPr>
      <dsp:spPr>
        <a:xfrm>
          <a:off x="5956022" y="0"/>
          <a:ext cx="1349652" cy="1701266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FontAwesome"/>
              <a:ea typeface="FontAwesome"/>
              <a:cs typeface="FontAwesome"/>
              <a:sym typeface="FontAwesome"/>
            </a:rPr>
            <a:t>Focusing on a problem and coming up with a better solution</a:t>
          </a:r>
        </a:p>
      </dsp:txBody>
      <dsp:txXfrm>
        <a:off x="5995552" y="39530"/>
        <a:ext cx="1270592" cy="1622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A5B9D-2AC4-D344-A2F2-BA407BF63372}">
      <dsp:nvSpPr>
        <dsp:cNvPr id="0" name=""/>
        <dsp:cNvSpPr/>
      </dsp:nvSpPr>
      <dsp:spPr>
        <a:xfrm>
          <a:off x="6759" y="0"/>
          <a:ext cx="1685318" cy="1701266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FontAwesome"/>
              <a:cs typeface="FontAwesome"/>
            </a:rPr>
            <a:t>Self learning Reinforcement Learning domain</a:t>
          </a:r>
        </a:p>
      </dsp:txBody>
      <dsp:txXfrm>
        <a:off x="56120" y="49361"/>
        <a:ext cx="1586596" cy="1602544"/>
      </dsp:txXfrm>
    </dsp:sp>
    <dsp:sp modelId="{0135EB05-C628-3941-AF2A-3812809F84D0}">
      <dsp:nvSpPr>
        <dsp:cNvPr id="0" name=""/>
        <dsp:cNvSpPr/>
      </dsp:nvSpPr>
      <dsp:spPr>
        <a:xfrm>
          <a:off x="1778677" y="743250"/>
          <a:ext cx="183589" cy="214765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b="1" kern="1200">
            <a:latin typeface="FontAwesome"/>
            <a:cs typeface="FontAwesome"/>
          </a:endParaRPr>
        </a:p>
      </dsp:txBody>
      <dsp:txXfrm>
        <a:off x="1778677" y="786203"/>
        <a:ext cx="128512" cy="128859"/>
      </dsp:txXfrm>
    </dsp:sp>
    <dsp:sp modelId="{5225658F-C631-2442-BA0C-A436E4FFF8D9}">
      <dsp:nvSpPr>
        <dsp:cNvPr id="0" name=""/>
        <dsp:cNvSpPr/>
      </dsp:nvSpPr>
      <dsp:spPr>
        <a:xfrm>
          <a:off x="2038473" y="0"/>
          <a:ext cx="1568738" cy="1701266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FontAwesome"/>
              <a:ea typeface="FontAwesome"/>
              <a:cs typeface="FontAwesome"/>
            </a:rPr>
            <a:t>Learning the PySC2 Environment</a:t>
          </a:r>
          <a:endParaRPr lang="en-US" sz="1700" b="1" kern="1200" dirty="0">
            <a:solidFill>
              <a:prstClr val="white"/>
            </a:solidFill>
            <a:latin typeface="FontAwesome"/>
            <a:ea typeface="FontAwesome"/>
            <a:cs typeface="FontAwesome"/>
          </a:endParaRPr>
        </a:p>
      </dsp:txBody>
      <dsp:txXfrm>
        <a:off x="2084420" y="45947"/>
        <a:ext cx="1476844" cy="1609372"/>
      </dsp:txXfrm>
    </dsp:sp>
    <dsp:sp modelId="{5915B569-759F-2845-9F86-285D697BA53A}">
      <dsp:nvSpPr>
        <dsp:cNvPr id="0" name=""/>
        <dsp:cNvSpPr/>
      </dsp:nvSpPr>
      <dsp:spPr>
        <a:xfrm>
          <a:off x="3693811" y="743250"/>
          <a:ext cx="183589" cy="214765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b="1" kern="1200">
            <a:latin typeface="FontAwesome"/>
            <a:cs typeface="FontAwesome"/>
          </a:endParaRPr>
        </a:p>
      </dsp:txBody>
      <dsp:txXfrm>
        <a:off x="3693811" y="786203"/>
        <a:ext cx="128512" cy="128859"/>
      </dsp:txXfrm>
    </dsp:sp>
    <dsp:sp modelId="{3F499F65-79D8-C242-9501-776854844699}">
      <dsp:nvSpPr>
        <dsp:cNvPr id="0" name=""/>
        <dsp:cNvSpPr/>
      </dsp:nvSpPr>
      <dsp:spPr>
        <a:xfrm>
          <a:off x="3953608" y="0"/>
          <a:ext cx="1649258" cy="1701266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FontAwesome"/>
              <a:ea typeface="FontAwesome"/>
              <a:cs typeface="FontAwesome"/>
            </a:rPr>
            <a:t>Reproduction and Experiment with different algorithms</a:t>
          </a:r>
        </a:p>
      </dsp:txBody>
      <dsp:txXfrm>
        <a:off x="4001913" y="48305"/>
        <a:ext cx="1552648" cy="1604656"/>
      </dsp:txXfrm>
    </dsp:sp>
    <dsp:sp modelId="{5063ACF2-EE11-644C-B759-B7C97F075F9E}">
      <dsp:nvSpPr>
        <dsp:cNvPr id="0" name=""/>
        <dsp:cNvSpPr/>
      </dsp:nvSpPr>
      <dsp:spPr>
        <a:xfrm>
          <a:off x="5691155" y="743250"/>
          <a:ext cx="187172" cy="214765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b="1" kern="1200">
            <a:latin typeface="FontAwesome"/>
            <a:cs typeface="FontAwesome"/>
          </a:endParaRPr>
        </a:p>
      </dsp:txBody>
      <dsp:txXfrm>
        <a:off x="5691155" y="786203"/>
        <a:ext cx="131020" cy="128859"/>
      </dsp:txXfrm>
    </dsp:sp>
    <dsp:sp modelId="{57599B50-C6C0-9548-A788-22766E84DF1D}">
      <dsp:nvSpPr>
        <dsp:cNvPr id="0" name=""/>
        <dsp:cNvSpPr/>
      </dsp:nvSpPr>
      <dsp:spPr>
        <a:xfrm>
          <a:off x="5956022" y="0"/>
          <a:ext cx="1349652" cy="1701266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FontAwesome"/>
              <a:ea typeface="FontAwesome"/>
              <a:cs typeface="FontAwesome"/>
              <a:sym typeface="FontAwesome"/>
            </a:rPr>
            <a:t>Focusing on a problem and coming up with a better solution</a:t>
          </a:r>
        </a:p>
      </dsp:txBody>
      <dsp:txXfrm>
        <a:off x="5995552" y="39530"/>
        <a:ext cx="1270592" cy="16222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A5B9D-2AC4-D344-A2F2-BA407BF63372}">
      <dsp:nvSpPr>
        <dsp:cNvPr id="0" name=""/>
        <dsp:cNvSpPr/>
      </dsp:nvSpPr>
      <dsp:spPr>
        <a:xfrm>
          <a:off x="6759" y="0"/>
          <a:ext cx="1685318" cy="1701266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FontAwesome"/>
              <a:cs typeface="FontAwesome"/>
            </a:rPr>
            <a:t>Self learning Reinforcement Learning domain</a:t>
          </a:r>
        </a:p>
      </dsp:txBody>
      <dsp:txXfrm>
        <a:off x="56120" y="49361"/>
        <a:ext cx="1586596" cy="1602544"/>
      </dsp:txXfrm>
    </dsp:sp>
    <dsp:sp modelId="{0135EB05-C628-3941-AF2A-3812809F84D0}">
      <dsp:nvSpPr>
        <dsp:cNvPr id="0" name=""/>
        <dsp:cNvSpPr/>
      </dsp:nvSpPr>
      <dsp:spPr>
        <a:xfrm>
          <a:off x="1778677" y="743250"/>
          <a:ext cx="183589" cy="214765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b="1" kern="1200">
            <a:latin typeface="FontAwesome"/>
            <a:cs typeface="FontAwesome"/>
          </a:endParaRPr>
        </a:p>
      </dsp:txBody>
      <dsp:txXfrm>
        <a:off x="1778677" y="786203"/>
        <a:ext cx="128512" cy="128859"/>
      </dsp:txXfrm>
    </dsp:sp>
    <dsp:sp modelId="{5225658F-C631-2442-BA0C-A436E4FFF8D9}">
      <dsp:nvSpPr>
        <dsp:cNvPr id="0" name=""/>
        <dsp:cNvSpPr/>
      </dsp:nvSpPr>
      <dsp:spPr>
        <a:xfrm>
          <a:off x="2038473" y="0"/>
          <a:ext cx="1568738" cy="1701266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FontAwesome"/>
              <a:ea typeface="FontAwesome"/>
              <a:cs typeface="FontAwesome"/>
            </a:rPr>
            <a:t>Learning the PySC2 Environment</a:t>
          </a:r>
          <a:endParaRPr lang="en-US" sz="1700" b="1" kern="1200" dirty="0">
            <a:solidFill>
              <a:prstClr val="white"/>
            </a:solidFill>
            <a:latin typeface="FontAwesome"/>
            <a:ea typeface="FontAwesome"/>
            <a:cs typeface="FontAwesome"/>
          </a:endParaRPr>
        </a:p>
      </dsp:txBody>
      <dsp:txXfrm>
        <a:off x="2084420" y="45947"/>
        <a:ext cx="1476844" cy="1609372"/>
      </dsp:txXfrm>
    </dsp:sp>
    <dsp:sp modelId="{5915B569-759F-2845-9F86-285D697BA53A}">
      <dsp:nvSpPr>
        <dsp:cNvPr id="0" name=""/>
        <dsp:cNvSpPr/>
      </dsp:nvSpPr>
      <dsp:spPr>
        <a:xfrm>
          <a:off x="3693811" y="743250"/>
          <a:ext cx="183589" cy="214765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b="1" kern="1200">
            <a:latin typeface="FontAwesome"/>
            <a:cs typeface="FontAwesome"/>
          </a:endParaRPr>
        </a:p>
      </dsp:txBody>
      <dsp:txXfrm>
        <a:off x="3693811" y="786203"/>
        <a:ext cx="128512" cy="128859"/>
      </dsp:txXfrm>
    </dsp:sp>
    <dsp:sp modelId="{3F499F65-79D8-C242-9501-776854844699}">
      <dsp:nvSpPr>
        <dsp:cNvPr id="0" name=""/>
        <dsp:cNvSpPr/>
      </dsp:nvSpPr>
      <dsp:spPr>
        <a:xfrm>
          <a:off x="3953608" y="0"/>
          <a:ext cx="1649258" cy="1701266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FontAwesome"/>
              <a:ea typeface="FontAwesome"/>
              <a:cs typeface="FontAwesome"/>
            </a:rPr>
            <a:t>Reproduction and Experiment with different algorithms</a:t>
          </a:r>
        </a:p>
      </dsp:txBody>
      <dsp:txXfrm>
        <a:off x="4001913" y="48305"/>
        <a:ext cx="1552648" cy="1604656"/>
      </dsp:txXfrm>
    </dsp:sp>
    <dsp:sp modelId="{5063ACF2-EE11-644C-B759-B7C97F075F9E}">
      <dsp:nvSpPr>
        <dsp:cNvPr id="0" name=""/>
        <dsp:cNvSpPr/>
      </dsp:nvSpPr>
      <dsp:spPr>
        <a:xfrm>
          <a:off x="5691155" y="743250"/>
          <a:ext cx="187172" cy="214765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b="1" kern="1200">
            <a:latin typeface="FontAwesome"/>
            <a:cs typeface="FontAwesome"/>
          </a:endParaRPr>
        </a:p>
      </dsp:txBody>
      <dsp:txXfrm>
        <a:off x="5691155" y="786203"/>
        <a:ext cx="131020" cy="128859"/>
      </dsp:txXfrm>
    </dsp:sp>
    <dsp:sp modelId="{57599B50-C6C0-9548-A788-22766E84DF1D}">
      <dsp:nvSpPr>
        <dsp:cNvPr id="0" name=""/>
        <dsp:cNvSpPr/>
      </dsp:nvSpPr>
      <dsp:spPr>
        <a:xfrm>
          <a:off x="5956022" y="0"/>
          <a:ext cx="1349652" cy="1701266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FontAwesome"/>
              <a:ea typeface="FontAwesome"/>
              <a:cs typeface="FontAwesome"/>
              <a:sym typeface="FontAwesome"/>
            </a:rPr>
            <a:t>Focusing on a problem and coming up with a better solution</a:t>
          </a:r>
        </a:p>
      </dsp:txBody>
      <dsp:txXfrm>
        <a:off x="5995552" y="39530"/>
        <a:ext cx="1270592" cy="16222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A5B9D-2AC4-D344-A2F2-BA407BF63372}">
      <dsp:nvSpPr>
        <dsp:cNvPr id="0" name=""/>
        <dsp:cNvSpPr/>
      </dsp:nvSpPr>
      <dsp:spPr>
        <a:xfrm>
          <a:off x="6759" y="0"/>
          <a:ext cx="1685318" cy="1701266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FontAwesome"/>
              <a:cs typeface="FontAwesome"/>
            </a:rPr>
            <a:t>Self learning Reinforcement Learning domain</a:t>
          </a:r>
        </a:p>
      </dsp:txBody>
      <dsp:txXfrm>
        <a:off x="56120" y="49361"/>
        <a:ext cx="1586596" cy="1602544"/>
      </dsp:txXfrm>
    </dsp:sp>
    <dsp:sp modelId="{0135EB05-C628-3941-AF2A-3812809F84D0}">
      <dsp:nvSpPr>
        <dsp:cNvPr id="0" name=""/>
        <dsp:cNvSpPr/>
      </dsp:nvSpPr>
      <dsp:spPr>
        <a:xfrm>
          <a:off x="1778677" y="743250"/>
          <a:ext cx="183589" cy="214765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b="1" kern="1200">
            <a:latin typeface="FontAwesome"/>
            <a:cs typeface="FontAwesome"/>
          </a:endParaRPr>
        </a:p>
      </dsp:txBody>
      <dsp:txXfrm>
        <a:off x="1778677" y="786203"/>
        <a:ext cx="128512" cy="128859"/>
      </dsp:txXfrm>
    </dsp:sp>
    <dsp:sp modelId="{5225658F-C631-2442-BA0C-A436E4FFF8D9}">
      <dsp:nvSpPr>
        <dsp:cNvPr id="0" name=""/>
        <dsp:cNvSpPr/>
      </dsp:nvSpPr>
      <dsp:spPr>
        <a:xfrm>
          <a:off x="2038473" y="0"/>
          <a:ext cx="1568738" cy="1701266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FontAwesome"/>
              <a:ea typeface="FontAwesome"/>
              <a:cs typeface="FontAwesome"/>
            </a:rPr>
            <a:t>Learning the PySC2 Environment</a:t>
          </a:r>
          <a:endParaRPr lang="en-US" sz="1700" b="1" kern="1200" dirty="0">
            <a:solidFill>
              <a:prstClr val="white"/>
            </a:solidFill>
            <a:latin typeface="FontAwesome"/>
            <a:ea typeface="FontAwesome"/>
            <a:cs typeface="FontAwesome"/>
          </a:endParaRPr>
        </a:p>
      </dsp:txBody>
      <dsp:txXfrm>
        <a:off x="2084420" y="45947"/>
        <a:ext cx="1476844" cy="1609372"/>
      </dsp:txXfrm>
    </dsp:sp>
    <dsp:sp modelId="{5915B569-759F-2845-9F86-285D697BA53A}">
      <dsp:nvSpPr>
        <dsp:cNvPr id="0" name=""/>
        <dsp:cNvSpPr/>
      </dsp:nvSpPr>
      <dsp:spPr>
        <a:xfrm>
          <a:off x="3693811" y="743250"/>
          <a:ext cx="183589" cy="214765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b="1" kern="1200">
            <a:latin typeface="FontAwesome"/>
            <a:cs typeface="FontAwesome"/>
          </a:endParaRPr>
        </a:p>
      </dsp:txBody>
      <dsp:txXfrm>
        <a:off x="3693811" y="786203"/>
        <a:ext cx="128512" cy="128859"/>
      </dsp:txXfrm>
    </dsp:sp>
    <dsp:sp modelId="{3F499F65-79D8-C242-9501-776854844699}">
      <dsp:nvSpPr>
        <dsp:cNvPr id="0" name=""/>
        <dsp:cNvSpPr/>
      </dsp:nvSpPr>
      <dsp:spPr>
        <a:xfrm>
          <a:off x="3953608" y="0"/>
          <a:ext cx="1649258" cy="1701266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FontAwesome"/>
              <a:ea typeface="FontAwesome"/>
              <a:cs typeface="FontAwesome"/>
            </a:rPr>
            <a:t>Reproduction and Experiment with different algorithms</a:t>
          </a:r>
        </a:p>
      </dsp:txBody>
      <dsp:txXfrm>
        <a:off x="4001913" y="48305"/>
        <a:ext cx="1552648" cy="1604656"/>
      </dsp:txXfrm>
    </dsp:sp>
    <dsp:sp modelId="{5063ACF2-EE11-644C-B759-B7C97F075F9E}">
      <dsp:nvSpPr>
        <dsp:cNvPr id="0" name=""/>
        <dsp:cNvSpPr/>
      </dsp:nvSpPr>
      <dsp:spPr>
        <a:xfrm>
          <a:off x="5691155" y="743250"/>
          <a:ext cx="187172" cy="214765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b="1" kern="1200">
            <a:latin typeface="FontAwesome"/>
            <a:cs typeface="FontAwesome"/>
          </a:endParaRPr>
        </a:p>
      </dsp:txBody>
      <dsp:txXfrm>
        <a:off x="5691155" y="786203"/>
        <a:ext cx="131020" cy="128859"/>
      </dsp:txXfrm>
    </dsp:sp>
    <dsp:sp modelId="{57599B50-C6C0-9548-A788-22766E84DF1D}">
      <dsp:nvSpPr>
        <dsp:cNvPr id="0" name=""/>
        <dsp:cNvSpPr/>
      </dsp:nvSpPr>
      <dsp:spPr>
        <a:xfrm>
          <a:off x="5956022" y="0"/>
          <a:ext cx="1349652" cy="1701266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FontAwesome"/>
              <a:ea typeface="FontAwesome"/>
              <a:cs typeface="FontAwesome"/>
              <a:sym typeface="FontAwesome"/>
            </a:rPr>
            <a:t>Focusing on a problem and coming up with a better solution</a:t>
          </a:r>
        </a:p>
      </dsp:txBody>
      <dsp:txXfrm>
        <a:off x="5995552" y="39530"/>
        <a:ext cx="1270592" cy="1622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D1F4-EB9B-8D4C-8330-A7FD24F71DA8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FAAED-601C-2E42-A5D2-7D875446EB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86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B5DB0-7631-C740-8B9A-54252701A623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955A8-62FB-E247-BFB6-6D96B50CB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40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5037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0073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15109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20144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25180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30216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35253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40289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Bullet 1 – In order to enable research in the field of Reinforcement learning 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955A8-62FB-E247-BFB6-6D96B50CB5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17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Bullet 1 – In order to enable research in the field of Reinforcement learning 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955A8-62FB-E247-BFB6-6D96B50CB5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4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Bullet 1 – In order to enable research in the field of Reinforcement learning 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955A8-62FB-E247-BFB6-6D96B50CB5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4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Bullet 1 – In order to enable research in the field of Reinforcement learning 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955A8-62FB-E247-BFB6-6D96B50CB5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67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Bullet 1 – In order to enable research in the field of Reinforcement learning 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955A8-62FB-E247-BFB6-6D96B50CB5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3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955A8-62FB-E247-BFB6-6D96B50CB5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16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403299" y="2156445"/>
            <a:ext cx="281997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917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403299" y="2642936"/>
            <a:ext cx="281997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403305" y="1967249"/>
            <a:ext cx="2817809" cy="36000"/>
            <a:chOff x="428625" y="3767667"/>
            <a:chExt cx="3263900" cy="69400"/>
          </a:xfrm>
        </p:grpSpPr>
        <p:sp>
          <p:nvSpPr>
            <p:cNvPr id="2" name="Rectangle 1"/>
            <p:cNvSpPr/>
            <p:nvPr userDrawn="1"/>
          </p:nvSpPr>
          <p:spPr>
            <a:xfrm>
              <a:off x="428625" y="3767667"/>
              <a:ext cx="815975" cy="6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3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244600" y="3767667"/>
              <a:ext cx="815975" cy="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3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060575" y="3767667"/>
              <a:ext cx="815975" cy="6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3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76550" y="3767667"/>
              <a:ext cx="815975" cy="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3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16087" y="3003418"/>
            <a:ext cx="2805024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539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032" y="270486"/>
            <a:ext cx="6858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032" y="689252"/>
            <a:ext cx="6858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389822" y="1441763"/>
            <a:ext cx="440088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829910" y="1786533"/>
            <a:ext cx="1466673" cy="21732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77037" y="2136158"/>
            <a:ext cx="1919551" cy="195324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75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829910" y="1437161"/>
            <a:ext cx="14666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67" b="1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2834572" y="1441763"/>
            <a:ext cx="440088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3274660" y="1786533"/>
            <a:ext cx="1466673" cy="21732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2821787" y="2136158"/>
            <a:ext cx="1919551" cy="195324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75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3274660" y="1437161"/>
            <a:ext cx="14666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67" b="1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5317687" y="1441763"/>
            <a:ext cx="440088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61" hasCustomPrompt="1"/>
          </p:nvPr>
        </p:nvSpPr>
        <p:spPr>
          <a:xfrm>
            <a:off x="5757775" y="1786533"/>
            <a:ext cx="1466673" cy="21732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62" hasCustomPrompt="1"/>
          </p:nvPr>
        </p:nvSpPr>
        <p:spPr>
          <a:xfrm>
            <a:off x="5304902" y="2136158"/>
            <a:ext cx="1919551" cy="195324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75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5757775" y="1437161"/>
            <a:ext cx="14666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67" b="1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369980" y="4636484"/>
            <a:ext cx="685844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55865" y="4257835"/>
            <a:ext cx="687255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cxnSp>
        <p:nvCxnSpPr>
          <p:cNvPr id="50" name="Straight Connector 49"/>
          <p:cNvCxnSpPr/>
          <p:nvPr userDrawn="1"/>
        </p:nvCxnSpPr>
        <p:spPr>
          <a:xfrm>
            <a:off x="2571750" y="1437161"/>
            <a:ext cx="0" cy="2649138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>
            <a:off x="5016500" y="1437161"/>
            <a:ext cx="0" cy="2649138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03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6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9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032" y="270486"/>
            <a:ext cx="6858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032" y="689252"/>
            <a:ext cx="6858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377032" y="3791262"/>
            <a:ext cx="543718" cy="65246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427745" y="3829365"/>
            <a:ext cx="440088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005417" y="4227948"/>
            <a:ext cx="1291167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77037" y="4549167"/>
            <a:ext cx="191955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75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2" name="Rounded Rectangle 71"/>
          <p:cNvSpPr/>
          <p:nvPr userDrawn="1"/>
        </p:nvSpPr>
        <p:spPr>
          <a:xfrm>
            <a:off x="2834572" y="3791262"/>
            <a:ext cx="543718" cy="65246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2885285" y="3829365"/>
            <a:ext cx="440088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471333" y="4227948"/>
            <a:ext cx="1291167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2842954" y="4549167"/>
            <a:ext cx="191955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75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6" name="Rounded Rectangle 75"/>
          <p:cNvSpPr/>
          <p:nvPr userDrawn="1"/>
        </p:nvSpPr>
        <p:spPr>
          <a:xfrm>
            <a:off x="5315481" y="3791262"/>
            <a:ext cx="543718" cy="652462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366194" y="3829365"/>
            <a:ext cx="440088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5943867" y="4227948"/>
            <a:ext cx="1291167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5315485" y="4549167"/>
            <a:ext cx="191955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75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005417" y="3795048"/>
            <a:ext cx="129116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accent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3471333" y="3795048"/>
            <a:ext cx="129116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5943867" y="3795048"/>
            <a:ext cx="129116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215714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/>
      <p:bldP spid="7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032" y="270486"/>
            <a:ext cx="6858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032" y="689252"/>
            <a:ext cx="6858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377032" y="1429481"/>
            <a:ext cx="543718" cy="6524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427745" y="1467583"/>
            <a:ext cx="440088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33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128449" y="1286933"/>
            <a:ext cx="2575718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67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128449" y="1687599"/>
            <a:ext cx="2575718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75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377032" y="2661381"/>
            <a:ext cx="543718" cy="652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427745" y="2699484"/>
            <a:ext cx="440088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33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128449" y="2518833"/>
            <a:ext cx="2575718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67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128449" y="2919491"/>
            <a:ext cx="2575718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75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377032" y="3893281"/>
            <a:ext cx="543718" cy="6524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427745" y="3931390"/>
            <a:ext cx="440088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33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128449" y="3750733"/>
            <a:ext cx="2575718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67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128449" y="4151400"/>
            <a:ext cx="2575718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75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5865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032" y="270486"/>
            <a:ext cx="6858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032" y="689252"/>
            <a:ext cx="6858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281619" y="1366229"/>
            <a:ext cx="543718" cy="6524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048584" y="1223681"/>
            <a:ext cx="2575718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67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048585" y="1624348"/>
            <a:ext cx="2575718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75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281619" y="2970990"/>
            <a:ext cx="543718" cy="652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8584" y="2828442"/>
            <a:ext cx="2575718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67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048585" y="3229103"/>
            <a:ext cx="2575718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75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281619" y="4291666"/>
            <a:ext cx="543718" cy="6524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048584" y="4149118"/>
            <a:ext cx="2575718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67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048585" y="4549785"/>
            <a:ext cx="2575718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75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8463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032" y="270486"/>
            <a:ext cx="6858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032" y="689252"/>
            <a:ext cx="6858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55866" y="1388534"/>
            <a:ext cx="1312337" cy="1574804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355607" y="0"/>
                </a:moveTo>
                <a:lnTo>
                  <a:pt x="1777993" y="0"/>
                </a:lnTo>
                <a:cubicBezTo>
                  <a:pt x="1974389" y="0"/>
                  <a:pt x="2133600" y="159211"/>
                  <a:pt x="2133600" y="355607"/>
                </a:cubicBezTo>
                <a:lnTo>
                  <a:pt x="2133600" y="1777993"/>
                </a:lnTo>
                <a:cubicBezTo>
                  <a:pt x="2133600" y="1974389"/>
                  <a:pt x="1974389" y="2133600"/>
                  <a:pt x="1777993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55866" y="3097915"/>
            <a:ext cx="131233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55866" y="3465879"/>
            <a:ext cx="1312337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55866" y="3723989"/>
            <a:ext cx="1312337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836782" y="4390901"/>
            <a:ext cx="411111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67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2162087" y="1388534"/>
            <a:ext cx="1312337" cy="1574804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355607" y="0"/>
                </a:moveTo>
                <a:lnTo>
                  <a:pt x="1777993" y="0"/>
                </a:lnTo>
                <a:cubicBezTo>
                  <a:pt x="1974389" y="0"/>
                  <a:pt x="2133600" y="159211"/>
                  <a:pt x="2133600" y="355607"/>
                </a:cubicBezTo>
                <a:lnTo>
                  <a:pt x="2133600" y="1777993"/>
                </a:lnTo>
                <a:cubicBezTo>
                  <a:pt x="2133600" y="1974389"/>
                  <a:pt x="1974389" y="2133600"/>
                  <a:pt x="1777993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162087" y="3097915"/>
            <a:ext cx="131233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162087" y="3465879"/>
            <a:ext cx="1312337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162087" y="3723989"/>
            <a:ext cx="1312337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3004" y="4390901"/>
            <a:ext cx="411111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67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4038862" y="1388534"/>
            <a:ext cx="1312337" cy="1574804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355607" y="0"/>
                </a:moveTo>
                <a:lnTo>
                  <a:pt x="1777993" y="0"/>
                </a:lnTo>
                <a:cubicBezTo>
                  <a:pt x="1974389" y="0"/>
                  <a:pt x="2133600" y="159211"/>
                  <a:pt x="2133600" y="355607"/>
                </a:cubicBezTo>
                <a:lnTo>
                  <a:pt x="2133600" y="1777993"/>
                </a:lnTo>
                <a:cubicBezTo>
                  <a:pt x="2133600" y="1974389"/>
                  <a:pt x="1974389" y="2133600"/>
                  <a:pt x="1777993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038862" y="3097915"/>
            <a:ext cx="131233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038862" y="3465879"/>
            <a:ext cx="1312337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038862" y="3723989"/>
            <a:ext cx="1312337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4519779" y="4390901"/>
            <a:ext cx="411111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67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50"/>
          </p:nvPr>
        </p:nvSpPr>
        <p:spPr>
          <a:xfrm>
            <a:off x="5922697" y="1388534"/>
            <a:ext cx="1312337" cy="1574804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355607" y="0"/>
                </a:moveTo>
                <a:lnTo>
                  <a:pt x="1777993" y="0"/>
                </a:lnTo>
                <a:cubicBezTo>
                  <a:pt x="1974389" y="0"/>
                  <a:pt x="2133600" y="159211"/>
                  <a:pt x="2133600" y="355607"/>
                </a:cubicBezTo>
                <a:lnTo>
                  <a:pt x="2133600" y="1777993"/>
                </a:lnTo>
                <a:cubicBezTo>
                  <a:pt x="2133600" y="1974389"/>
                  <a:pt x="1974389" y="2133600"/>
                  <a:pt x="1777993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5922697" y="3097915"/>
            <a:ext cx="131233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5922697" y="3465879"/>
            <a:ext cx="1312337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5922697" y="3723989"/>
            <a:ext cx="1312337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6403611" y="4390901"/>
            <a:ext cx="411111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67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915583" y="1388535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3757083" y="1388535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5640917" y="1388535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28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00"/>
                            </p:stCondLst>
                            <p:childTnLst>
                              <p:par>
                                <p:cTn id="4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1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4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2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3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3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032" y="270486"/>
            <a:ext cx="6858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032" y="689252"/>
            <a:ext cx="6858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55866" y="1371601"/>
            <a:ext cx="122105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55865" y="2861734"/>
            <a:ext cx="122105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55870" y="3072516"/>
            <a:ext cx="122104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55870" y="3440479"/>
            <a:ext cx="122104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55870" y="3698590"/>
            <a:ext cx="122104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826195" y="4365501"/>
            <a:ext cx="382513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67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1774034" y="1371601"/>
            <a:ext cx="122105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1774033" y="2861734"/>
            <a:ext cx="122105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038" y="3072516"/>
            <a:ext cx="122104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1774038" y="3440479"/>
            <a:ext cx="122104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1774039" y="3698590"/>
            <a:ext cx="122104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2244364" y="4365501"/>
            <a:ext cx="382513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67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3192201" y="1371601"/>
            <a:ext cx="122105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5" name="Rectangle 44"/>
          <p:cNvSpPr/>
          <p:nvPr userDrawn="1"/>
        </p:nvSpPr>
        <p:spPr>
          <a:xfrm>
            <a:off x="3192200" y="2861734"/>
            <a:ext cx="1221050" cy="101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3192205" y="3072516"/>
            <a:ext cx="122104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3192205" y="3440479"/>
            <a:ext cx="122104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3192205" y="3698590"/>
            <a:ext cx="122104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3662530" y="4365501"/>
            <a:ext cx="382513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67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0" name="Picture Placeholder 2"/>
          <p:cNvSpPr>
            <a:spLocks noGrp="1"/>
          </p:cNvSpPr>
          <p:nvPr>
            <p:ph type="pic" sz="quarter" idx="50"/>
          </p:nvPr>
        </p:nvSpPr>
        <p:spPr>
          <a:xfrm>
            <a:off x="4599784" y="1371601"/>
            <a:ext cx="122105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1" name="Rectangle 50"/>
          <p:cNvSpPr/>
          <p:nvPr userDrawn="1"/>
        </p:nvSpPr>
        <p:spPr>
          <a:xfrm>
            <a:off x="4599783" y="2861734"/>
            <a:ext cx="1221050" cy="1016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4599788" y="3072516"/>
            <a:ext cx="122104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4599788" y="3440479"/>
            <a:ext cx="122104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4599789" y="3698590"/>
            <a:ext cx="122104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55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5070114" y="4365501"/>
            <a:ext cx="382513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67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55"/>
          </p:nvPr>
        </p:nvSpPr>
        <p:spPr>
          <a:xfrm>
            <a:off x="6013982" y="1371601"/>
            <a:ext cx="122105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6013981" y="2861734"/>
            <a:ext cx="1221050" cy="101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6013985" y="3072516"/>
            <a:ext cx="122104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6013985" y="3440479"/>
            <a:ext cx="122104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6013986" y="3698590"/>
            <a:ext cx="122104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61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6484314" y="4365501"/>
            <a:ext cx="382513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67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1339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00"/>
                            </p:stCondLst>
                            <p:childTnLst>
                              <p:par>
                                <p:cTn id="4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3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6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4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7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3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4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800"/>
                            </p:stCondLst>
                            <p:childTnLst>
                              <p:par>
                                <p:cTn id="1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3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9100"/>
                            </p:stCondLst>
                            <p:childTnLst>
                              <p:par>
                                <p:cTn id="13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96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900"/>
                            </p:stCondLst>
                            <p:childTnLst>
                              <p:par>
                                <p:cTn id="1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3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3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" grpId="0" animBg="1"/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animBg="1"/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/>
      <p:bldP spid="45" grpId="0" animBg="1"/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/>
      <p:bldP spid="51" grpId="0" animBg="1"/>
      <p:bldP spid="5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animBg="1"/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032" y="270486"/>
            <a:ext cx="6858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032" y="689252"/>
            <a:ext cx="6858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55866" y="1371601"/>
            <a:ext cx="122105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55865" y="2861734"/>
            <a:ext cx="122105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55870" y="3072516"/>
            <a:ext cx="122104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55870" y="3440479"/>
            <a:ext cx="122104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55870" y="3698590"/>
            <a:ext cx="122104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826195" y="4365501"/>
            <a:ext cx="382513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67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1797844" y="1358901"/>
            <a:ext cx="245723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About</a:t>
            </a:r>
            <a:r>
              <a:rPr lang="es-ES_tradnl" dirty="0"/>
              <a:t> Bryan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1797845" y="1760733"/>
            <a:ext cx="2457236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1810632" y="2036545"/>
            <a:ext cx="2443868" cy="2309822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33749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  <a:p>
            <a:pPr marL="0" marR="0" lvl="0" indent="0" algn="just" defTabSz="33749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4777798" y="1358901"/>
            <a:ext cx="245723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Skills</a:t>
            </a:r>
            <a:endParaRPr lang="es-ES_tradnl" dirty="0"/>
          </a:p>
        </p:txBody>
      </p:sp>
      <p:sp>
        <p:nvSpPr>
          <p:cNvPr id="71" name="Rectangle 70"/>
          <p:cNvSpPr/>
          <p:nvPr userDrawn="1"/>
        </p:nvSpPr>
        <p:spPr>
          <a:xfrm>
            <a:off x="4777798" y="2231287"/>
            <a:ext cx="2457235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/>
          </a:p>
        </p:txBody>
      </p:sp>
      <p:sp>
        <p:nvSpPr>
          <p:cNvPr id="72" name="Rectangle 71"/>
          <p:cNvSpPr/>
          <p:nvPr userDrawn="1"/>
        </p:nvSpPr>
        <p:spPr>
          <a:xfrm>
            <a:off x="4777798" y="2834136"/>
            <a:ext cx="2457235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/>
          </a:p>
        </p:txBody>
      </p:sp>
      <p:sp>
        <p:nvSpPr>
          <p:cNvPr id="73" name="Rectangle 72"/>
          <p:cNvSpPr/>
          <p:nvPr userDrawn="1"/>
        </p:nvSpPr>
        <p:spPr>
          <a:xfrm>
            <a:off x="4777798" y="3445048"/>
            <a:ext cx="2457235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4777798" y="4092372"/>
            <a:ext cx="2457235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/>
          </a:p>
        </p:txBody>
      </p:sp>
      <p:sp>
        <p:nvSpPr>
          <p:cNvPr id="75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4777796" y="1951109"/>
            <a:ext cx="122295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Photoshop</a:t>
            </a:r>
            <a:endParaRPr lang="es-ES_tradnl" dirty="0"/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4777796" y="2568222"/>
            <a:ext cx="122295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Illustrator</a:t>
            </a:r>
            <a:endParaRPr lang="es-ES_tradnl" dirty="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77796" y="3168589"/>
            <a:ext cx="122295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InDesign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77796" y="3816289"/>
            <a:ext cx="122295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Muse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4508500" y="1358910"/>
            <a:ext cx="0" cy="2989665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50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" grpId="0" animBg="1"/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 animBg="1"/>
      <p:bldP spid="73" grpId="0" animBg="1"/>
      <p:bldP spid="74" grpId="0" animBg="1"/>
      <p:bldP spid="7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 zoo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032" y="270486"/>
            <a:ext cx="6858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032" y="689252"/>
            <a:ext cx="6858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55866" y="1143006"/>
            <a:ext cx="2723884" cy="4686299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556000" y="3680166"/>
            <a:ext cx="36656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About</a:t>
            </a:r>
            <a:r>
              <a:rPr lang="es-ES_tradnl" dirty="0"/>
              <a:t> Bryan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556003" y="4081991"/>
            <a:ext cx="366566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3556001" y="4272366"/>
            <a:ext cx="3665664" cy="1061634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33749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3556006" y="1066810"/>
            <a:ext cx="366580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Skills</a:t>
            </a:r>
            <a:endParaRPr lang="es-ES_tradnl" dirty="0"/>
          </a:p>
        </p:txBody>
      </p:sp>
      <p:sp>
        <p:nvSpPr>
          <p:cNvPr id="71" name="Rectangle 70"/>
          <p:cNvSpPr/>
          <p:nvPr userDrawn="1"/>
        </p:nvSpPr>
        <p:spPr>
          <a:xfrm>
            <a:off x="3556002" y="1837581"/>
            <a:ext cx="1820332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/>
          </a:p>
        </p:txBody>
      </p:sp>
      <p:sp>
        <p:nvSpPr>
          <p:cNvPr id="72" name="Rectangle 71"/>
          <p:cNvSpPr/>
          <p:nvPr userDrawn="1"/>
        </p:nvSpPr>
        <p:spPr>
          <a:xfrm>
            <a:off x="3556002" y="2338845"/>
            <a:ext cx="1820332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/>
          </a:p>
        </p:txBody>
      </p:sp>
      <p:sp>
        <p:nvSpPr>
          <p:cNvPr id="73" name="Rectangle 72"/>
          <p:cNvSpPr/>
          <p:nvPr userDrawn="1"/>
        </p:nvSpPr>
        <p:spPr>
          <a:xfrm>
            <a:off x="3556002" y="2860844"/>
            <a:ext cx="1820332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3556002" y="3406568"/>
            <a:ext cx="1820332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/>
          </a:p>
        </p:txBody>
      </p:sp>
      <p:sp>
        <p:nvSpPr>
          <p:cNvPr id="75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556001" y="1557409"/>
            <a:ext cx="122295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Photoshop</a:t>
            </a:r>
            <a:endParaRPr lang="es-ES_tradnl" dirty="0"/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3556001" y="2072922"/>
            <a:ext cx="122295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Illustrator</a:t>
            </a:r>
            <a:endParaRPr lang="es-ES_tradnl" dirty="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3556001" y="2584389"/>
            <a:ext cx="122295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InDesign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3556001" y="3130489"/>
            <a:ext cx="122295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Muse</a:t>
            </a:r>
          </a:p>
        </p:txBody>
      </p:sp>
      <p:sp>
        <p:nvSpPr>
          <p:cNvPr id="17" name="Freeform 16"/>
          <p:cNvSpPr/>
          <p:nvPr userDrawn="1"/>
        </p:nvSpPr>
        <p:spPr>
          <a:xfrm rot="1955458">
            <a:off x="-1304571" y="1667988"/>
            <a:ext cx="4719675" cy="1623404"/>
          </a:xfrm>
          <a:custGeom>
            <a:avLst/>
            <a:gdLst>
              <a:gd name="connsiteX0" fmla="*/ 4436533 w 4436533"/>
              <a:gd name="connsiteY0" fmla="*/ 164697 h 1756908"/>
              <a:gd name="connsiteX1" fmla="*/ 2302933 w 4436533"/>
              <a:gd name="connsiteY1" fmla="*/ 350964 h 1756908"/>
              <a:gd name="connsiteX2" fmla="*/ 3132667 w 4436533"/>
              <a:gd name="connsiteY2" fmla="*/ 1756430 h 1756908"/>
              <a:gd name="connsiteX3" fmla="*/ 3623733 w 4436533"/>
              <a:gd name="connsiteY3" fmla="*/ 503364 h 1756908"/>
              <a:gd name="connsiteX4" fmla="*/ 1405467 w 4436533"/>
              <a:gd name="connsiteY4" fmla="*/ 46164 h 1756908"/>
              <a:gd name="connsiteX5" fmla="*/ 0 w 4436533"/>
              <a:gd name="connsiteY5" fmla="*/ 1536297 h 1756908"/>
              <a:gd name="connsiteX0" fmla="*/ 4436533 w 4436533"/>
              <a:gd name="connsiteY0" fmla="*/ 260722 h 1853405"/>
              <a:gd name="connsiteX1" fmla="*/ 2302933 w 4436533"/>
              <a:gd name="connsiteY1" fmla="*/ 446989 h 1853405"/>
              <a:gd name="connsiteX2" fmla="*/ 3132667 w 4436533"/>
              <a:gd name="connsiteY2" fmla="*/ 1852455 h 1853405"/>
              <a:gd name="connsiteX3" fmla="*/ 3623733 w 4436533"/>
              <a:gd name="connsiteY3" fmla="*/ 599389 h 1853405"/>
              <a:gd name="connsiteX4" fmla="*/ 1405467 w 4436533"/>
              <a:gd name="connsiteY4" fmla="*/ 142189 h 1853405"/>
              <a:gd name="connsiteX5" fmla="*/ 0 w 4436533"/>
              <a:gd name="connsiteY5" fmla="*/ 1632322 h 1853405"/>
              <a:gd name="connsiteX0" fmla="*/ 4436533 w 4436533"/>
              <a:gd name="connsiteY0" fmla="*/ 260722 h 1852567"/>
              <a:gd name="connsiteX1" fmla="*/ 2302933 w 4436533"/>
              <a:gd name="connsiteY1" fmla="*/ 446989 h 1852567"/>
              <a:gd name="connsiteX2" fmla="*/ 3132667 w 4436533"/>
              <a:gd name="connsiteY2" fmla="*/ 1852455 h 1852567"/>
              <a:gd name="connsiteX3" fmla="*/ 3623733 w 4436533"/>
              <a:gd name="connsiteY3" fmla="*/ 599389 h 1852567"/>
              <a:gd name="connsiteX4" fmla="*/ 1405467 w 4436533"/>
              <a:gd name="connsiteY4" fmla="*/ 142189 h 1852567"/>
              <a:gd name="connsiteX5" fmla="*/ 0 w 4436533"/>
              <a:gd name="connsiteY5" fmla="*/ 1632322 h 1852567"/>
              <a:gd name="connsiteX0" fmla="*/ 4436533 w 4436533"/>
              <a:gd name="connsiteY0" fmla="*/ 260722 h 1852461"/>
              <a:gd name="connsiteX1" fmla="*/ 2540000 w 4436533"/>
              <a:gd name="connsiteY1" fmla="*/ 616323 h 1852461"/>
              <a:gd name="connsiteX2" fmla="*/ 3132667 w 4436533"/>
              <a:gd name="connsiteY2" fmla="*/ 1852455 h 1852461"/>
              <a:gd name="connsiteX3" fmla="*/ 3623733 w 4436533"/>
              <a:gd name="connsiteY3" fmla="*/ 599389 h 1852461"/>
              <a:gd name="connsiteX4" fmla="*/ 1405467 w 4436533"/>
              <a:gd name="connsiteY4" fmla="*/ 142189 h 1852461"/>
              <a:gd name="connsiteX5" fmla="*/ 0 w 4436533"/>
              <a:gd name="connsiteY5" fmla="*/ 1632322 h 1852461"/>
              <a:gd name="connsiteX0" fmla="*/ 4436533 w 4436533"/>
              <a:gd name="connsiteY0" fmla="*/ 260722 h 1852464"/>
              <a:gd name="connsiteX1" fmla="*/ 2540000 w 4436533"/>
              <a:gd name="connsiteY1" fmla="*/ 616323 h 1852464"/>
              <a:gd name="connsiteX2" fmla="*/ 3132667 w 4436533"/>
              <a:gd name="connsiteY2" fmla="*/ 1852455 h 1852464"/>
              <a:gd name="connsiteX3" fmla="*/ 3623733 w 4436533"/>
              <a:gd name="connsiteY3" fmla="*/ 599389 h 1852464"/>
              <a:gd name="connsiteX4" fmla="*/ 1405467 w 4436533"/>
              <a:gd name="connsiteY4" fmla="*/ 142189 h 1852464"/>
              <a:gd name="connsiteX5" fmla="*/ 0 w 4436533"/>
              <a:gd name="connsiteY5" fmla="*/ 1632322 h 185246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3031066 w 3031066"/>
              <a:gd name="connsiteY0" fmla="*/ 160324 h 1419470"/>
              <a:gd name="connsiteX1" fmla="*/ 1134533 w 3031066"/>
              <a:gd name="connsiteY1" fmla="*/ 515925 h 1419470"/>
              <a:gd name="connsiteX2" fmla="*/ 1591733 w 3031066"/>
              <a:gd name="connsiteY2" fmla="*/ 1413391 h 1419470"/>
              <a:gd name="connsiteX3" fmla="*/ 2218266 w 3031066"/>
              <a:gd name="connsiteY3" fmla="*/ 498991 h 1419470"/>
              <a:gd name="connsiteX4" fmla="*/ 0 w 3031066"/>
              <a:gd name="connsiteY4" fmla="*/ 41791 h 1419470"/>
              <a:gd name="connsiteX0" fmla="*/ 4199466 w 4199466"/>
              <a:gd name="connsiteY0" fmla="*/ 5331 h 1264150"/>
              <a:gd name="connsiteX1" fmla="*/ 2302933 w 4199466"/>
              <a:gd name="connsiteY1" fmla="*/ 360932 h 1264150"/>
              <a:gd name="connsiteX2" fmla="*/ 2760133 w 4199466"/>
              <a:gd name="connsiteY2" fmla="*/ 1258398 h 1264150"/>
              <a:gd name="connsiteX3" fmla="*/ 3386666 w 4199466"/>
              <a:gd name="connsiteY3" fmla="*/ 343998 h 1264150"/>
              <a:gd name="connsiteX4" fmla="*/ 0 w 4199466"/>
              <a:gd name="connsiteY4" fmla="*/ 174664 h 1264150"/>
              <a:gd name="connsiteX0" fmla="*/ 4199466 w 4199466"/>
              <a:gd name="connsiteY0" fmla="*/ 272347 h 1531166"/>
              <a:gd name="connsiteX1" fmla="*/ 2302933 w 4199466"/>
              <a:gd name="connsiteY1" fmla="*/ 627948 h 1531166"/>
              <a:gd name="connsiteX2" fmla="*/ 2760133 w 4199466"/>
              <a:gd name="connsiteY2" fmla="*/ 1525414 h 1531166"/>
              <a:gd name="connsiteX3" fmla="*/ 3386666 w 4199466"/>
              <a:gd name="connsiteY3" fmla="*/ 611014 h 1531166"/>
              <a:gd name="connsiteX4" fmla="*/ 0 w 4199466"/>
              <a:gd name="connsiteY4" fmla="*/ 441680 h 1531166"/>
              <a:gd name="connsiteX0" fmla="*/ 4199466 w 4199466"/>
              <a:gd name="connsiteY0" fmla="*/ 340911 h 1602433"/>
              <a:gd name="connsiteX1" fmla="*/ 2302933 w 4199466"/>
              <a:gd name="connsiteY1" fmla="*/ 696512 h 1602433"/>
              <a:gd name="connsiteX2" fmla="*/ 2760133 w 4199466"/>
              <a:gd name="connsiteY2" fmla="*/ 1593978 h 1602433"/>
              <a:gd name="connsiteX3" fmla="*/ 3386666 w 4199466"/>
              <a:gd name="connsiteY3" fmla="*/ 679578 h 1602433"/>
              <a:gd name="connsiteX4" fmla="*/ 0 w 4199466"/>
              <a:gd name="connsiteY4" fmla="*/ 510244 h 1602433"/>
              <a:gd name="connsiteX0" fmla="*/ 4199466 w 4199466"/>
              <a:gd name="connsiteY0" fmla="*/ 320417 h 1573620"/>
              <a:gd name="connsiteX1" fmla="*/ 2302933 w 4199466"/>
              <a:gd name="connsiteY1" fmla="*/ 676018 h 1573620"/>
              <a:gd name="connsiteX2" fmla="*/ 2760133 w 4199466"/>
              <a:gd name="connsiteY2" fmla="*/ 1573484 h 1573620"/>
              <a:gd name="connsiteX3" fmla="*/ 3183466 w 4199466"/>
              <a:gd name="connsiteY3" fmla="*/ 726817 h 1573620"/>
              <a:gd name="connsiteX4" fmla="*/ 0 w 4199466"/>
              <a:gd name="connsiteY4" fmla="*/ 489750 h 1573620"/>
              <a:gd name="connsiteX0" fmla="*/ 4199466 w 4199466"/>
              <a:gd name="connsiteY0" fmla="*/ 320417 h 1573493"/>
              <a:gd name="connsiteX1" fmla="*/ 2048933 w 4199466"/>
              <a:gd name="connsiteY1" fmla="*/ 743751 h 1573493"/>
              <a:gd name="connsiteX2" fmla="*/ 2760133 w 4199466"/>
              <a:gd name="connsiteY2" fmla="*/ 1573484 h 1573493"/>
              <a:gd name="connsiteX3" fmla="*/ 3183466 w 4199466"/>
              <a:gd name="connsiteY3" fmla="*/ 726817 h 1573493"/>
              <a:gd name="connsiteX4" fmla="*/ 0 w 4199466"/>
              <a:gd name="connsiteY4" fmla="*/ 489750 h 1573493"/>
              <a:gd name="connsiteX0" fmla="*/ 4199466 w 4199466"/>
              <a:gd name="connsiteY0" fmla="*/ 320417 h 1573522"/>
              <a:gd name="connsiteX1" fmla="*/ 2048933 w 4199466"/>
              <a:gd name="connsiteY1" fmla="*/ 743751 h 1573522"/>
              <a:gd name="connsiteX2" fmla="*/ 2760133 w 4199466"/>
              <a:gd name="connsiteY2" fmla="*/ 1573484 h 1573522"/>
              <a:gd name="connsiteX3" fmla="*/ 3183466 w 4199466"/>
              <a:gd name="connsiteY3" fmla="*/ 726817 h 1573522"/>
              <a:gd name="connsiteX4" fmla="*/ 0 w 4199466"/>
              <a:gd name="connsiteY4" fmla="*/ 489750 h 1573522"/>
              <a:gd name="connsiteX0" fmla="*/ 4199466 w 4199466"/>
              <a:gd name="connsiteY0" fmla="*/ 254880 h 1474089"/>
              <a:gd name="connsiteX1" fmla="*/ 2048933 w 4199466"/>
              <a:gd name="connsiteY1" fmla="*/ 678214 h 1474089"/>
              <a:gd name="connsiteX2" fmla="*/ 2675467 w 4199466"/>
              <a:gd name="connsiteY2" fmla="*/ 1474080 h 1474089"/>
              <a:gd name="connsiteX3" fmla="*/ 3183466 w 4199466"/>
              <a:gd name="connsiteY3" fmla="*/ 661280 h 1474089"/>
              <a:gd name="connsiteX4" fmla="*/ 0 w 4199466"/>
              <a:gd name="connsiteY4" fmla="*/ 424213 h 1474089"/>
              <a:gd name="connsiteX0" fmla="*/ 4199466 w 4199466"/>
              <a:gd name="connsiteY0" fmla="*/ 254880 h 1476478"/>
              <a:gd name="connsiteX1" fmla="*/ 2048933 w 4199466"/>
              <a:gd name="connsiteY1" fmla="*/ 678214 h 1476478"/>
              <a:gd name="connsiteX2" fmla="*/ 2675467 w 4199466"/>
              <a:gd name="connsiteY2" fmla="*/ 1474080 h 1476478"/>
              <a:gd name="connsiteX3" fmla="*/ 3183466 w 4199466"/>
              <a:gd name="connsiteY3" fmla="*/ 661280 h 1476478"/>
              <a:gd name="connsiteX4" fmla="*/ 0 w 4199466"/>
              <a:gd name="connsiteY4" fmla="*/ 424213 h 1476478"/>
              <a:gd name="connsiteX0" fmla="*/ 4199466 w 4199466"/>
              <a:gd name="connsiteY0" fmla="*/ 279753 h 1501814"/>
              <a:gd name="connsiteX1" fmla="*/ 2048933 w 4199466"/>
              <a:gd name="connsiteY1" fmla="*/ 703087 h 1501814"/>
              <a:gd name="connsiteX2" fmla="*/ 2675467 w 4199466"/>
              <a:gd name="connsiteY2" fmla="*/ 1498953 h 1501814"/>
              <a:gd name="connsiteX3" fmla="*/ 3183466 w 4199466"/>
              <a:gd name="connsiteY3" fmla="*/ 686153 h 1501814"/>
              <a:gd name="connsiteX4" fmla="*/ 0 w 4199466"/>
              <a:gd name="connsiteY4" fmla="*/ 449086 h 1501814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376915 h 1596472"/>
              <a:gd name="connsiteX1" fmla="*/ 2099733 w 4199466"/>
              <a:gd name="connsiteY1" fmla="*/ 732516 h 1596472"/>
              <a:gd name="connsiteX2" fmla="*/ 2675467 w 4199466"/>
              <a:gd name="connsiteY2" fmla="*/ 1596115 h 1596472"/>
              <a:gd name="connsiteX3" fmla="*/ 3183466 w 4199466"/>
              <a:gd name="connsiteY3" fmla="*/ 783315 h 1596472"/>
              <a:gd name="connsiteX4" fmla="*/ 0 w 4199466"/>
              <a:gd name="connsiteY4" fmla="*/ 546248 h 1596472"/>
              <a:gd name="connsiteX0" fmla="*/ 3544017 w 3544017"/>
              <a:gd name="connsiteY0" fmla="*/ 447473 h 1666760"/>
              <a:gd name="connsiteX1" fmla="*/ 1444284 w 3544017"/>
              <a:gd name="connsiteY1" fmla="*/ 803074 h 1666760"/>
              <a:gd name="connsiteX2" fmla="*/ 2020018 w 3544017"/>
              <a:gd name="connsiteY2" fmla="*/ 1666673 h 1666760"/>
              <a:gd name="connsiteX3" fmla="*/ 2528017 w 3544017"/>
              <a:gd name="connsiteY3" fmla="*/ 853873 h 1666760"/>
              <a:gd name="connsiteX4" fmla="*/ 0 w 3544017"/>
              <a:gd name="connsiteY4" fmla="*/ 382340 h 1666760"/>
              <a:gd name="connsiteX0" fmla="*/ 3544017 w 3544017"/>
              <a:gd name="connsiteY0" fmla="*/ 321471 h 1540758"/>
              <a:gd name="connsiteX1" fmla="*/ 1444284 w 3544017"/>
              <a:gd name="connsiteY1" fmla="*/ 677072 h 1540758"/>
              <a:gd name="connsiteX2" fmla="*/ 2020018 w 3544017"/>
              <a:gd name="connsiteY2" fmla="*/ 1540671 h 1540758"/>
              <a:gd name="connsiteX3" fmla="*/ 2528017 w 3544017"/>
              <a:gd name="connsiteY3" fmla="*/ 727871 h 1540758"/>
              <a:gd name="connsiteX4" fmla="*/ 0 w 3544017"/>
              <a:gd name="connsiteY4" fmla="*/ 256338 h 1540758"/>
              <a:gd name="connsiteX0" fmla="*/ 3544017 w 3544017"/>
              <a:gd name="connsiteY0" fmla="*/ 377302 h 1596681"/>
              <a:gd name="connsiteX1" fmla="*/ 1444284 w 3544017"/>
              <a:gd name="connsiteY1" fmla="*/ 732903 h 1596681"/>
              <a:gd name="connsiteX2" fmla="*/ 2020018 w 3544017"/>
              <a:gd name="connsiteY2" fmla="*/ 1596502 h 1596681"/>
              <a:gd name="connsiteX3" fmla="*/ 2528017 w 3544017"/>
              <a:gd name="connsiteY3" fmla="*/ 783702 h 1596681"/>
              <a:gd name="connsiteX4" fmla="*/ 0 w 3544017"/>
              <a:gd name="connsiteY4" fmla="*/ 312169 h 1596681"/>
              <a:gd name="connsiteX0" fmla="*/ 3544017 w 3544017"/>
              <a:gd name="connsiteY0" fmla="*/ 403902 h 1623404"/>
              <a:gd name="connsiteX1" fmla="*/ 1444284 w 3544017"/>
              <a:gd name="connsiteY1" fmla="*/ 759503 h 1623404"/>
              <a:gd name="connsiteX2" fmla="*/ 2020018 w 3544017"/>
              <a:gd name="connsiteY2" fmla="*/ 1623102 h 1623404"/>
              <a:gd name="connsiteX3" fmla="*/ 2528017 w 3544017"/>
              <a:gd name="connsiteY3" fmla="*/ 810302 h 1623404"/>
              <a:gd name="connsiteX4" fmla="*/ 0 w 3544017"/>
              <a:gd name="connsiteY4" fmla="*/ 338769 h 162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4017" h="1623404">
                <a:moveTo>
                  <a:pt x="3544017" y="403902"/>
                </a:moveTo>
                <a:cubicBezTo>
                  <a:pt x="2585872" y="364391"/>
                  <a:pt x="1749084" y="99103"/>
                  <a:pt x="1444284" y="759503"/>
                </a:cubicBezTo>
                <a:cubicBezTo>
                  <a:pt x="1139484" y="1419903"/>
                  <a:pt x="1839396" y="1614636"/>
                  <a:pt x="2020018" y="1623102"/>
                </a:cubicBezTo>
                <a:cubicBezTo>
                  <a:pt x="2200640" y="1631568"/>
                  <a:pt x="2715067" y="1464599"/>
                  <a:pt x="2528017" y="810302"/>
                </a:cubicBezTo>
                <a:cubicBezTo>
                  <a:pt x="2340967" y="156005"/>
                  <a:pt x="1869835" y="-371234"/>
                  <a:pt x="0" y="338769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18" name="Isosceles Triangle 9"/>
          <p:cNvSpPr/>
          <p:nvPr userDrawn="1"/>
        </p:nvSpPr>
        <p:spPr>
          <a:xfrm rot="7893414">
            <a:off x="3202027" y="3606295"/>
            <a:ext cx="212542" cy="284117"/>
          </a:xfrm>
          <a:custGeom>
            <a:avLst/>
            <a:gdLst/>
            <a:ahLst/>
            <a:cxnLst/>
            <a:rect l="l" t="t" r="r" b="b"/>
            <a:pathLst>
              <a:path w="696359" h="1149768">
                <a:moveTo>
                  <a:pt x="355075" y="0"/>
                </a:moveTo>
                <a:lnTo>
                  <a:pt x="696359" y="1105109"/>
                </a:lnTo>
                <a:lnTo>
                  <a:pt x="372008" y="801168"/>
                </a:lnTo>
                <a:lnTo>
                  <a:pt x="0" y="114976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5598584" y="1837578"/>
            <a:ext cx="1636448" cy="174898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8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8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3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 animBg="1"/>
      <p:bldP spid="73" grpId="0" animBg="1"/>
      <p:bldP spid="74" grpId="0" animBg="1"/>
      <p:bldP spid="7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 animBg="1"/>
      <p:bldP spid="19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 zoo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1" y="1778002"/>
            <a:ext cx="7620000" cy="28320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032" y="270486"/>
            <a:ext cx="6858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032" y="689252"/>
            <a:ext cx="6858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77033" y="2219912"/>
            <a:ext cx="336946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About</a:t>
            </a:r>
            <a:r>
              <a:rPr lang="es-ES_tradnl" dirty="0"/>
              <a:t> Bryan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77038" y="2621735"/>
            <a:ext cx="336946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377033" y="2812110"/>
            <a:ext cx="3369468" cy="1371724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33749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75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3936867" y="630300"/>
            <a:ext cx="3298167" cy="50847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dark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032" y="270486"/>
            <a:ext cx="6858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032" y="689252"/>
            <a:ext cx="6858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8916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9" y="787987"/>
            <a:ext cx="281781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WELCOME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342218"/>
            <a:ext cx="281781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57188" y="1230019"/>
            <a:ext cx="2819977" cy="36000"/>
            <a:chOff x="428625" y="3767667"/>
            <a:chExt cx="3263900" cy="69400"/>
          </a:xfrm>
        </p:grpSpPr>
        <p:sp>
          <p:nvSpPr>
            <p:cNvPr id="2" name="Rectangle 1"/>
            <p:cNvSpPr/>
            <p:nvPr userDrawn="1"/>
          </p:nvSpPr>
          <p:spPr>
            <a:xfrm>
              <a:off x="428625" y="3767667"/>
              <a:ext cx="815975" cy="6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3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244600" y="3767667"/>
              <a:ext cx="815975" cy="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3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060575" y="3767667"/>
              <a:ext cx="815975" cy="6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3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76550" y="3767667"/>
              <a:ext cx="815975" cy="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3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69976" y="1618031"/>
            <a:ext cx="2805024" cy="157282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221484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032" y="270486"/>
            <a:ext cx="6858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032" y="689252"/>
            <a:ext cx="6858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4166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content Clear">
    <p:bg>
      <p:bgPr>
        <a:solidFill>
          <a:srgbClr val="3EB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1" y="2679701"/>
            <a:ext cx="7620000" cy="2374900"/>
          </a:xfrm>
          <a:custGeom>
            <a:avLst/>
            <a:gdLst/>
            <a:ahLst/>
            <a:cxnLst/>
            <a:rect l="l" t="t" r="r" b="b"/>
            <a:pathLst>
              <a:path w="9144000" h="2153143">
                <a:moveTo>
                  <a:pt x="3759733" y="0"/>
                </a:moveTo>
                <a:cubicBezTo>
                  <a:pt x="3838366" y="0"/>
                  <a:pt x="3906277" y="26215"/>
                  <a:pt x="3962274" y="79300"/>
                </a:cubicBezTo>
                <a:cubicBezTo>
                  <a:pt x="4017676" y="132384"/>
                  <a:pt x="4045674" y="196609"/>
                  <a:pt x="4045674" y="271321"/>
                </a:cubicBezTo>
                <a:cubicBezTo>
                  <a:pt x="4045674" y="281152"/>
                  <a:pt x="4045674" y="290982"/>
                  <a:pt x="4044482" y="300157"/>
                </a:cubicBezTo>
                <a:cubicBezTo>
                  <a:pt x="4068311" y="294914"/>
                  <a:pt x="4093331" y="291638"/>
                  <a:pt x="4120138" y="291638"/>
                </a:cubicBezTo>
                <a:cubicBezTo>
                  <a:pt x="4202346" y="291638"/>
                  <a:pt x="4272640" y="319163"/>
                  <a:pt x="4331020" y="374869"/>
                </a:cubicBezTo>
                <a:cubicBezTo>
                  <a:pt x="4348295" y="391253"/>
                  <a:pt x="4363188" y="408948"/>
                  <a:pt x="4375103" y="427298"/>
                </a:cubicBezTo>
                <a:cubicBezTo>
                  <a:pt x="4428717" y="394530"/>
                  <a:pt x="4488883" y="377490"/>
                  <a:pt x="4556794" y="377490"/>
                </a:cubicBezTo>
                <a:lnTo>
                  <a:pt x="4572000" y="378013"/>
                </a:lnTo>
                <a:lnTo>
                  <a:pt x="4587205" y="377490"/>
                </a:lnTo>
                <a:cubicBezTo>
                  <a:pt x="4655116" y="377490"/>
                  <a:pt x="4715283" y="394530"/>
                  <a:pt x="4768896" y="427298"/>
                </a:cubicBezTo>
                <a:cubicBezTo>
                  <a:pt x="4780811" y="408948"/>
                  <a:pt x="4795704" y="391253"/>
                  <a:pt x="4812979" y="374869"/>
                </a:cubicBezTo>
                <a:cubicBezTo>
                  <a:pt x="4871359" y="319163"/>
                  <a:pt x="4941653" y="291638"/>
                  <a:pt x="5023861" y="291638"/>
                </a:cubicBezTo>
                <a:cubicBezTo>
                  <a:pt x="5050668" y="291638"/>
                  <a:pt x="5075688" y="294914"/>
                  <a:pt x="5099517" y="300157"/>
                </a:cubicBezTo>
                <a:cubicBezTo>
                  <a:pt x="5098325" y="290982"/>
                  <a:pt x="5098325" y="281152"/>
                  <a:pt x="5098325" y="271321"/>
                </a:cubicBezTo>
                <a:cubicBezTo>
                  <a:pt x="5098325" y="196609"/>
                  <a:pt x="5126323" y="132384"/>
                  <a:pt x="5181725" y="79300"/>
                </a:cubicBezTo>
                <a:cubicBezTo>
                  <a:pt x="5237722" y="26215"/>
                  <a:pt x="5305633" y="0"/>
                  <a:pt x="5384267" y="0"/>
                </a:cubicBezTo>
                <a:cubicBezTo>
                  <a:pt x="5463496" y="0"/>
                  <a:pt x="5530812" y="26215"/>
                  <a:pt x="5586808" y="79300"/>
                </a:cubicBezTo>
                <a:cubicBezTo>
                  <a:pt x="5615403" y="106169"/>
                  <a:pt x="5636849" y="136316"/>
                  <a:pt x="5650550" y="169084"/>
                </a:cubicBezTo>
                <a:cubicBezTo>
                  <a:pt x="5660081" y="158598"/>
                  <a:pt x="5669612" y="148113"/>
                  <a:pt x="5680335" y="138282"/>
                </a:cubicBezTo>
                <a:cubicBezTo>
                  <a:pt x="5764927" y="58327"/>
                  <a:pt x="5866197" y="18350"/>
                  <a:pt x="5985339" y="18350"/>
                </a:cubicBezTo>
                <a:cubicBezTo>
                  <a:pt x="6104482" y="18350"/>
                  <a:pt x="6206349" y="58327"/>
                  <a:pt x="6290344" y="138282"/>
                </a:cubicBezTo>
                <a:cubicBezTo>
                  <a:pt x="6308811" y="155650"/>
                  <a:pt x="6325193" y="173672"/>
                  <a:pt x="6339564" y="192514"/>
                </a:cubicBezTo>
                <a:lnTo>
                  <a:pt x="6372991" y="245722"/>
                </a:lnTo>
                <a:lnTo>
                  <a:pt x="6402166" y="212150"/>
                </a:lnTo>
                <a:cubicBezTo>
                  <a:pt x="6458162" y="159065"/>
                  <a:pt x="6526073" y="132850"/>
                  <a:pt x="6604707" y="132850"/>
                </a:cubicBezTo>
                <a:cubicBezTo>
                  <a:pt x="6683937" y="132850"/>
                  <a:pt x="6751253" y="159065"/>
                  <a:pt x="6807249" y="212150"/>
                </a:cubicBezTo>
                <a:cubicBezTo>
                  <a:pt x="6835843" y="239019"/>
                  <a:pt x="6857289" y="269166"/>
                  <a:pt x="6870991" y="301934"/>
                </a:cubicBezTo>
                <a:cubicBezTo>
                  <a:pt x="6880522" y="291449"/>
                  <a:pt x="6890053" y="280963"/>
                  <a:pt x="6900776" y="271132"/>
                </a:cubicBezTo>
                <a:cubicBezTo>
                  <a:pt x="6985367" y="191178"/>
                  <a:pt x="7086638" y="151200"/>
                  <a:pt x="7205780" y="151200"/>
                </a:cubicBezTo>
                <a:cubicBezTo>
                  <a:pt x="7324922" y="151200"/>
                  <a:pt x="7426789" y="191178"/>
                  <a:pt x="7510785" y="271132"/>
                </a:cubicBezTo>
                <a:cubicBezTo>
                  <a:pt x="7547719" y="305867"/>
                  <a:pt x="7576312" y="343222"/>
                  <a:pt x="7597162" y="384511"/>
                </a:cubicBezTo>
                <a:cubicBezTo>
                  <a:pt x="7625757" y="377957"/>
                  <a:pt x="7656138" y="374680"/>
                  <a:pt x="7688306" y="374680"/>
                </a:cubicBezTo>
                <a:cubicBezTo>
                  <a:pt x="7793152" y="374680"/>
                  <a:pt x="7882509" y="410069"/>
                  <a:pt x="7956376" y="480193"/>
                </a:cubicBezTo>
                <a:cubicBezTo>
                  <a:pt x="7996289" y="518205"/>
                  <a:pt x="8025479" y="560148"/>
                  <a:pt x="8043946" y="606679"/>
                </a:cubicBezTo>
                <a:cubicBezTo>
                  <a:pt x="8104113" y="580465"/>
                  <a:pt x="8170237" y="567357"/>
                  <a:pt x="8242914" y="567357"/>
                </a:cubicBezTo>
                <a:cubicBezTo>
                  <a:pt x="8332270" y="567357"/>
                  <a:pt x="8411574" y="587264"/>
                  <a:pt x="8481077" y="626801"/>
                </a:cubicBezTo>
                <a:lnTo>
                  <a:pt x="8488422" y="631909"/>
                </a:lnTo>
                <a:lnTo>
                  <a:pt x="8521208" y="615142"/>
                </a:lnTo>
                <a:cubicBezTo>
                  <a:pt x="8555238" y="601789"/>
                  <a:pt x="8592172" y="595072"/>
                  <a:pt x="8632085" y="595072"/>
                </a:cubicBezTo>
                <a:cubicBezTo>
                  <a:pt x="8711910" y="595072"/>
                  <a:pt x="8779822" y="621941"/>
                  <a:pt x="8836414" y="675026"/>
                </a:cubicBezTo>
                <a:cubicBezTo>
                  <a:pt x="8872753" y="709760"/>
                  <a:pt x="8897177" y="749082"/>
                  <a:pt x="8910282" y="792992"/>
                </a:cubicBezTo>
                <a:cubicBezTo>
                  <a:pt x="8928153" y="784472"/>
                  <a:pt x="8947216" y="780540"/>
                  <a:pt x="8968662" y="780540"/>
                </a:cubicBezTo>
                <a:cubicBezTo>
                  <a:pt x="9003213" y="780540"/>
                  <a:pt x="9032999" y="791681"/>
                  <a:pt x="9058018" y="813308"/>
                </a:cubicBezTo>
                <a:cubicBezTo>
                  <a:pt x="9065167" y="787094"/>
                  <a:pt x="9079464" y="763501"/>
                  <a:pt x="9100909" y="743185"/>
                </a:cubicBezTo>
                <a:cubicBezTo>
                  <a:pt x="9114015" y="730732"/>
                  <a:pt x="9128312" y="720901"/>
                  <a:pt x="9143205" y="713693"/>
                </a:cubicBezTo>
                <a:cubicBezTo>
                  <a:pt x="9143205" y="781523"/>
                  <a:pt x="9143205" y="832396"/>
                  <a:pt x="9143205" y="870551"/>
                </a:cubicBezTo>
                <a:lnTo>
                  <a:pt x="9143205" y="877894"/>
                </a:lnTo>
                <a:lnTo>
                  <a:pt x="9144000" y="877583"/>
                </a:lnTo>
                <a:lnTo>
                  <a:pt x="9144000" y="1264698"/>
                </a:lnTo>
                <a:lnTo>
                  <a:pt x="9142413" y="1264698"/>
                </a:lnTo>
                <a:lnTo>
                  <a:pt x="9142413" y="2153143"/>
                </a:lnTo>
                <a:lnTo>
                  <a:pt x="0" y="2153143"/>
                </a:lnTo>
                <a:lnTo>
                  <a:pt x="0" y="1264698"/>
                </a:lnTo>
                <a:lnTo>
                  <a:pt x="0" y="877583"/>
                </a:lnTo>
                <a:lnTo>
                  <a:pt x="794" y="877894"/>
                </a:lnTo>
                <a:lnTo>
                  <a:pt x="794" y="870551"/>
                </a:lnTo>
                <a:cubicBezTo>
                  <a:pt x="794" y="832396"/>
                  <a:pt x="794" y="781523"/>
                  <a:pt x="794" y="713693"/>
                </a:cubicBezTo>
                <a:cubicBezTo>
                  <a:pt x="15687" y="720901"/>
                  <a:pt x="29984" y="730732"/>
                  <a:pt x="43089" y="743185"/>
                </a:cubicBezTo>
                <a:cubicBezTo>
                  <a:pt x="64535" y="763501"/>
                  <a:pt x="78832" y="787094"/>
                  <a:pt x="85981" y="813308"/>
                </a:cubicBezTo>
                <a:cubicBezTo>
                  <a:pt x="111000" y="791681"/>
                  <a:pt x="140786" y="780540"/>
                  <a:pt x="175338" y="780540"/>
                </a:cubicBezTo>
                <a:cubicBezTo>
                  <a:pt x="196783" y="780540"/>
                  <a:pt x="215846" y="784472"/>
                  <a:pt x="233718" y="792992"/>
                </a:cubicBezTo>
                <a:cubicBezTo>
                  <a:pt x="246823" y="749082"/>
                  <a:pt x="271247" y="709760"/>
                  <a:pt x="307585" y="675026"/>
                </a:cubicBezTo>
                <a:cubicBezTo>
                  <a:pt x="364178" y="621941"/>
                  <a:pt x="432089" y="595072"/>
                  <a:pt x="511914" y="595072"/>
                </a:cubicBezTo>
                <a:cubicBezTo>
                  <a:pt x="551827" y="595072"/>
                  <a:pt x="588761" y="601789"/>
                  <a:pt x="622791" y="615142"/>
                </a:cubicBezTo>
                <a:lnTo>
                  <a:pt x="655577" y="631909"/>
                </a:lnTo>
                <a:lnTo>
                  <a:pt x="662922" y="626801"/>
                </a:lnTo>
                <a:cubicBezTo>
                  <a:pt x="732424" y="587264"/>
                  <a:pt x="811729" y="567357"/>
                  <a:pt x="901086" y="567357"/>
                </a:cubicBezTo>
                <a:cubicBezTo>
                  <a:pt x="973762" y="567357"/>
                  <a:pt x="1039887" y="580465"/>
                  <a:pt x="1100053" y="606679"/>
                </a:cubicBezTo>
                <a:cubicBezTo>
                  <a:pt x="1118520" y="560148"/>
                  <a:pt x="1147710" y="518205"/>
                  <a:pt x="1187623" y="480193"/>
                </a:cubicBezTo>
                <a:cubicBezTo>
                  <a:pt x="1261491" y="410069"/>
                  <a:pt x="1350848" y="374680"/>
                  <a:pt x="1455693" y="374680"/>
                </a:cubicBezTo>
                <a:cubicBezTo>
                  <a:pt x="1487862" y="374680"/>
                  <a:pt x="1518243" y="377957"/>
                  <a:pt x="1546837" y="384511"/>
                </a:cubicBezTo>
                <a:cubicBezTo>
                  <a:pt x="1567686" y="343222"/>
                  <a:pt x="1596281" y="305867"/>
                  <a:pt x="1633215" y="271132"/>
                </a:cubicBezTo>
                <a:cubicBezTo>
                  <a:pt x="1717210" y="191178"/>
                  <a:pt x="1819077" y="151200"/>
                  <a:pt x="1938219" y="151200"/>
                </a:cubicBezTo>
                <a:cubicBezTo>
                  <a:pt x="2057362" y="151200"/>
                  <a:pt x="2158632" y="191178"/>
                  <a:pt x="2243223" y="271132"/>
                </a:cubicBezTo>
                <a:cubicBezTo>
                  <a:pt x="2253947" y="280963"/>
                  <a:pt x="2263478" y="291449"/>
                  <a:pt x="2273009" y="301934"/>
                </a:cubicBezTo>
                <a:cubicBezTo>
                  <a:pt x="2286710" y="269166"/>
                  <a:pt x="2308156" y="239019"/>
                  <a:pt x="2336750" y="212150"/>
                </a:cubicBezTo>
                <a:cubicBezTo>
                  <a:pt x="2392747" y="159065"/>
                  <a:pt x="2460063" y="132850"/>
                  <a:pt x="2539292" y="132850"/>
                </a:cubicBezTo>
                <a:cubicBezTo>
                  <a:pt x="2617926" y="132850"/>
                  <a:pt x="2685837" y="159065"/>
                  <a:pt x="2741834" y="212150"/>
                </a:cubicBezTo>
                <a:lnTo>
                  <a:pt x="2771008" y="245722"/>
                </a:lnTo>
                <a:lnTo>
                  <a:pt x="2804435" y="192514"/>
                </a:lnTo>
                <a:cubicBezTo>
                  <a:pt x="2818807" y="173672"/>
                  <a:pt x="2835188" y="155650"/>
                  <a:pt x="2853656" y="138282"/>
                </a:cubicBezTo>
                <a:cubicBezTo>
                  <a:pt x="2937651" y="58327"/>
                  <a:pt x="3039517" y="18350"/>
                  <a:pt x="3158660" y="18350"/>
                </a:cubicBezTo>
                <a:cubicBezTo>
                  <a:pt x="3277802" y="18350"/>
                  <a:pt x="3379073" y="58327"/>
                  <a:pt x="3463664" y="138282"/>
                </a:cubicBezTo>
                <a:cubicBezTo>
                  <a:pt x="3474387" y="148113"/>
                  <a:pt x="3483918" y="158598"/>
                  <a:pt x="3493450" y="169084"/>
                </a:cubicBezTo>
                <a:cubicBezTo>
                  <a:pt x="3507150" y="136316"/>
                  <a:pt x="3528596" y="106169"/>
                  <a:pt x="3557190" y="79300"/>
                </a:cubicBezTo>
                <a:cubicBezTo>
                  <a:pt x="3613188" y="26215"/>
                  <a:pt x="3680503" y="0"/>
                  <a:pt x="3759733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003066"/>
            <a:ext cx="7618678" cy="2711943"/>
          </a:xfrm>
          <a:custGeom>
            <a:avLst/>
            <a:gdLst/>
            <a:ahLst/>
            <a:cxnLst/>
            <a:rect l="l" t="t" r="r" b="b"/>
            <a:pathLst>
              <a:path w="9142413" h="2309812">
                <a:moveTo>
                  <a:pt x="1632178" y="0"/>
                </a:moveTo>
                <a:cubicBezTo>
                  <a:pt x="1790476" y="0"/>
                  <a:pt x="1924970" y="47614"/>
                  <a:pt x="2036850" y="144034"/>
                </a:cubicBezTo>
                <a:cubicBezTo>
                  <a:pt x="2093980" y="192838"/>
                  <a:pt x="2136828" y="247595"/>
                  <a:pt x="2164203" y="307113"/>
                </a:cubicBezTo>
                <a:cubicBezTo>
                  <a:pt x="2183246" y="288067"/>
                  <a:pt x="2202289" y="269022"/>
                  <a:pt x="2223713" y="251166"/>
                </a:cubicBezTo>
                <a:cubicBezTo>
                  <a:pt x="2392723" y="105942"/>
                  <a:pt x="2595059" y="33330"/>
                  <a:pt x="2833101" y="33330"/>
                </a:cubicBezTo>
                <a:cubicBezTo>
                  <a:pt x="3071144" y="33330"/>
                  <a:pt x="3274670" y="105942"/>
                  <a:pt x="3442490" y="251166"/>
                </a:cubicBezTo>
                <a:cubicBezTo>
                  <a:pt x="3516283" y="314255"/>
                  <a:pt x="3573413" y="382106"/>
                  <a:pt x="3615070" y="457099"/>
                </a:cubicBezTo>
                <a:cubicBezTo>
                  <a:pt x="3672201" y="445195"/>
                  <a:pt x="3732901" y="439243"/>
                  <a:pt x="3797173" y="439243"/>
                </a:cubicBezTo>
                <a:cubicBezTo>
                  <a:pt x="4006650" y="439243"/>
                  <a:pt x="4185182" y="503523"/>
                  <a:pt x="4332768" y="630891"/>
                </a:cubicBezTo>
                <a:cubicBezTo>
                  <a:pt x="4412512" y="699932"/>
                  <a:pt x="4470833" y="776115"/>
                  <a:pt x="4507729" y="860631"/>
                </a:cubicBezTo>
                <a:cubicBezTo>
                  <a:pt x="4627941" y="813017"/>
                  <a:pt x="4760054" y="789209"/>
                  <a:pt x="4905260" y="789209"/>
                </a:cubicBezTo>
                <a:cubicBezTo>
                  <a:pt x="5143302" y="789209"/>
                  <a:pt x="5345638" y="853489"/>
                  <a:pt x="5513458" y="980858"/>
                </a:cubicBezTo>
                <a:cubicBezTo>
                  <a:pt x="5544403" y="1004665"/>
                  <a:pt x="5571778" y="1028472"/>
                  <a:pt x="5596773" y="1053470"/>
                </a:cubicBezTo>
                <a:cubicBezTo>
                  <a:pt x="5649142" y="1035614"/>
                  <a:pt x="5705082" y="1027282"/>
                  <a:pt x="5765783" y="1027282"/>
                </a:cubicBezTo>
                <a:cubicBezTo>
                  <a:pt x="5897896" y="1027282"/>
                  <a:pt x="6009776" y="1067754"/>
                  <a:pt x="6102613" y="1147508"/>
                </a:cubicBezTo>
                <a:cubicBezTo>
                  <a:pt x="6124036" y="1166554"/>
                  <a:pt x="6144270" y="1186790"/>
                  <a:pt x="6160933" y="1207026"/>
                </a:cubicBezTo>
                <a:cubicBezTo>
                  <a:pt x="6191879" y="1202265"/>
                  <a:pt x="6224014" y="1199884"/>
                  <a:pt x="6257340" y="1199884"/>
                </a:cubicBezTo>
                <a:cubicBezTo>
                  <a:pt x="6384693" y="1199884"/>
                  <a:pt x="6494192" y="1230833"/>
                  <a:pt x="6584648" y="1292732"/>
                </a:cubicBezTo>
                <a:cubicBezTo>
                  <a:pt x="6617974" y="1315349"/>
                  <a:pt x="6645349" y="1340347"/>
                  <a:pt x="6666773" y="1366535"/>
                </a:cubicBezTo>
                <a:cubicBezTo>
                  <a:pt x="6719142" y="1340347"/>
                  <a:pt x="6776272" y="1327253"/>
                  <a:pt x="6841734" y="1327253"/>
                </a:cubicBezTo>
                <a:cubicBezTo>
                  <a:pt x="6935761" y="1327253"/>
                  <a:pt x="7016695" y="1355821"/>
                  <a:pt x="7083347" y="1411768"/>
                </a:cubicBezTo>
                <a:cubicBezTo>
                  <a:pt x="7084537" y="1410578"/>
                  <a:pt x="7085727" y="1410578"/>
                  <a:pt x="7086918" y="1409388"/>
                </a:cubicBezTo>
                <a:cubicBezTo>
                  <a:pt x="7189276" y="1349870"/>
                  <a:pt x="7311868" y="1320111"/>
                  <a:pt x="7455883" y="1320111"/>
                </a:cubicBezTo>
                <a:cubicBezTo>
                  <a:pt x="7513013" y="1320111"/>
                  <a:pt x="7566573" y="1324872"/>
                  <a:pt x="7616562" y="1333205"/>
                </a:cubicBezTo>
                <a:cubicBezTo>
                  <a:pt x="7642746" y="1295113"/>
                  <a:pt x="7674882" y="1259402"/>
                  <a:pt x="7712969" y="1226072"/>
                </a:cubicBezTo>
                <a:cubicBezTo>
                  <a:pt x="7826039" y="1129653"/>
                  <a:pt x="7961723" y="1080848"/>
                  <a:pt x="8121211" y="1080848"/>
                </a:cubicBezTo>
                <a:cubicBezTo>
                  <a:pt x="8280700" y="1080848"/>
                  <a:pt x="8416384" y="1129653"/>
                  <a:pt x="8529454" y="1226072"/>
                </a:cubicBezTo>
                <a:cubicBezTo>
                  <a:pt x="8602057" y="1289161"/>
                  <a:pt x="8650855" y="1360583"/>
                  <a:pt x="8677040" y="1440337"/>
                </a:cubicBezTo>
                <a:cubicBezTo>
                  <a:pt x="8712746" y="1424862"/>
                  <a:pt x="8750833" y="1417720"/>
                  <a:pt x="8793681" y="1417720"/>
                </a:cubicBezTo>
                <a:cubicBezTo>
                  <a:pt x="8862713" y="1417720"/>
                  <a:pt x="8922224" y="1437956"/>
                  <a:pt x="8972212" y="1477238"/>
                </a:cubicBezTo>
                <a:cubicBezTo>
                  <a:pt x="8986495" y="1429624"/>
                  <a:pt x="9015060" y="1386771"/>
                  <a:pt x="9057908" y="1349870"/>
                </a:cubicBezTo>
                <a:cubicBezTo>
                  <a:pt x="9084092" y="1327253"/>
                  <a:pt x="9112657" y="1309397"/>
                  <a:pt x="9142413" y="1296303"/>
                </a:cubicBezTo>
                <a:cubicBezTo>
                  <a:pt x="9142413" y="1789113"/>
                  <a:pt x="9142413" y="1789113"/>
                  <a:pt x="9142413" y="1789113"/>
                </a:cubicBezTo>
                <a:lnTo>
                  <a:pt x="9142413" y="2309812"/>
                </a:lnTo>
                <a:lnTo>
                  <a:pt x="0" y="2309812"/>
                </a:lnTo>
                <a:lnTo>
                  <a:pt x="0" y="1789113"/>
                </a:lnTo>
                <a:lnTo>
                  <a:pt x="1588" y="1789113"/>
                </a:lnTo>
                <a:cubicBezTo>
                  <a:pt x="1588" y="686838"/>
                  <a:pt x="1588" y="686838"/>
                  <a:pt x="1588" y="686838"/>
                </a:cubicBezTo>
                <a:cubicBezTo>
                  <a:pt x="14680" y="686838"/>
                  <a:pt x="26582" y="685648"/>
                  <a:pt x="39675" y="685648"/>
                </a:cubicBezTo>
                <a:cubicBezTo>
                  <a:pt x="175359" y="685648"/>
                  <a:pt x="295570" y="716597"/>
                  <a:pt x="402689" y="776115"/>
                </a:cubicBezTo>
                <a:cubicBezTo>
                  <a:pt x="426494" y="742785"/>
                  <a:pt x="456249" y="710645"/>
                  <a:pt x="490765" y="680886"/>
                </a:cubicBezTo>
                <a:cubicBezTo>
                  <a:pt x="607406" y="579706"/>
                  <a:pt x="747851" y="529711"/>
                  <a:pt x="912100" y="529711"/>
                </a:cubicBezTo>
                <a:cubicBezTo>
                  <a:pt x="965659" y="529711"/>
                  <a:pt x="1015648" y="535662"/>
                  <a:pt x="1063257" y="545185"/>
                </a:cubicBezTo>
                <a:cubicBezTo>
                  <a:pt x="1060876" y="528520"/>
                  <a:pt x="1060876" y="510665"/>
                  <a:pt x="1060876" y="492809"/>
                </a:cubicBezTo>
                <a:cubicBezTo>
                  <a:pt x="1060876" y="357108"/>
                  <a:pt x="1116816" y="240453"/>
                  <a:pt x="1227506" y="144034"/>
                </a:cubicBezTo>
                <a:cubicBezTo>
                  <a:pt x="1339386" y="47614"/>
                  <a:pt x="1475070" y="0"/>
                  <a:pt x="16321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61699" y="4086936"/>
            <a:ext cx="336946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 b="1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61705" y="4463359"/>
            <a:ext cx="336946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61699" y="4653734"/>
            <a:ext cx="3369468" cy="654866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33749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2362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content Clear">
    <p:bg>
      <p:bgPr>
        <a:solidFill>
          <a:srgbClr val="3EB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 rot="10800000">
            <a:off x="0" y="9"/>
            <a:ext cx="7618678" cy="2711943"/>
          </a:xfrm>
          <a:custGeom>
            <a:avLst/>
            <a:gdLst/>
            <a:ahLst/>
            <a:cxnLst/>
            <a:rect l="l" t="t" r="r" b="b"/>
            <a:pathLst>
              <a:path w="9142413" h="2309812">
                <a:moveTo>
                  <a:pt x="1632178" y="0"/>
                </a:moveTo>
                <a:cubicBezTo>
                  <a:pt x="1790476" y="0"/>
                  <a:pt x="1924970" y="47614"/>
                  <a:pt x="2036850" y="144034"/>
                </a:cubicBezTo>
                <a:cubicBezTo>
                  <a:pt x="2093980" y="192838"/>
                  <a:pt x="2136828" y="247595"/>
                  <a:pt x="2164203" y="307113"/>
                </a:cubicBezTo>
                <a:cubicBezTo>
                  <a:pt x="2183246" y="288067"/>
                  <a:pt x="2202289" y="269022"/>
                  <a:pt x="2223713" y="251166"/>
                </a:cubicBezTo>
                <a:cubicBezTo>
                  <a:pt x="2392723" y="105942"/>
                  <a:pt x="2595059" y="33330"/>
                  <a:pt x="2833101" y="33330"/>
                </a:cubicBezTo>
                <a:cubicBezTo>
                  <a:pt x="3071144" y="33330"/>
                  <a:pt x="3274670" y="105942"/>
                  <a:pt x="3442490" y="251166"/>
                </a:cubicBezTo>
                <a:cubicBezTo>
                  <a:pt x="3516283" y="314255"/>
                  <a:pt x="3573413" y="382106"/>
                  <a:pt x="3615070" y="457099"/>
                </a:cubicBezTo>
                <a:cubicBezTo>
                  <a:pt x="3672201" y="445195"/>
                  <a:pt x="3732901" y="439243"/>
                  <a:pt x="3797173" y="439243"/>
                </a:cubicBezTo>
                <a:cubicBezTo>
                  <a:pt x="4006650" y="439243"/>
                  <a:pt x="4185182" y="503523"/>
                  <a:pt x="4332768" y="630891"/>
                </a:cubicBezTo>
                <a:cubicBezTo>
                  <a:pt x="4412512" y="699932"/>
                  <a:pt x="4470833" y="776115"/>
                  <a:pt x="4507729" y="860631"/>
                </a:cubicBezTo>
                <a:cubicBezTo>
                  <a:pt x="4627941" y="813017"/>
                  <a:pt x="4760054" y="789209"/>
                  <a:pt x="4905260" y="789209"/>
                </a:cubicBezTo>
                <a:cubicBezTo>
                  <a:pt x="5143302" y="789209"/>
                  <a:pt x="5345638" y="853489"/>
                  <a:pt x="5513458" y="980858"/>
                </a:cubicBezTo>
                <a:cubicBezTo>
                  <a:pt x="5544403" y="1004665"/>
                  <a:pt x="5571778" y="1028472"/>
                  <a:pt x="5596773" y="1053470"/>
                </a:cubicBezTo>
                <a:cubicBezTo>
                  <a:pt x="5649142" y="1035614"/>
                  <a:pt x="5705082" y="1027282"/>
                  <a:pt x="5765783" y="1027282"/>
                </a:cubicBezTo>
                <a:cubicBezTo>
                  <a:pt x="5897896" y="1027282"/>
                  <a:pt x="6009776" y="1067754"/>
                  <a:pt x="6102613" y="1147508"/>
                </a:cubicBezTo>
                <a:cubicBezTo>
                  <a:pt x="6124036" y="1166554"/>
                  <a:pt x="6144270" y="1186790"/>
                  <a:pt x="6160933" y="1207026"/>
                </a:cubicBezTo>
                <a:cubicBezTo>
                  <a:pt x="6191879" y="1202265"/>
                  <a:pt x="6224014" y="1199884"/>
                  <a:pt x="6257340" y="1199884"/>
                </a:cubicBezTo>
                <a:cubicBezTo>
                  <a:pt x="6384693" y="1199884"/>
                  <a:pt x="6494192" y="1230833"/>
                  <a:pt x="6584648" y="1292732"/>
                </a:cubicBezTo>
                <a:cubicBezTo>
                  <a:pt x="6617974" y="1315349"/>
                  <a:pt x="6645349" y="1340347"/>
                  <a:pt x="6666773" y="1366535"/>
                </a:cubicBezTo>
                <a:cubicBezTo>
                  <a:pt x="6719142" y="1340347"/>
                  <a:pt x="6776272" y="1327253"/>
                  <a:pt x="6841734" y="1327253"/>
                </a:cubicBezTo>
                <a:cubicBezTo>
                  <a:pt x="6935761" y="1327253"/>
                  <a:pt x="7016695" y="1355821"/>
                  <a:pt x="7083347" y="1411768"/>
                </a:cubicBezTo>
                <a:cubicBezTo>
                  <a:pt x="7084537" y="1410578"/>
                  <a:pt x="7085727" y="1410578"/>
                  <a:pt x="7086918" y="1409388"/>
                </a:cubicBezTo>
                <a:cubicBezTo>
                  <a:pt x="7189276" y="1349870"/>
                  <a:pt x="7311868" y="1320111"/>
                  <a:pt x="7455883" y="1320111"/>
                </a:cubicBezTo>
                <a:cubicBezTo>
                  <a:pt x="7513013" y="1320111"/>
                  <a:pt x="7566573" y="1324872"/>
                  <a:pt x="7616562" y="1333205"/>
                </a:cubicBezTo>
                <a:cubicBezTo>
                  <a:pt x="7642746" y="1295113"/>
                  <a:pt x="7674882" y="1259402"/>
                  <a:pt x="7712969" y="1226072"/>
                </a:cubicBezTo>
                <a:cubicBezTo>
                  <a:pt x="7826039" y="1129653"/>
                  <a:pt x="7961723" y="1080848"/>
                  <a:pt x="8121211" y="1080848"/>
                </a:cubicBezTo>
                <a:cubicBezTo>
                  <a:pt x="8280700" y="1080848"/>
                  <a:pt x="8416384" y="1129653"/>
                  <a:pt x="8529454" y="1226072"/>
                </a:cubicBezTo>
                <a:cubicBezTo>
                  <a:pt x="8602057" y="1289161"/>
                  <a:pt x="8650855" y="1360583"/>
                  <a:pt x="8677040" y="1440337"/>
                </a:cubicBezTo>
                <a:cubicBezTo>
                  <a:pt x="8712746" y="1424862"/>
                  <a:pt x="8750833" y="1417720"/>
                  <a:pt x="8793681" y="1417720"/>
                </a:cubicBezTo>
                <a:cubicBezTo>
                  <a:pt x="8862713" y="1417720"/>
                  <a:pt x="8922224" y="1437956"/>
                  <a:pt x="8972212" y="1477238"/>
                </a:cubicBezTo>
                <a:cubicBezTo>
                  <a:pt x="8986495" y="1429624"/>
                  <a:pt x="9015060" y="1386771"/>
                  <a:pt x="9057908" y="1349870"/>
                </a:cubicBezTo>
                <a:cubicBezTo>
                  <a:pt x="9084092" y="1327253"/>
                  <a:pt x="9112657" y="1309397"/>
                  <a:pt x="9142413" y="1296303"/>
                </a:cubicBezTo>
                <a:cubicBezTo>
                  <a:pt x="9142413" y="1789113"/>
                  <a:pt x="9142413" y="1789113"/>
                  <a:pt x="9142413" y="1789113"/>
                </a:cubicBezTo>
                <a:lnTo>
                  <a:pt x="9142413" y="2309812"/>
                </a:lnTo>
                <a:lnTo>
                  <a:pt x="0" y="2309812"/>
                </a:lnTo>
                <a:lnTo>
                  <a:pt x="0" y="1789113"/>
                </a:lnTo>
                <a:lnTo>
                  <a:pt x="1588" y="1789113"/>
                </a:lnTo>
                <a:cubicBezTo>
                  <a:pt x="1588" y="686838"/>
                  <a:pt x="1588" y="686838"/>
                  <a:pt x="1588" y="686838"/>
                </a:cubicBezTo>
                <a:cubicBezTo>
                  <a:pt x="14680" y="686838"/>
                  <a:pt x="26582" y="685648"/>
                  <a:pt x="39675" y="685648"/>
                </a:cubicBezTo>
                <a:cubicBezTo>
                  <a:pt x="175359" y="685648"/>
                  <a:pt x="295570" y="716597"/>
                  <a:pt x="402689" y="776115"/>
                </a:cubicBezTo>
                <a:cubicBezTo>
                  <a:pt x="426494" y="742785"/>
                  <a:pt x="456249" y="710645"/>
                  <a:pt x="490765" y="680886"/>
                </a:cubicBezTo>
                <a:cubicBezTo>
                  <a:pt x="607406" y="579706"/>
                  <a:pt x="747851" y="529711"/>
                  <a:pt x="912100" y="529711"/>
                </a:cubicBezTo>
                <a:cubicBezTo>
                  <a:pt x="965659" y="529711"/>
                  <a:pt x="1015648" y="535662"/>
                  <a:pt x="1063257" y="545185"/>
                </a:cubicBezTo>
                <a:cubicBezTo>
                  <a:pt x="1060876" y="528520"/>
                  <a:pt x="1060876" y="510665"/>
                  <a:pt x="1060876" y="492809"/>
                </a:cubicBezTo>
                <a:cubicBezTo>
                  <a:pt x="1060876" y="357108"/>
                  <a:pt x="1116816" y="240453"/>
                  <a:pt x="1227506" y="144034"/>
                </a:cubicBezTo>
                <a:cubicBezTo>
                  <a:pt x="1339386" y="47614"/>
                  <a:pt x="1475070" y="0"/>
                  <a:pt x="16321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61699" y="4086936"/>
            <a:ext cx="336946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61705" y="4463359"/>
            <a:ext cx="336946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2">
                    <a:lumMod val="7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61699" y="4653734"/>
            <a:ext cx="3369468" cy="654866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33749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75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11" name="Freeform 35"/>
          <p:cNvSpPr>
            <a:spLocks/>
          </p:cNvSpPr>
          <p:nvPr userDrawn="1"/>
        </p:nvSpPr>
        <p:spPr bwMode="auto">
          <a:xfrm>
            <a:off x="546368" y="1656738"/>
            <a:ext cx="2201845" cy="1555653"/>
          </a:xfrm>
          <a:custGeom>
            <a:avLst/>
            <a:gdLst>
              <a:gd name="T0" fmla="*/ 39 w 277"/>
              <a:gd name="T1" fmla="*/ 68 h 162"/>
              <a:gd name="T2" fmla="*/ 45 w 277"/>
              <a:gd name="T3" fmla="*/ 69 h 162"/>
              <a:gd name="T4" fmla="*/ 102 w 277"/>
              <a:gd name="T5" fmla="*/ 24 h 162"/>
              <a:gd name="T6" fmla="*/ 140 w 277"/>
              <a:gd name="T7" fmla="*/ 38 h 162"/>
              <a:gd name="T8" fmla="*/ 180 w 277"/>
              <a:gd name="T9" fmla="*/ 0 h 162"/>
              <a:gd name="T10" fmla="*/ 220 w 277"/>
              <a:gd name="T11" fmla="*/ 41 h 162"/>
              <a:gd name="T12" fmla="*/ 220 w 277"/>
              <a:gd name="T13" fmla="*/ 41 h 162"/>
              <a:gd name="T14" fmla="*/ 229 w 277"/>
              <a:gd name="T15" fmla="*/ 41 h 162"/>
              <a:gd name="T16" fmla="*/ 277 w 277"/>
              <a:gd name="T17" fmla="*/ 89 h 162"/>
              <a:gd name="T18" fmla="*/ 229 w 277"/>
              <a:gd name="T19" fmla="*/ 138 h 162"/>
              <a:gd name="T20" fmla="*/ 206 w 277"/>
              <a:gd name="T21" fmla="*/ 133 h 162"/>
              <a:gd name="T22" fmla="*/ 162 w 277"/>
              <a:gd name="T23" fmla="*/ 162 h 162"/>
              <a:gd name="T24" fmla="*/ 122 w 277"/>
              <a:gd name="T25" fmla="*/ 139 h 162"/>
              <a:gd name="T26" fmla="*/ 102 w 277"/>
              <a:gd name="T27" fmla="*/ 142 h 162"/>
              <a:gd name="T28" fmla="*/ 69 w 277"/>
              <a:gd name="T29" fmla="*/ 132 h 162"/>
              <a:gd name="T30" fmla="*/ 39 w 277"/>
              <a:gd name="T31" fmla="*/ 147 h 162"/>
              <a:gd name="T32" fmla="*/ 0 w 277"/>
              <a:gd name="T33" fmla="*/ 107 h 162"/>
              <a:gd name="T34" fmla="*/ 39 w 277"/>
              <a:gd name="T35" fmla="*/ 68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7" h="162">
                <a:moveTo>
                  <a:pt x="39" y="68"/>
                </a:moveTo>
                <a:cubicBezTo>
                  <a:pt x="41" y="68"/>
                  <a:pt x="43" y="68"/>
                  <a:pt x="45" y="69"/>
                </a:cubicBezTo>
                <a:cubicBezTo>
                  <a:pt x="52" y="43"/>
                  <a:pt x="75" y="24"/>
                  <a:pt x="102" y="24"/>
                </a:cubicBezTo>
                <a:cubicBezTo>
                  <a:pt x="117" y="24"/>
                  <a:pt x="130" y="29"/>
                  <a:pt x="140" y="38"/>
                </a:cubicBezTo>
                <a:cubicBezTo>
                  <a:pt x="141" y="17"/>
                  <a:pt x="159" y="0"/>
                  <a:pt x="180" y="0"/>
                </a:cubicBezTo>
                <a:cubicBezTo>
                  <a:pt x="202" y="0"/>
                  <a:pt x="220" y="18"/>
                  <a:pt x="220" y="41"/>
                </a:cubicBezTo>
                <a:cubicBezTo>
                  <a:pt x="220" y="41"/>
                  <a:pt x="220" y="41"/>
                  <a:pt x="220" y="41"/>
                </a:cubicBezTo>
                <a:cubicBezTo>
                  <a:pt x="223" y="41"/>
                  <a:pt x="226" y="41"/>
                  <a:pt x="229" y="41"/>
                </a:cubicBezTo>
                <a:cubicBezTo>
                  <a:pt x="255" y="41"/>
                  <a:pt x="277" y="63"/>
                  <a:pt x="277" y="89"/>
                </a:cubicBezTo>
                <a:cubicBezTo>
                  <a:pt x="277" y="116"/>
                  <a:pt x="255" y="138"/>
                  <a:pt x="229" y="138"/>
                </a:cubicBezTo>
                <a:cubicBezTo>
                  <a:pt x="220" y="138"/>
                  <a:pt x="213" y="136"/>
                  <a:pt x="206" y="133"/>
                </a:cubicBezTo>
                <a:cubicBezTo>
                  <a:pt x="199" y="150"/>
                  <a:pt x="182" y="162"/>
                  <a:pt x="162" y="162"/>
                </a:cubicBezTo>
                <a:cubicBezTo>
                  <a:pt x="145" y="162"/>
                  <a:pt x="130" y="153"/>
                  <a:pt x="122" y="139"/>
                </a:cubicBezTo>
                <a:cubicBezTo>
                  <a:pt x="116" y="141"/>
                  <a:pt x="109" y="142"/>
                  <a:pt x="102" y="142"/>
                </a:cubicBezTo>
                <a:cubicBezTo>
                  <a:pt x="90" y="142"/>
                  <a:pt x="79" y="139"/>
                  <a:pt x="69" y="132"/>
                </a:cubicBezTo>
                <a:cubicBezTo>
                  <a:pt x="62" y="141"/>
                  <a:pt x="51" y="147"/>
                  <a:pt x="39" y="147"/>
                </a:cubicBezTo>
                <a:cubicBezTo>
                  <a:pt x="17" y="147"/>
                  <a:pt x="0" y="129"/>
                  <a:pt x="0" y="107"/>
                </a:cubicBezTo>
                <a:cubicBezTo>
                  <a:pt x="0" y="86"/>
                  <a:pt x="17" y="68"/>
                  <a:pt x="39" y="68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id-ID" sz="1333"/>
          </a:p>
        </p:txBody>
      </p:sp>
      <p:sp>
        <p:nvSpPr>
          <p:cNvPr id="13" name="Freeform 35"/>
          <p:cNvSpPr>
            <a:spLocks/>
          </p:cNvSpPr>
          <p:nvPr userDrawn="1"/>
        </p:nvSpPr>
        <p:spPr bwMode="auto">
          <a:xfrm flipH="1">
            <a:off x="4938963" y="3098087"/>
            <a:ext cx="2201845" cy="1555653"/>
          </a:xfrm>
          <a:custGeom>
            <a:avLst/>
            <a:gdLst>
              <a:gd name="T0" fmla="*/ 39 w 277"/>
              <a:gd name="T1" fmla="*/ 68 h 162"/>
              <a:gd name="T2" fmla="*/ 45 w 277"/>
              <a:gd name="T3" fmla="*/ 69 h 162"/>
              <a:gd name="T4" fmla="*/ 102 w 277"/>
              <a:gd name="T5" fmla="*/ 24 h 162"/>
              <a:gd name="T6" fmla="*/ 140 w 277"/>
              <a:gd name="T7" fmla="*/ 38 h 162"/>
              <a:gd name="T8" fmla="*/ 180 w 277"/>
              <a:gd name="T9" fmla="*/ 0 h 162"/>
              <a:gd name="T10" fmla="*/ 220 w 277"/>
              <a:gd name="T11" fmla="*/ 41 h 162"/>
              <a:gd name="T12" fmla="*/ 220 w 277"/>
              <a:gd name="T13" fmla="*/ 41 h 162"/>
              <a:gd name="T14" fmla="*/ 229 w 277"/>
              <a:gd name="T15" fmla="*/ 41 h 162"/>
              <a:gd name="T16" fmla="*/ 277 w 277"/>
              <a:gd name="T17" fmla="*/ 89 h 162"/>
              <a:gd name="T18" fmla="*/ 229 w 277"/>
              <a:gd name="T19" fmla="*/ 138 h 162"/>
              <a:gd name="T20" fmla="*/ 206 w 277"/>
              <a:gd name="T21" fmla="*/ 133 h 162"/>
              <a:gd name="T22" fmla="*/ 162 w 277"/>
              <a:gd name="T23" fmla="*/ 162 h 162"/>
              <a:gd name="T24" fmla="*/ 122 w 277"/>
              <a:gd name="T25" fmla="*/ 139 h 162"/>
              <a:gd name="T26" fmla="*/ 102 w 277"/>
              <a:gd name="T27" fmla="*/ 142 h 162"/>
              <a:gd name="T28" fmla="*/ 69 w 277"/>
              <a:gd name="T29" fmla="*/ 132 h 162"/>
              <a:gd name="T30" fmla="*/ 39 w 277"/>
              <a:gd name="T31" fmla="*/ 147 h 162"/>
              <a:gd name="T32" fmla="*/ 0 w 277"/>
              <a:gd name="T33" fmla="*/ 107 h 162"/>
              <a:gd name="T34" fmla="*/ 39 w 277"/>
              <a:gd name="T35" fmla="*/ 68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7" h="162">
                <a:moveTo>
                  <a:pt x="39" y="68"/>
                </a:moveTo>
                <a:cubicBezTo>
                  <a:pt x="41" y="68"/>
                  <a:pt x="43" y="68"/>
                  <a:pt x="45" y="69"/>
                </a:cubicBezTo>
                <a:cubicBezTo>
                  <a:pt x="52" y="43"/>
                  <a:pt x="75" y="24"/>
                  <a:pt x="102" y="24"/>
                </a:cubicBezTo>
                <a:cubicBezTo>
                  <a:pt x="117" y="24"/>
                  <a:pt x="130" y="29"/>
                  <a:pt x="140" y="38"/>
                </a:cubicBezTo>
                <a:cubicBezTo>
                  <a:pt x="141" y="17"/>
                  <a:pt x="159" y="0"/>
                  <a:pt x="180" y="0"/>
                </a:cubicBezTo>
                <a:cubicBezTo>
                  <a:pt x="202" y="0"/>
                  <a:pt x="220" y="18"/>
                  <a:pt x="220" y="41"/>
                </a:cubicBezTo>
                <a:cubicBezTo>
                  <a:pt x="220" y="41"/>
                  <a:pt x="220" y="41"/>
                  <a:pt x="220" y="41"/>
                </a:cubicBezTo>
                <a:cubicBezTo>
                  <a:pt x="223" y="41"/>
                  <a:pt x="226" y="41"/>
                  <a:pt x="229" y="41"/>
                </a:cubicBezTo>
                <a:cubicBezTo>
                  <a:pt x="255" y="41"/>
                  <a:pt x="277" y="63"/>
                  <a:pt x="277" y="89"/>
                </a:cubicBezTo>
                <a:cubicBezTo>
                  <a:pt x="277" y="116"/>
                  <a:pt x="255" y="138"/>
                  <a:pt x="229" y="138"/>
                </a:cubicBezTo>
                <a:cubicBezTo>
                  <a:pt x="220" y="138"/>
                  <a:pt x="213" y="136"/>
                  <a:pt x="206" y="133"/>
                </a:cubicBezTo>
                <a:cubicBezTo>
                  <a:pt x="199" y="150"/>
                  <a:pt x="182" y="162"/>
                  <a:pt x="162" y="162"/>
                </a:cubicBezTo>
                <a:cubicBezTo>
                  <a:pt x="145" y="162"/>
                  <a:pt x="130" y="153"/>
                  <a:pt x="122" y="139"/>
                </a:cubicBezTo>
                <a:cubicBezTo>
                  <a:pt x="116" y="141"/>
                  <a:pt x="109" y="142"/>
                  <a:pt x="102" y="142"/>
                </a:cubicBezTo>
                <a:cubicBezTo>
                  <a:pt x="90" y="142"/>
                  <a:pt x="79" y="139"/>
                  <a:pt x="69" y="132"/>
                </a:cubicBezTo>
                <a:cubicBezTo>
                  <a:pt x="62" y="141"/>
                  <a:pt x="51" y="147"/>
                  <a:pt x="39" y="147"/>
                </a:cubicBezTo>
                <a:cubicBezTo>
                  <a:pt x="17" y="147"/>
                  <a:pt x="0" y="129"/>
                  <a:pt x="0" y="107"/>
                </a:cubicBezTo>
                <a:cubicBezTo>
                  <a:pt x="0" y="86"/>
                  <a:pt x="17" y="68"/>
                  <a:pt x="39" y="68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id-ID" sz="1333"/>
          </a:p>
        </p:txBody>
      </p:sp>
      <p:sp>
        <p:nvSpPr>
          <p:cNvPr id="14" name="Rounded Rectangle 13"/>
          <p:cNvSpPr/>
          <p:nvPr userDrawn="1"/>
        </p:nvSpPr>
        <p:spPr>
          <a:xfrm>
            <a:off x="7233713" y="270483"/>
            <a:ext cx="228865" cy="237193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9214" tIns="39608" rIns="79214" bIns="39608" rtlCol="0" anchor="ctr"/>
          <a:lstStyle/>
          <a:p>
            <a:pPr algn="ctr"/>
            <a:endParaRPr lang="en-US" sz="1333" dirty="0">
              <a:solidFill>
                <a:srgbClr val="7F7F7F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 flipH="1">
            <a:off x="7286842" y="263429"/>
            <a:ext cx="121492" cy="24424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75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7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2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3" grpId="0" animBg="1"/>
      <p:bldP spid="14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ck Section 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48"/>
          </p:nvPr>
        </p:nvSpPr>
        <p:spPr>
          <a:xfrm rot="10800000">
            <a:off x="3" y="-55031"/>
            <a:ext cx="7645135" cy="5770031"/>
          </a:xfrm>
          <a:custGeom>
            <a:avLst/>
            <a:gdLst>
              <a:gd name="connsiteX0" fmla="*/ 0 w 3903662"/>
              <a:gd name="connsiteY0" fmla="*/ 0 h 3433231"/>
              <a:gd name="connsiteX1" fmla="*/ 3903662 w 3903662"/>
              <a:gd name="connsiteY1" fmla="*/ 0 h 3433231"/>
              <a:gd name="connsiteX2" fmla="*/ 3903662 w 3903662"/>
              <a:gd name="connsiteY2" fmla="*/ 3433231 h 3433231"/>
              <a:gd name="connsiteX3" fmla="*/ 0 w 3903662"/>
              <a:gd name="connsiteY3" fmla="*/ 3433231 h 3433231"/>
              <a:gd name="connsiteX4" fmla="*/ 0 w 3903662"/>
              <a:gd name="connsiteY4" fmla="*/ 0 h 3433231"/>
              <a:gd name="connsiteX0" fmla="*/ 0 w 9174162"/>
              <a:gd name="connsiteY0" fmla="*/ 2336800 h 5770031"/>
              <a:gd name="connsiteX1" fmla="*/ 9174162 w 9174162"/>
              <a:gd name="connsiteY1" fmla="*/ 0 h 5770031"/>
              <a:gd name="connsiteX2" fmla="*/ 3903662 w 9174162"/>
              <a:gd name="connsiteY2" fmla="*/ 5770031 h 5770031"/>
              <a:gd name="connsiteX3" fmla="*/ 0 w 9174162"/>
              <a:gd name="connsiteY3" fmla="*/ 5770031 h 5770031"/>
              <a:gd name="connsiteX4" fmla="*/ 0 w 9174162"/>
              <a:gd name="connsiteY4" fmla="*/ 2336800 h 5770031"/>
              <a:gd name="connsiteX0" fmla="*/ 0 w 9174162"/>
              <a:gd name="connsiteY0" fmla="*/ 2415109 h 5848340"/>
              <a:gd name="connsiteX1" fmla="*/ 9174162 w 9174162"/>
              <a:gd name="connsiteY1" fmla="*/ 78309 h 5848340"/>
              <a:gd name="connsiteX2" fmla="*/ 3903662 w 9174162"/>
              <a:gd name="connsiteY2" fmla="*/ 5848340 h 5848340"/>
              <a:gd name="connsiteX3" fmla="*/ 0 w 9174162"/>
              <a:gd name="connsiteY3" fmla="*/ 5848340 h 5848340"/>
              <a:gd name="connsiteX4" fmla="*/ 0 w 9174162"/>
              <a:gd name="connsiteY4" fmla="*/ 2415109 h 5848340"/>
              <a:gd name="connsiteX0" fmla="*/ 0 w 9174162"/>
              <a:gd name="connsiteY0" fmla="*/ 2393036 h 5826267"/>
              <a:gd name="connsiteX1" fmla="*/ 9174162 w 9174162"/>
              <a:gd name="connsiteY1" fmla="*/ 56236 h 5826267"/>
              <a:gd name="connsiteX2" fmla="*/ 3903662 w 9174162"/>
              <a:gd name="connsiteY2" fmla="*/ 5826267 h 5826267"/>
              <a:gd name="connsiteX3" fmla="*/ 0 w 9174162"/>
              <a:gd name="connsiteY3" fmla="*/ 5826267 h 5826267"/>
              <a:gd name="connsiteX4" fmla="*/ 0 w 9174162"/>
              <a:gd name="connsiteY4" fmla="*/ 2393036 h 5826267"/>
              <a:gd name="connsiteX0" fmla="*/ 0 w 9174162"/>
              <a:gd name="connsiteY0" fmla="*/ 2393036 h 5826267"/>
              <a:gd name="connsiteX1" fmla="*/ 9174162 w 9174162"/>
              <a:gd name="connsiteY1" fmla="*/ 56236 h 5826267"/>
              <a:gd name="connsiteX2" fmla="*/ 3903662 w 9174162"/>
              <a:gd name="connsiteY2" fmla="*/ 5826267 h 5826267"/>
              <a:gd name="connsiteX3" fmla="*/ 0 w 9174162"/>
              <a:gd name="connsiteY3" fmla="*/ 5826267 h 5826267"/>
              <a:gd name="connsiteX4" fmla="*/ 0 w 9174162"/>
              <a:gd name="connsiteY4" fmla="*/ 2393036 h 5826267"/>
              <a:gd name="connsiteX0" fmla="*/ 0 w 9174162"/>
              <a:gd name="connsiteY0" fmla="*/ 2336800 h 5770031"/>
              <a:gd name="connsiteX1" fmla="*/ 9174162 w 9174162"/>
              <a:gd name="connsiteY1" fmla="*/ 0 h 5770031"/>
              <a:gd name="connsiteX2" fmla="*/ 3903662 w 9174162"/>
              <a:gd name="connsiteY2" fmla="*/ 5770031 h 5770031"/>
              <a:gd name="connsiteX3" fmla="*/ 0 w 9174162"/>
              <a:gd name="connsiteY3" fmla="*/ 5770031 h 5770031"/>
              <a:gd name="connsiteX4" fmla="*/ 0 w 9174162"/>
              <a:gd name="connsiteY4" fmla="*/ 2336800 h 5770031"/>
              <a:gd name="connsiteX0" fmla="*/ 0 w 9174162"/>
              <a:gd name="connsiteY0" fmla="*/ 2336800 h 5770031"/>
              <a:gd name="connsiteX1" fmla="*/ 9174162 w 9174162"/>
              <a:gd name="connsiteY1" fmla="*/ 0 h 5770031"/>
              <a:gd name="connsiteX2" fmla="*/ 5935662 w 9174162"/>
              <a:gd name="connsiteY2" fmla="*/ 5757331 h 5770031"/>
              <a:gd name="connsiteX3" fmla="*/ 0 w 9174162"/>
              <a:gd name="connsiteY3" fmla="*/ 5770031 h 5770031"/>
              <a:gd name="connsiteX4" fmla="*/ 0 w 9174162"/>
              <a:gd name="connsiteY4" fmla="*/ 2336800 h 5770031"/>
              <a:gd name="connsiteX0" fmla="*/ 0 w 9174162"/>
              <a:gd name="connsiteY0" fmla="*/ 2336800 h 5770031"/>
              <a:gd name="connsiteX1" fmla="*/ 9174162 w 9174162"/>
              <a:gd name="connsiteY1" fmla="*/ 0 h 5770031"/>
              <a:gd name="connsiteX2" fmla="*/ 5935662 w 9174162"/>
              <a:gd name="connsiteY2" fmla="*/ 5757331 h 5770031"/>
              <a:gd name="connsiteX3" fmla="*/ 0 w 9174162"/>
              <a:gd name="connsiteY3" fmla="*/ 5770031 h 5770031"/>
              <a:gd name="connsiteX4" fmla="*/ 0 w 9174162"/>
              <a:gd name="connsiteY4" fmla="*/ 2336800 h 577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4162" h="5770031">
                <a:moveTo>
                  <a:pt x="0" y="2336800"/>
                </a:moveTo>
                <a:cubicBezTo>
                  <a:pt x="5191654" y="2548467"/>
                  <a:pt x="8097308" y="512233"/>
                  <a:pt x="9174162" y="0"/>
                </a:cubicBezTo>
                <a:cubicBezTo>
                  <a:pt x="7671329" y="1351844"/>
                  <a:pt x="6651095" y="1738487"/>
                  <a:pt x="5935662" y="5757331"/>
                </a:cubicBezTo>
                <a:lnTo>
                  <a:pt x="0" y="5770031"/>
                </a:lnTo>
                <a:lnTo>
                  <a:pt x="0" y="23368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721366" y="4125036"/>
            <a:ext cx="336946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721371" y="4514159"/>
            <a:ext cx="336946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3721366" y="4704534"/>
            <a:ext cx="3369468" cy="654866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33749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75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14" name="Rounded Rectangle 13"/>
          <p:cNvSpPr/>
          <p:nvPr userDrawn="1"/>
        </p:nvSpPr>
        <p:spPr>
          <a:xfrm>
            <a:off x="7233713" y="270483"/>
            <a:ext cx="228865" cy="237193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9214" tIns="39608" rIns="79214" bIns="39608" rtlCol="0" anchor="ctr"/>
          <a:lstStyle/>
          <a:p>
            <a:pPr algn="ctr"/>
            <a:endParaRPr lang="en-US" sz="1333" dirty="0">
              <a:solidFill>
                <a:srgbClr val="7F7F7F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 flipH="1">
            <a:off x="7286842" y="263429"/>
            <a:ext cx="121492" cy="24424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75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7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47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22" presetClass="entr" presetSubtype="8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3401678" y="221214"/>
            <a:ext cx="4218322" cy="5061986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7620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213049" y="1618159"/>
            <a:ext cx="281997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917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13049" y="2104658"/>
            <a:ext cx="281997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 b="0">
                <a:solidFill>
                  <a:schemeClr val="accent1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225837" y="2465139"/>
            <a:ext cx="2805024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78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3401678" y="221214"/>
            <a:ext cx="4218322" cy="5061986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7620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213049" y="1618159"/>
            <a:ext cx="281997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917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13049" y="2104658"/>
            <a:ext cx="281997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 b="0">
                <a:solidFill>
                  <a:schemeClr val="accent2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225837" y="2465139"/>
            <a:ext cx="2805024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92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3401678" y="221214"/>
            <a:ext cx="4218322" cy="506198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7620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213049" y="1618159"/>
            <a:ext cx="281997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917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13049" y="2104658"/>
            <a:ext cx="281997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225837" y="2465139"/>
            <a:ext cx="2805024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574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3401678" y="221214"/>
            <a:ext cx="4218322" cy="5061986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7620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213049" y="1618159"/>
            <a:ext cx="281997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917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13049" y="2104658"/>
            <a:ext cx="281997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 b="0">
                <a:solidFill>
                  <a:schemeClr val="accent4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225837" y="2465139"/>
            <a:ext cx="2805024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382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3401678" y="221214"/>
            <a:ext cx="4218322" cy="5061986"/>
          </a:xfrm>
          <a:prstGeom prst="teardrop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7620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213049" y="1618159"/>
            <a:ext cx="281997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917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13049" y="2104658"/>
            <a:ext cx="281997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 b="0">
                <a:solidFill>
                  <a:schemeClr val="accent5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225837" y="2465139"/>
            <a:ext cx="2805024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67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3401678" y="221214"/>
            <a:ext cx="4218322" cy="5061986"/>
          </a:xfrm>
          <a:prstGeom prst="teardrop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7620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213049" y="1618159"/>
            <a:ext cx="281997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917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13049" y="2104658"/>
            <a:ext cx="281997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 b="0">
                <a:solidFill>
                  <a:schemeClr val="accent6">
                    <a:lumMod val="7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225837" y="2465139"/>
            <a:ext cx="2805024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356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032" y="270486"/>
            <a:ext cx="6858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032" y="689252"/>
            <a:ext cx="6858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278131"/>
            <a:ext cx="7620000" cy="309067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69980" y="4616296"/>
            <a:ext cx="685844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4421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032" y="270486"/>
            <a:ext cx="6858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032" y="689252"/>
            <a:ext cx="6858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77033" y="1223140"/>
            <a:ext cx="245723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77035" y="1624963"/>
            <a:ext cx="2457236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389820" y="1900784"/>
            <a:ext cx="2443868" cy="1793567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33749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389819" y="4523264"/>
            <a:ext cx="2443868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9819" y="3974584"/>
            <a:ext cx="244386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67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389819" y="4317574"/>
            <a:ext cx="244386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3980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Cle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032" y="270486"/>
            <a:ext cx="6858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032" y="689252"/>
            <a:ext cx="6858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369980" y="4636484"/>
            <a:ext cx="685844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55865" y="4257835"/>
            <a:ext cx="687255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0279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Dark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032" y="270486"/>
            <a:ext cx="6858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032" y="689252"/>
            <a:ext cx="6858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369980" y="4636484"/>
            <a:ext cx="685844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55865" y="4257835"/>
            <a:ext cx="687255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8587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032" y="270486"/>
            <a:ext cx="6858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032" y="689252"/>
            <a:ext cx="6858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369977" y="4568752"/>
            <a:ext cx="325658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55865" y="3886739"/>
            <a:ext cx="3270692" cy="37864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67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2015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377032" y="4292797"/>
            <a:ext cx="324952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3978452" y="4568752"/>
            <a:ext cx="325658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3964340" y="3886739"/>
            <a:ext cx="3270692" cy="37864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67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2016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3985508" y="4292797"/>
            <a:ext cx="324952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7703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032" y="270486"/>
            <a:ext cx="6858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032" y="689252"/>
            <a:ext cx="6858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3957284" y="1788048"/>
            <a:ext cx="1475493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957284" y="1273241"/>
            <a:ext cx="1475493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3957284" y="1582358"/>
            <a:ext cx="147549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5759539" y="1788048"/>
            <a:ext cx="1475493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5759539" y="1273241"/>
            <a:ext cx="1475493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5759539" y="1582358"/>
            <a:ext cx="147549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3957284" y="3135147"/>
            <a:ext cx="1475493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3957284" y="2620347"/>
            <a:ext cx="1475493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3957284" y="2929464"/>
            <a:ext cx="147549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5759539" y="3135147"/>
            <a:ext cx="1475493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5759539" y="2620347"/>
            <a:ext cx="1475493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5759539" y="2929464"/>
            <a:ext cx="147549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3957284" y="4453548"/>
            <a:ext cx="1475493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3957284" y="3955774"/>
            <a:ext cx="1475493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3957284" y="4247858"/>
            <a:ext cx="147549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78" hasCustomPrompt="1"/>
          </p:nvPr>
        </p:nvSpPr>
        <p:spPr>
          <a:xfrm>
            <a:off x="5759539" y="4453548"/>
            <a:ext cx="1475493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5759539" y="3955774"/>
            <a:ext cx="1475493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5759539" y="4247858"/>
            <a:ext cx="147549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1499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resul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032" y="270486"/>
            <a:ext cx="6858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032" y="689252"/>
            <a:ext cx="6858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344844" y="3515252"/>
            <a:ext cx="1475493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44844" y="2983506"/>
            <a:ext cx="1475493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67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344844" y="3309565"/>
            <a:ext cx="147549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2094619" y="3515252"/>
            <a:ext cx="1475493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2094619" y="2983506"/>
            <a:ext cx="1475493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67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2094619" y="3309565"/>
            <a:ext cx="147549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3929059" y="3515252"/>
            <a:ext cx="1475493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3929059" y="2983506"/>
            <a:ext cx="1475493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67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3929059" y="3309565"/>
            <a:ext cx="147549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5745429" y="3515252"/>
            <a:ext cx="1475493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5745429" y="2983506"/>
            <a:ext cx="1475493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67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5745429" y="3309565"/>
            <a:ext cx="147549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369980" y="4636484"/>
            <a:ext cx="685844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355865" y="4257835"/>
            <a:ext cx="687255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2075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be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032" y="270486"/>
            <a:ext cx="6858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032" y="689252"/>
            <a:ext cx="6858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Freeform 17"/>
          <p:cNvSpPr/>
          <p:nvPr userDrawn="1"/>
        </p:nvSpPr>
        <p:spPr>
          <a:xfrm>
            <a:off x="750206" y="1005809"/>
            <a:ext cx="446134" cy="1737391"/>
          </a:xfrm>
          <a:custGeom>
            <a:avLst/>
            <a:gdLst>
              <a:gd name="connsiteX0" fmla="*/ 399901 w 799798"/>
              <a:gd name="connsiteY0" fmla="*/ 0 h 3085873"/>
              <a:gd name="connsiteX1" fmla="*/ 618803 w 799798"/>
              <a:gd name="connsiteY1" fmla="*/ 218902 h 3085873"/>
              <a:gd name="connsiteX2" fmla="*/ 618803 w 799798"/>
              <a:gd name="connsiteY2" fmla="*/ 2351830 h 3085873"/>
              <a:gd name="connsiteX3" fmla="*/ 623486 w 799798"/>
              <a:gd name="connsiteY3" fmla="*/ 2354372 h 3085873"/>
              <a:gd name="connsiteX4" fmla="*/ 799798 w 799798"/>
              <a:gd name="connsiteY4" fmla="*/ 2685974 h 3085873"/>
              <a:gd name="connsiteX5" fmla="*/ 399899 w 799798"/>
              <a:gd name="connsiteY5" fmla="*/ 3085873 h 3085873"/>
              <a:gd name="connsiteX6" fmla="*/ 0 w 799798"/>
              <a:gd name="connsiteY6" fmla="*/ 2685974 h 3085873"/>
              <a:gd name="connsiteX7" fmla="*/ 176312 w 799798"/>
              <a:gd name="connsiteY7" fmla="*/ 2354372 h 3085873"/>
              <a:gd name="connsiteX8" fmla="*/ 180999 w 799798"/>
              <a:gd name="connsiteY8" fmla="*/ 2351828 h 3085873"/>
              <a:gd name="connsiteX9" fmla="*/ 180999 w 799798"/>
              <a:gd name="connsiteY9" fmla="*/ 218902 h 3085873"/>
              <a:gd name="connsiteX10" fmla="*/ 399901 w 799798"/>
              <a:gd name="connsiteY10" fmla="*/ 0 h 308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9798" h="3085873">
                <a:moveTo>
                  <a:pt x="399901" y="0"/>
                </a:moveTo>
                <a:cubicBezTo>
                  <a:pt x="520797" y="0"/>
                  <a:pt x="618803" y="98006"/>
                  <a:pt x="618803" y="218902"/>
                </a:cubicBezTo>
                <a:lnTo>
                  <a:pt x="618803" y="2351830"/>
                </a:lnTo>
                <a:lnTo>
                  <a:pt x="623486" y="2354372"/>
                </a:lnTo>
                <a:cubicBezTo>
                  <a:pt x="729860" y="2426237"/>
                  <a:pt x="799798" y="2547938"/>
                  <a:pt x="799798" y="2685974"/>
                </a:cubicBezTo>
                <a:cubicBezTo>
                  <a:pt x="799798" y="2906832"/>
                  <a:pt x="620757" y="3085873"/>
                  <a:pt x="399899" y="3085873"/>
                </a:cubicBezTo>
                <a:cubicBezTo>
                  <a:pt x="179041" y="3085873"/>
                  <a:pt x="0" y="2906832"/>
                  <a:pt x="0" y="2685974"/>
                </a:cubicBezTo>
                <a:cubicBezTo>
                  <a:pt x="0" y="2547938"/>
                  <a:pt x="69938" y="2426237"/>
                  <a:pt x="176312" y="2354372"/>
                </a:cubicBezTo>
                <a:lnTo>
                  <a:pt x="180999" y="2351828"/>
                </a:lnTo>
                <a:lnTo>
                  <a:pt x="180999" y="218902"/>
                </a:lnTo>
                <a:cubicBezTo>
                  <a:pt x="180999" y="98006"/>
                  <a:pt x="279005" y="0"/>
                  <a:pt x="399901" y="0"/>
                </a:cubicBezTo>
                <a:close/>
              </a:path>
            </a:pathLst>
          </a:custGeom>
          <a:noFill/>
          <a:ln w="5715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333" dirty="0">
              <a:latin typeface="Helvetica Light"/>
              <a:cs typeface="Helvetica Light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796291" y="2354406"/>
            <a:ext cx="346710" cy="337994"/>
          </a:xfrm>
          <a:prstGeom prst="ellipse">
            <a:avLst/>
          </a:prstGeom>
          <a:solidFill>
            <a:schemeClr val="accent2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33">
              <a:solidFill>
                <a:schemeClr val="lt1"/>
              </a:solidFill>
              <a:latin typeface="Helvetica Light"/>
              <a:cs typeface="Helvetica Light"/>
            </a:endParaRP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297218" y="4721747"/>
            <a:ext cx="1467115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97218" y="3947641"/>
            <a:ext cx="1467115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33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7218" y="4516065"/>
            <a:ext cx="146711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6" name="Freeform 75"/>
          <p:cNvSpPr/>
          <p:nvPr userDrawn="1"/>
        </p:nvSpPr>
        <p:spPr>
          <a:xfrm>
            <a:off x="2528206" y="1005809"/>
            <a:ext cx="446134" cy="1737391"/>
          </a:xfrm>
          <a:custGeom>
            <a:avLst/>
            <a:gdLst>
              <a:gd name="connsiteX0" fmla="*/ 399901 w 799798"/>
              <a:gd name="connsiteY0" fmla="*/ 0 h 3085873"/>
              <a:gd name="connsiteX1" fmla="*/ 618803 w 799798"/>
              <a:gd name="connsiteY1" fmla="*/ 218902 h 3085873"/>
              <a:gd name="connsiteX2" fmla="*/ 618803 w 799798"/>
              <a:gd name="connsiteY2" fmla="*/ 2351830 h 3085873"/>
              <a:gd name="connsiteX3" fmla="*/ 623486 w 799798"/>
              <a:gd name="connsiteY3" fmla="*/ 2354372 h 3085873"/>
              <a:gd name="connsiteX4" fmla="*/ 799798 w 799798"/>
              <a:gd name="connsiteY4" fmla="*/ 2685974 h 3085873"/>
              <a:gd name="connsiteX5" fmla="*/ 399899 w 799798"/>
              <a:gd name="connsiteY5" fmla="*/ 3085873 h 3085873"/>
              <a:gd name="connsiteX6" fmla="*/ 0 w 799798"/>
              <a:gd name="connsiteY6" fmla="*/ 2685974 h 3085873"/>
              <a:gd name="connsiteX7" fmla="*/ 176312 w 799798"/>
              <a:gd name="connsiteY7" fmla="*/ 2354372 h 3085873"/>
              <a:gd name="connsiteX8" fmla="*/ 180999 w 799798"/>
              <a:gd name="connsiteY8" fmla="*/ 2351828 h 3085873"/>
              <a:gd name="connsiteX9" fmla="*/ 180999 w 799798"/>
              <a:gd name="connsiteY9" fmla="*/ 218902 h 3085873"/>
              <a:gd name="connsiteX10" fmla="*/ 399901 w 799798"/>
              <a:gd name="connsiteY10" fmla="*/ 0 h 308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9798" h="3085873">
                <a:moveTo>
                  <a:pt x="399901" y="0"/>
                </a:moveTo>
                <a:cubicBezTo>
                  <a:pt x="520797" y="0"/>
                  <a:pt x="618803" y="98006"/>
                  <a:pt x="618803" y="218902"/>
                </a:cubicBezTo>
                <a:lnTo>
                  <a:pt x="618803" y="2351830"/>
                </a:lnTo>
                <a:lnTo>
                  <a:pt x="623486" y="2354372"/>
                </a:lnTo>
                <a:cubicBezTo>
                  <a:pt x="729860" y="2426237"/>
                  <a:pt x="799798" y="2547938"/>
                  <a:pt x="799798" y="2685974"/>
                </a:cubicBezTo>
                <a:cubicBezTo>
                  <a:pt x="799798" y="2906832"/>
                  <a:pt x="620757" y="3085873"/>
                  <a:pt x="399899" y="3085873"/>
                </a:cubicBezTo>
                <a:cubicBezTo>
                  <a:pt x="179041" y="3085873"/>
                  <a:pt x="0" y="2906832"/>
                  <a:pt x="0" y="2685974"/>
                </a:cubicBezTo>
                <a:cubicBezTo>
                  <a:pt x="0" y="2547938"/>
                  <a:pt x="69938" y="2426237"/>
                  <a:pt x="176312" y="2354372"/>
                </a:cubicBezTo>
                <a:lnTo>
                  <a:pt x="180999" y="2351828"/>
                </a:lnTo>
                <a:lnTo>
                  <a:pt x="180999" y="218902"/>
                </a:lnTo>
                <a:cubicBezTo>
                  <a:pt x="180999" y="98006"/>
                  <a:pt x="279005" y="0"/>
                  <a:pt x="399901" y="0"/>
                </a:cubicBezTo>
                <a:close/>
              </a:path>
            </a:pathLst>
          </a:custGeom>
          <a:noFill/>
          <a:ln w="5715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333">
              <a:latin typeface="Helvetica Light"/>
              <a:cs typeface="Helvetica Light"/>
            </a:endParaRPr>
          </a:p>
        </p:txBody>
      </p:sp>
      <p:sp>
        <p:nvSpPr>
          <p:cNvPr id="77" name="Oval 76"/>
          <p:cNvSpPr>
            <a:spLocks noChangeAspect="1"/>
          </p:cNvSpPr>
          <p:nvPr userDrawn="1"/>
        </p:nvSpPr>
        <p:spPr>
          <a:xfrm>
            <a:off x="2585356" y="2383168"/>
            <a:ext cx="327870" cy="302882"/>
          </a:xfrm>
          <a:prstGeom prst="ellipse">
            <a:avLst/>
          </a:prstGeom>
          <a:solidFill>
            <a:schemeClr val="accent3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33">
              <a:latin typeface="Helvetica Light"/>
              <a:cs typeface="Helvetica Light"/>
            </a:endParaRPr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2089328" y="4721747"/>
            <a:ext cx="1467115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2089328" y="3947641"/>
            <a:ext cx="1467115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33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2089328" y="4516065"/>
            <a:ext cx="146711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4" name="Freeform 93"/>
          <p:cNvSpPr/>
          <p:nvPr userDrawn="1"/>
        </p:nvSpPr>
        <p:spPr>
          <a:xfrm>
            <a:off x="4348541" y="1005809"/>
            <a:ext cx="446134" cy="1737391"/>
          </a:xfrm>
          <a:custGeom>
            <a:avLst/>
            <a:gdLst>
              <a:gd name="connsiteX0" fmla="*/ 399901 w 799798"/>
              <a:gd name="connsiteY0" fmla="*/ 0 h 3085873"/>
              <a:gd name="connsiteX1" fmla="*/ 618803 w 799798"/>
              <a:gd name="connsiteY1" fmla="*/ 218902 h 3085873"/>
              <a:gd name="connsiteX2" fmla="*/ 618803 w 799798"/>
              <a:gd name="connsiteY2" fmla="*/ 2351830 h 3085873"/>
              <a:gd name="connsiteX3" fmla="*/ 623486 w 799798"/>
              <a:gd name="connsiteY3" fmla="*/ 2354372 h 3085873"/>
              <a:gd name="connsiteX4" fmla="*/ 799798 w 799798"/>
              <a:gd name="connsiteY4" fmla="*/ 2685974 h 3085873"/>
              <a:gd name="connsiteX5" fmla="*/ 399899 w 799798"/>
              <a:gd name="connsiteY5" fmla="*/ 3085873 h 3085873"/>
              <a:gd name="connsiteX6" fmla="*/ 0 w 799798"/>
              <a:gd name="connsiteY6" fmla="*/ 2685974 h 3085873"/>
              <a:gd name="connsiteX7" fmla="*/ 176312 w 799798"/>
              <a:gd name="connsiteY7" fmla="*/ 2354372 h 3085873"/>
              <a:gd name="connsiteX8" fmla="*/ 180999 w 799798"/>
              <a:gd name="connsiteY8" fmla="*/ 2351828 h 3085873"/>
              <a:gd name="connsiteX9" fmla="*/ 180999 w 799798"/>
              <a:gd name="connsiteY9" fmla="*/ 218902 h 3085873"/>
              <a:gd name="connsiteX10" fmla="*/ 399901 w 799798"/>
              <a:gd name="connsiteY10" fmla="*/ 0 h 308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9798" h="3085873">
                <a:moveTo>
                  <a:pt x="399901" y="0"/>
                </a:moveTo>
                <a:cubicBezTo>
                  <a:pt x="520797" y="0"/>
                  <a:pt x="618803" y="98006"/>
                  <a:pt x="618803" y="218902"/>
                </a:cubicBezTo>
                <a:lnTo>
                  <a:pt x="618803" y="2351830"/>
                </a:lnTo>
                <a:lnTo>
                  <a:pt x="623486" y="2354372"/>
                </a:lnTo>
                <a:cubicBezTo>
                  <a:pt x="729860" y="2426237"/>
                  <a:pt x="799798" y="2547938"/>
                  <a:pt x="799798" y="2685974"/>
                </a:cubicBezTo>
                <a:cubicBezTo>
                  <a:pt x="799798" y="2906832"/>
                  <a:pt x="620757" y="3085873"/>
                  <a:pt x="399899" y="3085873"/>
                </a:cubicBezTo>
                <a:cubicBezTo>
                  <a:pt x="179041" y="3085873"/>
                  <a:pt x="0" y="2906832"/>
                  <a:pt x="0" y="2685974"/>
                </a:cubicBezTo>
                <a:cubicBezTo>
                  <a:pt x="0" y="2547938"/>
                  <a:pt x="69938" y="2426237"/>
                  <a:pt x="176312" y="2354372"/>
                </a:cubicBezTo>
                <a:lnTo>
                  <a:pt x="180999" y="2351828"/>
                </a:lnTo>
                <a:lnTo>
                  <a:pt x="180999" y="218902"/>
                </a:lnTo>
                <a:cubicBezTo>
                  <a:pt x="180999" y="98006"/>
                  <a:pt x="279005" y="0"/>
                  <a:pt x="399901" y="0"/>
                </a:cubicBezTo>
                <a:close/>
              </a:path>
            </a:pathLst>
          </a:custGeom>
          <a:noFill/>
          <a:ln w="5715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333">
              <a:latin typeface="Helvetica Light"/>
              <a:cs typeface="Helvetica Light"/>
            </a:endParaRPr>
          </a:p>
        </p:txBody>
      </p:sp>
      <p:sp>
        <p:nvSpPr>
          <p:cNvPr id="95" name="Oval 94"/>
          <p:cNvSpPr>
            <a:spLocks noChangeAspect="1"/>
          </p:cNvSpPr>
          <p:nvPr userDrawn="1"/>
        </p:nvSpPr>
        <p:spPr>
          <a:xfrm>
            <a:off x="4407323" y="2367106"/>
            <a:ext cx="338383" cy="312594"/>
          </a:xfrm>
          <a:prstGeom prst="ellipse">
            <a:avLst/>
          </a:prstGeom>
          <a:solidFill>
            <a:schemeClr val="accent4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33">
              <a:latin typeface="Helvetica Light"/>
              <a:cs typeface="Helvetica Light"/>
            </a:endParaRPr>
          </a:p>
        </p:txBody>
      </p:sp>
      <p:sp>
        <p:nvSpPr>
          <p:cNvPr id="100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3944933" y="4721747"/>
            <a:ext cx="1467115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1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3944933" y="3947641"/>
            <a:ext cx="1467115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33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02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3944933" y="4516065"/>
            <a:ext cx="146711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6" name="Freeform 105"/>
          <p:cNvSpPr/>
          <p:nvPr userDrawn="1"/>
        </p:nvSpPr>
        <p:spPr>
          <a:xfrm>
            <a:off x="6158291" y="1005809"/>
            <a:ext cx="446134" cy="1737391"/>
          </a:xfrm>
          <a:custGeom>
            <a:avLst/>
            <a:gdLst>
              <a:gd name="connsiteX0" fmla="*/ 399901 w 799798"/>
              <a:gd name="connsiteY0" fmla="*/ 0 h 3085873"/>
              <a:gd name="connsiteX1" fmla="*/ 618803 w 799798"/>
              <a:gd name="connsiteY1" fmla="*/ 218902 h 3085873"/>
              <a:gd name="connsiteX2" fmla="*/ 618803 w 799798"/>
              <a:gd name="connsiteY2" fmla="*/ 2351830 h 3085873"/>
              <a:gd name="connsiteX3" fmla="*/ 623486 w 799798"/>
              <a:gd name="connsiteY3" fmla="*/ 2354372 h 3085873"/>
              <a:gd name="connsiteX4" fmla="*/ 799798 w 799798"/>
              <a:gd name="connsiteY4" fmla="*/ 2685974 h 3085873"/>
              <a:gd name="connsiteX5" fmla="*/ 399899 w 799798"/>
              <a:gd name="connsiteY5" fmla="*/ 3085873 h 3085873"/>
              <a:gd name="connsiteX6" fmla="*/ 0 w 799798"/>
              <a:gd name="connsiteY6" fmla="*/ 2685974 h 3085873"/>
              <a:gd name="connsiteX7" fmla="*/ 176312 w 799798"/>
              <a:gd name="connsiteY7" fmla="*/ 2354372 h 3085873"/>
              <a:gd name="connsiteX8" fmla="*/ 180999 w 799798"/>
              <a:gd name="connsiteY8" fmla="*/ 2351828 h 3085873"/>
              <a:gd name="connsiteX9" fmla="*/ 180999 w 799798"/>
              <a:gd name="connsiteY9" fmla="*/ 218902 h 3085873"/>
              <a:gd name="connsiteX10" fmla="*/ 399901 w 799798"/>
              <a:gd name="connsiteY10" fmla="*/ 0 h 308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9798" h="3085873">
                <a:moveTo>
                  <a:pt x="399901" y="0"/>
                </a:moveTo>
                <a:cubicBezTo>
                  <a:pt x="520797" y="0"/>
                  <a:pt x="618803" y="98006"/>
                  <a:pt x="618803" y="218902"/>
                </a:cubicBezTo>
                <a:lnTo>
                  <a:pt x="618803" y="2351830"/>
                </a:lnTo>
                <a:lnTo>
                  <a:pt x="623486" y="2354372"/>
                </a:lnTo>
                <a:cubicBezTo>
                  <a:pt x="729860" y="2426237"/>
                  <a:pt x="799798" y="2547938"/>
                  <a:pt x="799798" y="2685974"/>
                </a:cubicBezTo>
                <a:cubicBezTo>
                  <a:pt x="799798" y="2906832"/>
                  <a:pt x="620757" y="3085873"/>
                  <a:pt x="399899" y="3085873"/>
                </a:cubicBezTo>
                <a:cubicBezTo>
                  <a:pt x="179041" y="3085873"/>
                  <a:pt x="0" y="2906832"/>
                  <a:pt x="0" y="2685974"/>
                </a:cubicBezTo>
                <a:cubicBezTo>
                  <a:pt x="0" y="2547938"/>
                  <a:pt x="69938" y="2426237"/>
                  <a:pt x="176312" y="2354372"/>
                </a:cubicBezTo>
                <a:lnTo>
                  <a:pt x="180999" y="2351828"/>
                </a:lnTo>
                <a:lnTo>
                  <a:pt x="180999" y="218902"/>
                </a:lnTo>
                <a:cubicBezTo>
                  <a:pt x="180999" y="98006"/>
                  <a:pt x="279005" y="0"/>
                  <a:pt x="399901" y="0"/>
                </a:cubicBezTo>
                <a:close/>
              </a:path>
            </a:pathLst>
          </a:custGeom>
          <a:noFill/>
          <a:ln w="57150" cmpd="sng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333">
              <a:latin typeface="Helvetica Light"/>
              <a:cs typeface="Helvetica Light"/>
            </a:endParaRPr>
          </a:p>
        </p:txBody>
      </p:sp>
      <p:sp>
        <p:nvSpPr>
          <p:cNvPr id="107" name="Oval 106"/>
          <p:cNvSpPr>
            <a:spLocks noChangeAspect="1"/>
          </p:cNvSpPr>
          <p:nvPr userDrawn="1"/>
        </p:nvSpPr>
        <p:spPr>
          <a:xfrm>
            <a:off x="6205643" y="2355676"/>
            <a:ext cx="353505" cy="326564"/>
          </a:xfrm>
          <a:prstGeom prst="ellipse">
            <a:avLst/>
          </a:prstGeom>
          <a:solidFill>
            <a:srgbClr val="F98634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800">
              <a:solidFill>
                <a:prstClr val="white"/>
              </a:solidFill>
              <a:latin typeface="FontAwesome"/>
              <a:cs typeface="Helvetica Light"/>
            </a:endParaRPr>
          </a:p>
        </p:txBody>
      </p:sp>
      <p:sp>
        <p:nvSpPr>
          <p:cNvPr id="109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5767918" y="4721747"/>
            <a:ext cx="1467115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1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5767918" y="3947641"/>
            <a:ext cx="1467115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33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1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5767918" y="4516065"/>
            <a:ext cx="146711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2209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"/>
                            </p:stCondLst>
                            <p:childTnLst>
                              <p:par>
                                <p:cTn id="3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6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900"/>
                            </p:stCondLst>
                            <p:childTnLst>
                              <p:par>
                                <p:cTn id="6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4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7"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8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4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20" grpId="0" animBg="1"/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animBg="1"/>
      <p:bldP spid="77" grpId="0" animBg="1"/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4" grpId="0" animBg="1"/>
      <p:bldP spid="95" grpId="0" animBg="1"/>
      <p:bldP spid="10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6" grpId="0" animBg="1"/>
      <p:bldP spid="107" grpId="0" animBg="1"/>
      <p:bldP spid="10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te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032" y="270486"/>
            <a:ext cx="6858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032" y="689252"/>
            <a:ext cx="6858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297218" y="4721747"/>
            <a:ext cx="1467115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97218" y="4190015"/>
            <a:ext cx="1467115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33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7218" y="4516065"/>
            <a:ext cx="146711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2089328" y="4721747"/>
            <a:ext cx="1467115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2089328" y="4190015"/>
            <a:ext cx="1467115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33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2089328" y="4516065"/>
            <a:ext cx="146711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0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3944933" y="4721747"/>
            <a:ext cx="1467115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1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3944933" y="4190015"/>
            <a:ext cx="1467115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33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02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3944933" y="4516065"/>
            <a:ext cx="146711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9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5767918" y="4721747"/>
            <a:ext cx="1467115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1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5767918" y="4190015"/>
            <a:ext cx="1467115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33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1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5767918" y="4516065"/>
            <a:ext cx="146711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0812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81979" y="270486"/>
            <a:ext cx="325305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981979" y="689252"/>
            <a:ext cx="325305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2"/>
            <a:ext cx="3630083" cy="5714999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969190" y="1223140"/>
            <a:ext cx="327084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969190" y="1624963"/>
            <a:ext cx="327084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3981979" y="1900784"/>
            <a:ext cx="3253053" cy="1793567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33749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3981979" y="4523264"/>
            <a:ext cx="3253053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981979" y="3974584"/>
            <a:ext cx="3253053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67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3981979" y="4317574"/>
            <a:ext cx="325305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5937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032" y="270486"/>
            <a:ext cx="6858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032" y="689252"/>
            <a:ext cx="6858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377032" y="1151471"/>
            <a:ext cx="3253052" cy="34332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377033" y="4584700"/>
            <a:ext cx="3253053" cy="889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90802" y="4666314"/>
            <a:ext cx="3044032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90802" y="4911957"/>
            <a:ext cx="3044032" cy="51094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75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3981980" y="1151471"/>
            <a:ext cx="3253052" cy="34332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3981979" y="4584700"/>
            <a:ext cx="3253053" cy="889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095750" y="4666314"/>
            <a:ext cx="3044032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68" hasCustomPrompt="1"/>
          </p:nvPr>
        </p:nvSpPr>
        <p:spPr>
          <a:xfrm>
            <a:off x="4095750" y="4911957"/>
            <a:ext cx="3044032" cy="51094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75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1730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23" grpId="0" animBg="1"/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animBg="1"/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032" y="270486"/>
            <a:ext cx="6858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032" y="689252"/>
            <a:ext cx="6858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278123"/>
            <a:ext cx="7620000" cy="250647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69980" y="4501996"/>
            <a:ext cx="6858441" cy="649977"/>
          </a:xfrm>
          <a:prstGeom prst="rect">
            <a:avLst/>
          </a:prstGeom>
        </p:spPr>
        <p:txBody>
          <a:bodyPr vert="horz" lIns="0" tIns="0" rIns="0" bIns="0" numCol="2" spcCol="360000"/>
          <a:lstStyle>
            <a:lvl1pPr marL="0" indent="0" algn="just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55865" y="4050418"/>
            <a:ext cx="346471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3093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032" y="270486"/>
            <a:ext cx="6858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032" y="689252"/>
            <a:ext cx="6858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377035" y="1253076"/>
            <a:ext cx="1997609" cy="2455333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377032" y="3708401"/>
            <a:ext cx="1997608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74"/>
          </p:nvPr>
        </p:nvSpPr>
        <p:spPr>
          <a:xfrm>
            <a:off x="2818254" y="1253076"/>
            <a:ext cx="1997609" cy="2455333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8" name="Rectangle 67"/>
          <p:cNvSpPr/>
          <p:nvPr userDrawn="1"/>
        </p:nvSpPr>
        <p:spPr>
          <a:xfrm>
            <a:off x="2818250" y="3708401"/>
            <a:ext cx="1997608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7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810509" y="4599000"/>
            <a:ext cx="1564133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0509" y="4050321"/>
            <a:ext cx="1564133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67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810509" y="4393310"/>
            <a:ext cx="156413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377033" y="4106253"/>
            <a:ext cx="405255" cy="467234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0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80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3251729" y="4599000"/>
            <a:ext cx="1564133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3251729" y="4050321"/>
            <a:ext cx="1564133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67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3251729" y="4393310"/>
            <a:ext cx="156413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2818253" y="4106253"/>
            <a:ext cx="405255" cy="467234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0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100" name="Picture Placeholder 2"/>
          <p:cNvSpPr>
            <a:spLocks noGrp="1"/>
          </p:cNvSpPr>
          <p:nvPr>
            <p:ph type="pic" sz="quarter" idx="75"/>
          </p:nvPr>
        </p:nvSpPr>
        <p:spPr>
          <a:xfrm>
            <a:off x="5241397" y="1253076"/>
            <a:ext cx="1997609" cy="2455333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1" name="Rectangle 100"/>
          <p:cNvSpPr/>
          <p:nvPr userDrawn="1"/>
        </p:nvSpPr>
        <p:spPr>
          <a:xfrm>
            <a:off x="5237423" y="3708401"/>
            <a:ext cx="1997608" cy="101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102" name="Text Placeholder 2"/>
          <p:cNvSpPr>
            <a:spLocks noGrp="1"/>
          </p:cNvSpPr>
          <p:nvPr>
            <p:ph type="body" sz="quarter" idx="70" hasCustomPrompt="1"/>
          </p:nvPr>
        </p:nvSpPr>
        <p:spPr>
          <a:xfrm>
            <a:off x="5670899" y="4599000"/>
            <a:ext cx="1564133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3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5670899" y="4050321"/>
            <a:ext cx="1564133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67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04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670899" y="4393310"/>
            <a:ext cx="156413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5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5237423" y="4106253"/>
            <a:ext cx="405255" cy="467234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0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0485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6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9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2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3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3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55" grpId="0" animBg="1"/>
      <p:bldP spid="58" grpId="0"/>
      <p:bldP spid="68" grpId="0" animBg="1"/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/>
      <p:bldP spid="101" grpId="0" animBg="1"/>
      <p:bldP spid="10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032" y="270486"/>
            <a:ext cx="6858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032" y="689252"/>
            <a:ext cx="6858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377034" y="1151469"/>
            <a:ext cx="2173113" cy="3268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377034" y="4419603"/>
            <a:ext cx="2173113" cy="8974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96976" y="4476123"/>
            <a:ext cx="1582218" cy="43317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67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2015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89925" y="5010892"/>
            <a:ext cx="1937191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496980" y="4947392"/>
            <a:ext cx="1949809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2079193" y="4476123"/>
            <a:ext cx="367592" cy="43317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67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74"/>
          </p:nvPr>
        </p:nvSpPr>
        <p:spPr>
          <a:xfrm>
            <a:off x="2713304" y="1151469"/>
            <a:ext cx="2173113" cy="3268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2713300" y="4419603"/>
            <a:ext cx="2173113" cy="8974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2823717" y="4476123"/>
            <a:ext cx="1582218" cy="43317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67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2015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2816666" y="5010892"/>
            <a:ext cx="1937191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2816666" y="4947392"/>
            <a:ext cx="1949809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4386261" y="4476123"/>
            <a:ext cx="367592" cy="43317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67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75"/>
          </p:nvPr>
        </p:nvSpPr>
        <p:spPr>
          <a:xfrm>
            <a:off x="5035899" y="1151469"/>
            <a:ext cx="2173113" cy="3268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5035899" y="4419603"/>
            <a:ext cx="2173113" cy="89746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5148783" y="4476123"/>
            <a:ext cx="1582218" cy="43317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67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2015</a:t>
            </a:r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5141732" y="5010892"/>
            <a:ext cx="1937191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48" name="Straight Connector 47"/>
          <p:cNvCxnSpPr/>
          <p:nvPr userDrawn="1"/>
        </p:nvCxnSpPr>
        <p:spPr>
          <a:xfrm>
            <a:off x="5148787" y="4947392"/>
            <a:ext cx="194980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6743519" y="4476123"/>
            <a:ext cx="367592" cy="43317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67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2470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8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3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23" grpId="0" animBg="1"/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animBg="1"/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animBg="1"/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032" y="270486"/>
            <a:ext cx="6858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032" y="689252"/>
            <a:ext cx="6858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377032" y="1049876"/>
            <a:ext cx="3253052" cy="17187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377033" y="2768606"/>
            <a:ext cx="3253053" cy="3238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37005" y="2812108"/>
            <a:ext cx="3118996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3981980" y="1049876"/>
            <a:ext cx="3253052" cy="17187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3981979" y="2768606"/>
            <a:ext cx="3253053" cy="32389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041955" y="2812108"/>
            <a:ext cx="3118996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4" name="Picture Placeholder 2"/>
          <p:cNvSpPr>
            <a:spLocks noGrp="1"/>
          </p:cNvSpPr>
          <p:nvPr>
            <p:ph type="pic" sz="quarter" idx="68"/>
          </p:nvPr>
        </p:nvSpPr>
        <p:spPr>
          <a:xfrm>
            <a:off x="377032" y="3246974"/>
            <a:ext cx="3253052" cy="17187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6" name="Rectangle 55"/>
          <p:cNvSpPr/>
          <p:nvPr userDrawn="1"/>
        </p:nvSpPr>
        <p:spPr>
          <a:xfrm>
            <a:off x="377033" y="4965709"/>
            <a:ext cx="3253053" cy="32389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437005" y="5009214"/>
            <a:ext cx="3118996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70"/>
          </p:nvPr>
        </p:nvSpPr>
        <p:spPr>
          <a:xfrm>
            <a:off x="3981980" y="3246974"/>
            <a:ext cx="3253052" cy="17187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3981979" y="4965709"/>
            <a:ext cx="3253053" cy="3238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041955" y="5009214"/>
            <a:ext cx="3118996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6453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6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4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2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23" grpId="0" animBg="1"/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/>
      <p:bldP spid="44" grpId="0" animBg="1"/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/>
      <p:bldP spid="56" grpId="0" animBg="1"/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/>
      <p:bldP spid="59" grpId="0" animBg="1"/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mages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032" y="270486"/>
            <a:ext cx="6858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032" y="689252"/>
            <a:ext cx="6858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377035" y="1143001"/>
            <a:ext cx="1214439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377032" y="3962401"/>
            <a:ext cx="1214438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74"/>
          </p:nvPr>
        </p:nvSpPr>
        <p:spPr>
          <a:xfrm>
            <a:off x="1770505" y="1143001"/>
            <a:ext cx="1214439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8" name="Rectangle 67"/>
          <p:cNvSpPr/>
          <p:nvPr userDrawn="1"/>
        </p:nvSpPr>
        <p:spPr>
          <a:xfrm>
            <a:off x="1770500" y="3962401"/>
            <a:ext cx="1214438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100" name="Picture Placeholder 2"/>
          <p:cNvSpPr>
            <a:spLocks noGrp="1"/>
          </p:cNvSpPr>
          <p:nvPr>
            <p:ph type="pic" sz="quarter" idx="75"/>
          </p:nvPr>
        </p:nvSpPr>
        <p:spPr>
          <a:xfrm>
            <a:off x="3177647" y="1143001"/>
            <a:ext cx="1214439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1" name="Rectangle 100"/>
          <p:cNvSpPr/>
          <p:nvPr userDrawn="1"/>
        </p:nvSpPr>
        <p:spPr>
          <a:xfrm>
            <a:off x="3173673" y="3962401"/>
            <a:ext cx="1214438" cy="101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76"/>
          </p:nvPr>
        </p:nvSpPr>
        <p:spPr>
          <a:xfrm>
            <a:off x="4585230" y="1143001"/>
            <a:ext cx="1214439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581256" y="3962401"/>
            <a:ext cx="1214438" cy="1016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77"/>
          </p:nvPr>
        </p:nvSpPr>
        <p:spPr>
          <a:xfrm>
            <a:off x="6013982" y="1143001"/>
            <a:ext cx="1214439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6010008" y="3962401"/>
            <a:ext cx="1214438" cy="101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369980" y="4636484"/>
            <a:ext cx="685844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55865" y="4257835"/>
            <a:ext cx="687255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6839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6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4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2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55" grpId="0" animBg="1"/>
      <p:bldP spid="58" grpId="0"/>
      <p:bldP spid="68" grpId="0" animBg="1"/>
      <p:bldP spid="100" grpId="0"/>
      <p:bldP spid="101" grpId="0" animBg="1"/>
      <p:bldP spid="22" grpId="0"/>
      <p:bldP spid="23" grpId="0" animBg="1"/>
      <p:bldP spid="24" grpId="0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032" y="270486"/>
            <a:ext cx="6858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032" y="689252"/>
            <a:ext cx="6858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377034" y="1155701"/>
            <a:ext cx="2173113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377034" y="2692404"/>
            <a:ext cx="2173113" cy="482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89922" y="2825123"/>
            <a:ext cx="1601792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2079193" y="2748924"/>
            <a:ext cx="367592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74"/>
          </p:nvPr>
        </p:nvSpPr>
        <p:spPr>
          <a:xfrm>
            <a:off x="2713304" y="1155701"/>
            <a:ext cx="2173113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2713300" y="2692404"/>
            <a:ext cx="2173113" cy="48259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2816662" y="2825123"/>
            <a:ext cx="1601792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4386261" y="2748924"/>
            <a:ext cx="367592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75"/>
          </p:nvPr>
        </p:nvSpPr>
        <p:spPr>
          <a:xfrm>
            <a:off x="5035899" y="1155701"/>
            <a:ext cx="2173113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5035899" y="2692404"/>
            <a:ext cx="2173113" cy="48259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5141728" y="2825123"/>
            <a:ext cx="1601792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5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6743519" y="2748924"/>
            <a:ext cx="367592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82"/>
          </p:nvPr>
        </p:nvSpPr>
        <p:spPr>
          <a:xfrm>
            <a:off x="377034" y="3352801"/>
            <a:ext cx="2173113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377034" y="4889512"/>
            <a:ext cx="2173113" cy="4825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489922" y="5022223"/>
            <a:ext cx="1601792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2079193" y="4946032"/>
            <a:ext cx="367592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85"/>
          </p:nvPr>
        </p:nvSpPr>
        <p:spPr>
          <a:xfrm>
            <a:off x="2713304" y="3352801"/>
            <a:ext cx="2173113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2713300" y="4889512"/>
            <a:ext cx="2173113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86" hasCustomPrompt="1"/>
          </p:nvPr>
        </p:nvSpPr>
        <p:spPr>
          <a:xfrm>
            <a:off x="2816662" y="5022223"/>
            <a:ext cx="1601792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87" hasCustomPrompt="1"/>
          </p:nvPr>
        </p:nvSpPr>
        <p:spPr>
          <a:xfrm>
            <a:off x="4386261" y="4946032"/>
            <a:ext cx="367592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60" name="Picture Placeholder 2"/>
          <p:cNvSpPr>
            <a:spLocks noGrp="1"/>
          </p:cNvSpPr>
          <p:nvPr>
            <p:ph type="pic" sz="quarter" idx="88"/>
          </p:nvPr>
        </p:nvSpPr>
        <p:spPr>
          <a:xfrm>
            <a:off x="5035899" y="3352801"/>
            <a:ext cx="2173113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1" name="Rectangle 60"/>
          <p:cNvSpPr/>
          <p:nvPr userDrawn="1"/>
        </p:nvSpPr>
        <p:spPr>
          <a:xfrm>
            <a:off x="5035899" y="4889512"/>
            <a:ext cx="2173113" cy="48259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89" hasCustomPrompt="1"/>
          </p:nvPr>
        </p:nvSpPr>
        <p:spPr>
          <a:xfrm>
            <a:off x="5141728" y="5022223"/>
            <a:ext cx="1601792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90" hasCustomPrompt="1"/>
          </p:nvPr>
        </p:nvSpPr>
        <p:spPr>
          <a:xfrm>
            <a:off x="6743519" y="4946032"/>
            <a:ext cx="367592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5630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8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3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3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8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3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3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3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23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animBg="1"/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animBg="1"/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 animBg="1"/>
      <p:bldP spid="5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animBg="1"/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/>
      <p:bldP spid="61" grpId="0" animBg="1"/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imag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 noChangeAspect="1"/>
          </p:cNvSpPr>
          <p:nvPr>
            <p:ph type="pic" sz="quarter" idx="48"/>
          </p:nvPr>
        </p:nvSpPr>
        <p:spPr>
          <a:xfrm>
            <a:off x="2" y="0"/>
            <a:ext cx="1079997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3" name="Picture Placeholder 2"/>
          <p:cNvSpPr>
            <a:spLocks noGrp="1" noChangeAspect="1"/>
          </p:cNvSpPr>
          <p:nvPr>
            <p:ph type="pic" sz="quarter" idx="49"/>
          </p:nvPr>
        </p:nvSpPr>
        <p:spPr>
          <a:xfrm>
            <a:off x="1079997" y="0"/>
            <a:ext cx="1079997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4" name="Picture Placeholder 2"/>
          <p:cNvSpPr>
            <a:spLocks noGrp="1" noChangeAspect="1"/>
          </p:cNvSpPr>
          <p:nvPr>
            <p:ph type="pic" sz="quarter" idx="50"/>
          </p:nvPr>
        </p:nvSpPr>
        <p:spPr>
          <a:xfrm>
            <a:off x="2159997" y="0"/>
            <a:ext cx="1079997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5" name="Picture Placeholder 2"/>
          <p:cNvSpPr>
            <a:spLocks noGrp="1" noChangeAspect="1"/>
          </p:cNvSpPr>
          <p:nvPr>
            <p:ph type="pic" sz="quarter" idx="51"/>
          </p:nvPr>
        </p:nvSpPr>
        <p:spPr>
          <a:xfrm>
            <a:off x="3239992" y="0"/>
            <a:ext cx="1079997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6" name="Picture Placeholder 2"/>
          <p:cNvSpPr>
            <a:spLocks noGrp="1" noChangeAspect="1"/>
          </p:cNvSpPr>
          <p:nvPr>
            <p:ph type="pic" sz="quarter" idx="52"/>
          </p:nvPr>
        </p:nvSpPr>
        <p:spPr>
          <a:xfrm>
            <a:off x="4319992" y="0"/>
            <a:ext cx="1079997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7" name="Picture Placeholder 2"/>
          <p:cNvSpPr>
            <a:spLocks noGrp="1" noChangeAspect="1"/>
          </p:cNvSpPr>
          <p:nvPr>
            <p:ph type="pic" sz="quarter" idx="53"/>
          </p:nvPr>
        </p:nvSpPr>
        <p:spPr>
          <a:xfrm>
            <a:off x="5399987" y="0"/>
            <a:ext cx="1079997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8" name="Picture Placeholder 2"/>
          <p:cNvSpPr>
            <a:spLocks noGrp="1" noChangeAspect="1"/>
          </p:cNvSpPr>
          <p:nvPr>
            <p:ph type="pic" sz="quarter" idx="54"/>
          </p:nvPr>
        </p:nvSpPr>
        <p:spPr>
          <a:xfrm>
            <a:off x="6479988" y="0"/>
            <a:ext cx="1140015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9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" y="1295996"/>
            <a:ext cx="1079997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1079997" y="1295996"/>
            <a:ext cx="1079997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2159997" y="1295996"/>
            <a:ext cx="1079997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2" name="Picture Placeholder 2"/>
          <p:cNvSpPr>
            <a:spLocks noGrp="1" noChangeAspect="1"/>
          </p:cNvSpPr>
          <p:nvPr>
            <p:ph type="pic" sz="quarter" idx="58"/>
          </p:nvPr>
        </p:nvSpPr>
        <p:spPr>
          <a:xfrm>
            <a:off x="3239992" y="1295996"/>
            <a:ext cx="1079997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3" name="Picture Placeholder 2"/>
          <p:cNvSpPr>
            <a:spLocks noGrp="1" noChangeAspect="1"/>
          </p:cNvSpPr>
          <p:nvPr>
            <p:ph type="pic" sz="quarter" idx="59"/>
          </p:nvPr>
        </p:nvSpPr>
        <p:spPr>
          <a:xfrm>
            <a:off x="4319992" y="1295996"/>
            <a:ext cx="1079997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4" name="Picture Placeholder 2"/>
          <p:cNvSpPr>
            <a:spLocks noGrp="1" noChangeAspect="1"/>
          </p:cNvSpPr>
          <p:nvPr>
            <p:ph type="pic" sz="quarter" idx="60"/>
          </p:nvPr>
        </p:nvSpPr>
        <p:spPr>
          <a:xfrm>
            <a:off x="5399987" y="1295996"/>
            <a:ext cx="1079997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5" name="Picture Placeholder 2"/>
          <p:cNvSpPr>
            <a:spLocks noGrp="1" noChangeAspect="1"/>
          </p:cNvSpPr>
          <p:nvPr>
            <p:ph type="pic" sz="quarter" idx="61"/>
          </p:nvPr>
        </p:nvSpPr>
        <p:spPr>
          <a:xfrm>
            <a:off x="6479988" y="1295996"/>
            <a:ext cx="1140015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6" name="Picture Placeholder 2"/>
          <p:cNvSpPr>
            <a:spLocks noGrp="1" noChangeAspect="1"/>
          </p:cNvSpPr>
          <p:nvPr>
            <p:ph type="pic" sz="quarter" idx="62"/>
          </p:nvPr>
        </p:nvSpPr>
        <p:spPr>
          <a:xfrm>
            <a:off x="2" y="2591992"/>
            <a:ext cx="1079997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7" name="Picture Placeholder 2"/>
          <p:cNvSpPr>
            <a:spLocks noGrp="1" noChangeAspect="1"/>
          </p:cNvSpPr>
          <p:nvPr>
            <p:ph type="pic" sz="quarter" idx="63"/>
          </p:nvPr>
        </p:nvSpPr>
        <p:spPr>
          <a:xfrm>
            <a:off x="1079997" y="2591992"/>
            <a:ext cx="1079997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8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2159997" y="2591992"/>
            <a:ext cx="1079997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9" name="Picture Placeholder 2"/>
          <p:cNvSpPr>
            <a:spLocks noGrp="1" noChangeAspect="1"/>
          </p:cNvSpPr>
          <p:nvPr>
            <p:ph type="pic" sz="quarter" idx="65"/>
          </p:nvPr>
        </p:nvSpPr>
        <p:spPr>
          <a:xfrm>
            <a:off x="3239992" y="2591992"/>
            <a:ext cx="1079997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0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4319992" y="2591992"/>
            <a:ext cx="1079997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1" name="Picture Placeholder 2"/>
          <p:cNvSpPr>
            <a:spLocks noGrp="1" noChangeAspect="1"/>
          </p:cNvSpPr>
          <p:nvPr>
            <p:ph type="pic" sz="quarter" idx="67"/>
          </p:nvPr>
        </p:nvSpPr>
        <p:spPr>
          <a:xfrm>
            <a:off x="5399987" y="2591992"/>
            <a:ext cx="1079997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2" name="Picture Placeholder 2"/>
          <p:cNvSpPr>
            <a:spLocks noGrp="1" noChangeAspect="1"/>
          </p:cNvSpPr>
          <p:nvPr>
            <p:ph type="pic" sz="quarter" idx="68"/>
          </p:nvPr>
        </p:nvSpPr>
        <p:spPr>
          <a:xfrm>
            <a:off x="6479988" y="2591992"/>
            <a:ext cx="1140015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3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369980" y="4636484"/>
            <a:ext cx="685844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9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55865" y="4257835"/>
            <a:ext cx="687255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9518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4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image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 noChangeAspect="1"/>
          </p:cNvSpPr>
          <p:nvPr>
            <p:ph type="pic" sz="quarter" idx="48"/>
          </p:nvPr>
        </p:nvSpPr>
        <p:spPr>
          <a:xfrm>
            <a:off x="137583" y="190500"/>
            <a:ext cx="1110255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3" name="Picture Placeholder 2"/>
          <p:cNvSpPr>
            <a:spLocks noGrp="1" noChangeAspect="1"/>
          </p:cNvSpPr>
          <p:nvPr>
            <p:ph type="pic" sz="quarter" idx="49"/>
          </p:nvPr>
        </p:nvSpPr>
        <p:spPr>
          <a:xfrm>
            <a:off x="1386914" y="190500"/>
            <a:ext cx="1110255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4" name="Picture Placeholder 2"/>
          <p:cNvSpPr>
            <a:spLocks noGrp="1" noChangeAspect="1"/>
          </p:cNvSpPr>
          <p:nvPr>
            <p:ph type="pic" sz="quarter" idx="50"/>
          </p:nvPr>
        </p:nvSpPr>
        <p:spPr>
          <a:xfrm>
            <a:off x="2636248" y="190500"/>
            <a:ext cx="1110255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9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137583" y="1562696"/>
            <a:ext cx="1110255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1386914" y="1562696"/>
            <a:ext cx="1110255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2636248" y="1562696"/>
            <a:ext cx="1110255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6" name="Picture Placeholder 2"/>
          <p:cNvSpPr>
            <a:spLocks noGrp="1" noChangeAspect="1"/>
          </p:cNvSpPr>
          <p:nvPr>
            <p:ph type="pic" sz="quarter" idx="62"/>
          </p:nvPr>
        </p:nvSpPr>
        <p:spPr>
          <a:xfrm>
            <a:off x="137583" y="2934892"/>
            <a:ext cx="1110255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7" name="Picture Placeholder 2"/>
          <p:cNvSpPr>
            <a:spLocks noGrp="1" noChangeAspect="1"/>
          </p:cNvSpPr>
          <p:nvPr>
            <p:ph type="pic" sz="quarter" idx="63"/>
          </p:nvPr>
        </p:nvSpPr>
        <p:spPr>
          <a:xfrm>
            <a:off x="1386914" y="2934892"/>
            <a:ext cx="1110255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8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2636248" y="2934892"/>
            <a:ext cx="1110255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sz="quarter" idx="70"/>
          </p:nvPr>
        </p:nvSpPr>
        <p:spPr>
          <a:xfrm>
            <a:off x="137583" y="4319788"/>
            <a:ext cx="1110255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1386914" y="4319788"/>
            <a:ext cx="1110255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 noChangeAspect="1"/>
          </p:cNvSpPr>
          <p:nvPr>
            <p:ph type="pic" sz="quarter" idx="72"/>
          </p:nvPr>
        </p:nvSpPr>
        <p:spPr>
          <a:xfrm>
            <a:off x="2636248" y="4319788"/>
            <a:ext cx="1110255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81979" y="250556"/>
            <a:ext cx="325305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981979" y="669317"/>
            <a:ext cx="325305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969190" y="1203205"/>
            <a:ext cx="327084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969190" y="1605028"/>
            <a:ext cx="327084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3981979" y="1880840"/>
            <a:ext cx="3253053" cy="3653876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33749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42364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3" grpId="0"/>
      <p:bldP spid="74" grpId="0"/>
      <p:bldP spid="79" grpId="0"/>
      <p:bldP spid="80" grpId="0"/>
      <p:bldP spid="81" grpId="0"/>
      <p:bldP spid="86" grpId="0"/>
      <p:bldP spid="87" grpId="0"/>
      <p:bldP spid="88" grpId="0"/>
      <p:bldP spid="25" grpId="0"/>
      <p:bldP spid="26" grpId="0"/>
      <p:bldP spid="27" grpId="0"/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032" y="270486"/>
            <a:ext cx="6858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032" y="689252"/>
            <a:ext cx="6858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77032" y="1161919"/>
            <a:ext cx="6858000" cy="3812253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</p:spTree>
    <p:extLst>
      <p:ext uri="{BB962C8B-B14F-4D97-AF65-F5344CB8AC3E}">
        <p14:creationId xmlns:p14="http://schemas.microsoft.com/office/powerpoint/2010/main" val="188996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77032" y="1140748"/>
            <a:ext cx="6858000" cy="4074720"/>
          </a:xfrm>
          <a:prstGeom prst="rect">
            <a:avLst/>
          </a:prstGeom>
        </p:spPr>
        <p:txBody>
          <a:bodyPr vert="horz" lIns="95057" tIns="47529" rIns="95057" bIns="47529" numCol="2" spcCol="280728"/>
          <a:lstStyle>
            <a:lvl1pPr marL="0" indent="0" algn="just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032" y="270486"/>
            <a:ext cx="6858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032" y="689252"/>
            <a:ext cx="6858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6354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032" y="270486"/>
            <a:ext cx="6858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032" y="689252"/>
            <a:ext cx="6858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77032" y="1172498"/>
            <a:ext cx="6858000" cy="4093770"/>
          </a:xfrm>
          <a:prstGeom prst="rect">
            <a:avLst/>
          </a:prstGeom>
        </p:spPr>
        <p:txBody>
          <a:bodyPr vert="horz" lIns="95057" tIns="47529" rIns="95057" bIns="47529" numCol="3" spcCol="280728"/>
          <a:lstStyle>
            <a:lvl1pPr marL="0" indent="0" algn="just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</p:spTree>
    <p:extLst>
      <p:ext uri="{BB962C8B-B14F-4D97-AF65-F5344CB8AC3E}">
        <p14:creationId xmlns:p14="http://schemas.microsoft.com/office/powerpoint/2010/main" val="160797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image with colo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781779" y="1278131"/>
            <a:ext cx="3838223" cy="30906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032" y="270486"/>
            <a:ext cx="6858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032" y="689252"/>
            <a:ext cx="6858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" y="1278131"/>
            <a:ext cx="3951111" cy="3090677"/>
          </a:xfrm>
          <a:custGeom>
            <a:avLst/>
            <a:gdLst/>
            <a:ahLst/>
            <a:cxnLst/>
            <a:rect l="l" t="t" r="r" b="b"/>
            <a:pathLst>
              <a:path w="4741333" h="3090677">
                <a:moveTo>
                  <a:pt x="0" y="0"/>
                </a:moveTo>
                <a:lnTo>
                  <a:pt x="4538133" y="0"/>
                </a:lnTo>
                <a:lnTo>
                  <a:pt x="4538133" y="1312678"/>
                </a:lnTo>
                <a:lnTo>
                  <a:pt x="4741333" y="1515878"/>
                </a:lnTo>
                <a:lnTo>
                  <a:pt x="4538133" y="1719078"/>
                </a:lnTo>
                <a:lnTo>
                  <a:pt x="4538133" y="3090677"/>
                </a:lnTo>
                <a:lnTo>
                  <a:pt x="0" y="3090677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75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69980" y="4616296"/>
            <a:ext cx="685844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170274" y="1883265"/>
            <a:ext cx="305814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170274" y="2302027"/>
            <a:ext cx="305814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170274" y="2601224"/>
            <a:ext cx="3058143" cy="13103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750">
                <a:solidFill>
                  <a:schemeClr val="bg1">
                    <a:lumMod val="9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373543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638309"/>
            <a:ext cx="7620000" cy="23347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032" y="270486"/>
            <a:ext cx="6858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032" y="689252"/>
            <a:ext cx="6858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755828" y="1850909"/>
            <a:ext cx="753177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33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55864" y="2709423"/>
            <a:ext cx="149621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33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345286" y="3094641"/>
            <a:ext cx="150680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75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533828" y="1850909"/>
            <a:ext cx="753177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33" b="1">
                <a:solidFill>
                  <a:schemeClr val="accent3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133864" y="2709423"/>
            <a:ext cx="149621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33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123286" y="3094641"/>
            <a:ext cx="150680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75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4332997" y="1850909"/>
            <a:ext cx="753177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33" b="1">
                <a:solidFill>
                  <a:schemeClr val="accent4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3933031" y="2709423"/>
            <a:ext cx="149621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33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3922453" y="3094641"/>
            <a:ext cx="150680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75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6138777" y="1850909"/>
            <a:ext cx="753177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33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48" hasCustomPrompt="1"/>
          </p:nvPr>
        </p:nvSpPr>
        <p:spPr>
          <a:xfrm>
            <a:off x="5738814" y="2709423"/>
            <a:ext cx="149621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33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5728235" y="3094641"/>
            <a:ext cx="150680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75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69980" y="4463896"/>
            <a:ext cx="685844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</p:spTree>
    <p:extLst>
      <p:ext uri="{BB962C8B-B14F-4D97-AF65-F5344CB8AC3E}">
        <p14:creationId xmlns:p14="http://schemas.microsoft.com/office/powerpoint/2010/main" val="363492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1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032" y="270486"/>
            <a:ext cx="6858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032" y="689252"/>
            <a:ext cx="6858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322418" y="1429481"/>
            <a:ext cx="598328" cy="58981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128453" y="1429481"/>
            <a:ext cx="122104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128449" y="1687599"/>
            <a:ext cx="2575718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75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28" name="Rounded Rectangle 27"/>
          <p:cNvSpPr/>
          <p:nvPr userDrawn="1"/>
        </p:nvSpPr>
        <p:spPr>
          <a:xfrm>
            <a:off x="3903818" y="1422768"/>
            <a:ext cx="603143" cy="58981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659318" y="1429481"/>
            <a:ext cx="122104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659314" y="1687599"/>
            <a:ext cx="2575718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75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314798" y="3636741"/>
            <a:ext cx="605948" cy="58473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128453" y="3735801"/>
            <a:ext cx="122104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128449" y="3993911"/>
            <a:ext cx="2575718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75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3903818" y="3607117"/>
            <a:ext cx="598328" cy="60483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4717473" y="3732212"/>
            <a:ext cx="122104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4717469" y="3990331"/>
            <a:ext cx="2575718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75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0647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032" y="270486"/>
            <a:ext cx="6858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032" y="689252"/>
            <a:ext cx="6858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1077738" y="1365562"/>
            <a:ext cx="543718" cy="6524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128451" y="1403668"/>
            <a:ext cx="440088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33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77032" y="2106648"/>
            <a:ext cx="191955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77037" y="2364767"/>
            <a:ext cx="191955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75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2" name="Rounded Rectangle 71"/>
          <p:cNvSpPr/>
          <p:nvPr userDrawn="1"/>
        </p:nvSpPr>
        <p:spPr>
          <a:xfrm>
            <a:off x="3543654" y="1365562"/>
            <a:ext cx="543718" cy="652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594368" y="1403668"/>
            <a:ext cx="440088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33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842948" y="2106648"/>
            <a:ext cx="191955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2842954" y="2364767"/>
            <a:ext cx="191955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75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6" name="Rounded Rectangle 75"/>
          <p:cNvSpPr/>
          <p:nvPr userDrawn="1"/>
        </p:nvSpPr>
        <p:spPr>
          <a:xfrm>
            <a:off x="6016186" y="1365562"/>
            <a:ext cx="543718" cy="65246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066899" y="1403668"/>
            <a:ext cx="440088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33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5315480" y="2106648"/>
            <a:ext cx="191955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5315485" y="2364767"/>
            <a:ext cx="191955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75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0" name="Rounded Rectangle 79"/>
          <p:cNvSpPr/>
          <p:nvPr userDrawn="1"/>
        </p:nvSpPr>
        <p:spPr>
          <a:xfrm>
            <a:off x="1077738" y="3270562"/>
            <a:ext cx="543718" cy="6524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1128451" y="3308666"/>
            <a:ext cx="440088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33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377032" y="4011648"/>
            <a:ext cx="191955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3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377037" y="4269767"/>
            <a:ext cx="191955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75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4" name="Rounded Rectangle 83"/>
          <p:cNvSpPr/>
          <p:nvPr userDrawn="1"/>
        </p:nvSpPr>
        <p:spPr>
          <a:xfrm>
            <a:off x="3543654" y="3270562"/>
            <a:ext cx="543718" cy="65246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85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3594368" y="3308666"/>
            <a:ext cx="440088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33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2842948" y="4011648"/>
            <a:ext cx="191955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7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2842954" y="4269767"/>
            <a:ext cx="191955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75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8" name="Rounded Rectangle 87"/>
          <p:cNvSpPr/>
          <p:nvPr userDrawn="1"/>
        </p:nvSpPr>
        <p:spPr>
          <a:xfrm>
            <a:off x="6016186" y="3270562"/>
            <a:ext cx="543718" cy="65246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066899" y="3308666"/>
            <a:ext cx="440088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33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0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5315480" y="4011648"/>
            <a:ext cx="191955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1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5315485" y="4269767"/>
            <a:ext cx="191955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75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425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8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2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9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6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/>
      <p:bldP spid="7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  <p:bldP spid="8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032" y="270486"/>
            <a:ext cx="6858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032" y="689252"/>
            <a:ext cx="6858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377032" y="1556062"/>
            <a:ext cx="543718" cy="65246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427745" y="1594163"/>
            <a:ext cx="440088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005417" y="1992748"/>
            <a:ext cx="1291167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77037" y="2313967"/>
            <a:ext cx="191955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75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2" name="Rounded Rectangle 71"/>
          <p:cNvSpPr/>
          <p:nvPr userDrawn="1"/>
        </p:nvSpPr>
        <p:spPr>
          <a:xfrm>
            <a:off x="2834572" y="1556062"/>
            <a:ext cx="543718" cy="65246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2885285" y="1594163"/>
            <a:ext cx="440088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471333" y="1992748"/>
            <a:ext cx="1291167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2842954" y="2313967"/>
            <a:ext cx="191955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75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6" name="Rounded Rectangle 75"/>
          <p:cNvSpPr/>
          <p:nvPr userDrawn="1"/>
        </p:nvSpPr>
        <p:spPr>
          <a:xfrm>
            <a:off x="5315481" y="1556062"/>
            <a:ext cx="543718" cy="652462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366194" y="1594163"/>
            <a:ext cx="440088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5943867" y="1992748"/>
            <a:ext cx="1291167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5315485" y="2313967"/>
            <a:ext cx="191955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75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0" name="Rounded Rectangle 79"/>
          <p:cNvSpPr/>
          <p:nvPr userDrawn="1"/>
        </p:nvSpPr>
        <p:spPr>
          <a:xfrm>
            <a:off x="377032" y="3219762"/>
            <a:ext cx="543718" cy="652462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27745" y="3257868"/>
            <a:ext cx="440088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1005417" y="3655172"/>
            <a:ext cx="1291167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3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377037" y="3977667"/>
            <a:ext cx="191955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75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4" name="Rounded Rectangle 83"/>
          <p:cNvSpPr/>
          <p:nvPr userDrawn="1"/>
        </p:nvSpPr>
        <p:spPr>
          <a:xfrm>
            <a:off x="2847361" y="3219762"/>
            <a:ext cx="543718" cy="652462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85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2898074" y="3257868"/>
            <a:ext cx="440088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3471333" y="3655172"/>
            <a:ext cx="1291167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7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2842954" y="3977667"/>
            <a:ext cx="191955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75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8" name="Rounded Rectangle 87"/>
          <p:cNvSpPr/>
          <p:nvPr userDrawn="1"/>
        </p:nvSpPr>
        <p:spPr>
          <a:xfrm>
            <a:off x="5315480" y="3219762"/>
            <a:ext cx="543718" cy="65246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5366194" y="3257868"/>
            <a:ext cx="440088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0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5943867" y="3655172"/>
            <a:ext cx="1291167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1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5315485" y="3977667"/>
            <a:ext cx="191955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75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005417" y="1559853"/>
            <a:ext cx="129116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accent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3471333" y="1559853"/>
            <a:ext cx="129116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5943867" y="1559853"/>
            <a:ext cx="129116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58" hasCustomPrompt="1"/>
          </p:nvPr>
        </p:nvSpPr>
        <p:spPr>
          <a:xfrm>
            <a:off x="1005417" y="3219767"/>
            <a:ext cx="129116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accent4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3471333" y="3219767"/>
            <a:ext cx="129116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accent5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5943867" y="3219767"/>
            <a:ext cx="129116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83" b="1">
                <a:solidFill>
                  <a:schemeClr val="accent6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302498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8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2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9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6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/>
      <p:bldP spid="7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  <p:bldP spid="8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7233713" y="270483"/>
            <a:ext cx="228865" cy="237193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9214" tIns="39608" rIns="79214" bIns="39608" rtlCol="0" anchor="ctr"/>
          <a:lstStyle/>
          <a:p>
            <a:pPr algn="ctr"/>
            <a:endParaRPr lang="en-US" sz="1333" dirty="0">
              <a:solidFill>
                <a:srgbClr val="7F7F7F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 flipH="1">
            <a:off x="7286842" y="263429"/>
            <a:ext cx="121492" cy="24424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75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7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14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5" r:id="rId4"/>
    <p:sldLayoutId id="2147483690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8" r:id="rId11"/>
    <p:sldLayoutId id="2147483709" r:id="rId12"/>
    <p:sldLayoutId id="2147483717" r:id="rId13"/>
    <p:sldLayoutId id="2147483683" r:id="rId14"/>
    <p:sldLayoutId id="2147483691" r:id="rId15"/>
    <p:sldLayoutId id="2147483692" r:id="rId16"/>
    <p:sldLayoutId id="2147483693" r:id="rId17"/>
    <p:sldLayoutId id="2147483694" r:id="rId18"/>
    <p:sldLayoutId id="2147483671" r:id="rId19"/>
    <p:sldLayoutId id="2147483701" r:id="rId20"/>
    <p:sldLayoutId id="2147483714" r:id="rId21"/>
    <p:sldLayoutId id="2147483715" r:id="rId22"/>
    <p:sldLayoutId id="2147483722" r:id="rId23"/>
    <p:sldLayoutId id="2147483725" r:id="rId24"/>
    <p:sldLayoutId id="2147483726" r:id="rId25"/>
    <p:sldLayoutId id="2147483727" r:id="rId26"/>
    <p:sldLayoutId id="2147483728" r:id="rId27"/>
    <p:sldLayoutId id="2147483729" r:id="rId28"/>
    <p:sldLayoutId id="2147483730" r:id="rId29"/>
    <p:sldLayoutId id="2147483707" r:id="rId30"/>
    <p:sldLayoutId id="2147483702" r:id="rId31"/>
    <p:sldLayoutId id="2147483718" r:id="rId32"/>
    <p:sldLayoutId id="2147483703" r:id="rId33"/>
    <p:sldLayoutId id="2147483704" r:id="rId34"/>
    <p:sldLayoutId id="2147483705" r:id="rId35"/>
    <p:sldLayoutId id="2147483716" r:id="rId36"/>
    <p:sldLayoutId id="2147483719" r:id="rId37"/>
    <p:sldLayoutId id="2147483713" r:id="rId38"/>
    <p:sldLayoutId id="2147483712" r:id="rId39"/>
    <p:sldLayoutId id="2147483706" r:id="rId40"/>
    <p:sldLayoutId id="2147483710" r:id="rId41"/>
    <p:sldLayoutId id="2147483711" r:id="rId42"/>
    <p:sldLayoutId id="2147483720" r:id="rId43"/>
    <p:sldLayoutId id="2147483721" r:id="rId44"/>
    <p:sldLayoutId id="2147483723" r:id="rId45"/>
    <p:sldLayoutId id="2147483724" r:id="rId46"/>
    <p:sldLayoutId id="2147483686" r:id="rId47"/>
    <p:sldLayoutId id="2147483684" r:id="rId48"/>
    <p:sldLayoutId id="2147483685" r:id="rId4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hf hdr="0" ftr="0" dt="0"/>
  <p:txStyles>
    <p:titleStyle>
      <a:lvl1pPr algn="ctr" defTabSz="337490" rtl="0" eaLnBrk="1" latinLnBrk="0" hangingPunct="1">
        <a:spcBef>
          <a:spcPct val="0"/>
        </a:spcBef>
        <a:buNone/>
        <a:defRPr sz="32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3117" indent="-253117" algn="l" defTabSz="337490" rtl="0" eaLnBrk="1" latinLnBrk="0" hangingPunct="1">
        <a:spcBef>
          <a:spcPct val="20000"/>
        </a:spcBef>
        <a:buFont typeface="Arial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48421" indent="-210930" algn="l" defTabSz="337490" rtl="0" eaLnBrk="1" latinLnBrk="0" hangingPunct="1">
        <a:spcBef>
          <a:spcPct val="20000"/>
        </a:spcBef>
        <a:buFont typeface="Arial"/>
        <a:buChar char="–"/>
        <a:defRPr sz="2083" kern="1200">
          <a:solidFill>
            <a:schemeClr val="tx1"/>
          </a:solidFill>
          <a:latin typeface="+mn-lt"/>
          <a:ea typeface="+mn-ea"/>
          <a:cs typeface="+mn-cs"/>
        </a:defRPr>
      </a:lvl2pPr>
      <a:lvl3pPr marL="843725" indent="-168745" algn="l" defTabSz="337490" rtl="0" eaLnBrk="1" latinLnBrk="0" hangingPunct="1">
        <a:spcBef>
          <a:spcPct val="20000"/>
        </a:spcBef>
        <a:buFont typeface="Arial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3pPr>
      <a:lvl4pPr marL="1181214" indent="-168745" algn="l" defTabSz="33749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8703" indent="-168745" algn="l" defTabSz="33749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56192" indent="-168745" algn="l" defTabSz="33749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193683" indent="-168745" algn="l" defTabSz="33749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31173" indent="-168745" algn="l" defTabSz="33749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68661" indent="-168745" algn="l" defTabSz="33749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749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37490" algn="l" defTabSz="33749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74980" algn="l" defTabSz="33749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12469" algn="l" defTabSz="33749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49958" algn="l" defTabSz="33749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87447" algn="l" defTabSz="33749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024937" algn="l" defTabSz="33749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362426" algn="l" defTabSz="33749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699917" algn="l" defTabSz="33749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pOlKfyhIXc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HfThkq6eJ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67513" y="2436372"/>
            <a:ext cx="5767754" cy="299848"/>
          </a:xfrm>
        </p:spPr>
        <p:txBody>
          <a:bodyPr/>
          <a:lstStyle/>
          <a:p>
            <a:r>
              <a:rPr lang="en-GB" b="0" dirty="0"/>
              <a:t>Multi-Agent Deep Reinforcement Learning (MARL) in StarCraft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33924" y="3242026"/>
            <a:ext cx="2819978" cy="190376"/>
          </a:xfrm>
        </p:spPr>
        <p:txBody>
          <a:bodyPr/>
          <a:lstStyle/>
          <a:p>
            <a:r>
              <a:rPr lang="en-US" sz="2400" dirty="0"/>
              <a:t>October 18</a:t>
            </a:r>
            <a:r>
              <a:rPr lang="en-US" sz="2400" baseline="30000" dirty="0"/>
              <a:t>th</a:t>
            </a:r>
            <a:r>
              <a:rPr lang="en-US" sz="2400" dirty="0"/>
              <a:t>, 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348878" y="3619679"/>
            <a:ext cx="2805024" cy="1280723"/>
          </a:xfrm>
        </p:spPr>
        <p:txBody>
          <a:bodyPr/>
          <a:lstStyle/>
          <a:p>
            <a:r>
              <a:rPr lang="en-US" sz="2000" dirty="0"/>
              <a:t>Director: Guy Adam</a:t>
            </a:r>
          </a:p>
          <a:p>
            <a:endParaRPr lang="en-US" sz="1800" dirty="0"/>
          </a:p>
          <a:p>
            <a:r>
              <a:rPr lang="en-US" sz="1800" dirty="0"/>
              <a:t>Eiv Izyaev</a:t>
            </a:r>
          </a:p>
          <a:p>
            <a:r>
              <a:rPr lang="en-US" sz="1800" dirty="0"/>
              <a:t>Dor Hugi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CA08B4-6BF0-4B40-A3C7-D52A0BBE4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058" y="48791"/>
            <a:ext cx="3057883" cy="18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9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3581" y="698608"/>
            <a:ext cx="5690378" cy="357682"/>
          </a:xfrm>
        </p:spPr>
        <p:txBody>
          <a:bodyPr/>
          <a:lstStyle/>
          <a:p>
            <a:r>
              <a:rPr lang="en-US" sz="2600" dirty="0"/>
              <a:t>StarCraft2 Complexity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69975" y="1618031"/>
            <a:ext cx="6688049" cy="3568824"/>
          </a:xfrm>
        </p:spPr>
        <p:txBody>
          <a:bodyPr/>
          <a:lstStyle/>
          <a:p>
            <a:pPr marL="142858" indent="-142858">
              <a:buFont typeface="Arial" panose="020B0604020202020204" pitchFamily="34" charset="0"/>
              <a:buChar char="•"/>
            </a:pPr>
            <a:endParaRPr lang="en-US" dirty="0"/>
          </a:p>
          <a:p>
            <a:pPr marL="142858" indent="-142858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E19B7FB4-A1FB-491C-BCEC-9CEAE8F8DB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3581" y="1626774"/>
                <a:ext cx="6688049" cy="3568824"/>
              </a:xfrm>
              <a:prstGeom prst="rect">
                <a:avLst/>
              </a:prstGeom>
            </p:spPr>
            <p:txBody>
              <a:bodyPr vert="horz" lIns="0" tIns="0" rIns="0" bIns="0"/>
              <a:lstStyle>
                <a:lvl1pPr marL="0" indent="0" algn="just" defTabSz="337490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ato Regular"/>
                    <a:ea typeface="+mn-ea"/>
                    <a:cs typeface="Lato Regular"/>
                  </a:defRPr>
                </a:lvl1pPr>
                <a:lvl2pPr marL="548421" indent="-210930" algn="l" defTabSz="33749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8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43725" indent="-168745" algn="l" defTabSz="33749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1214" indent="-168745" algn="l" defTabSz="33749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18703" indent="-168745" algn="l" defTabSz="33749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56192" indent="-168745" algn="l" defTabSz="33749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93683" indent="-168745" algn="l" defTabSz="33749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31173" indent="-168745" algn="l" defTabSz="33749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68661" indent="-168745" algn="l" defTabSz="33749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lnSpc>
                    <a:spcPct val="200000"/>
                  </a:lnSpc>
                  <a:buFontTx/>
                  <a:buChar char="•"/>
                </a:pPr>
                <a:r>
                  <a:rPr lang="en-US" sz="1800" dirty="0"/>
                  <a:t>Chess 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285750" indent="-285750">
                  <a:lnSpc>
                    <a:spcPct val="200000"/>
                  </a:lnSpc>
                  <a:buFontTx/>
                  <a:buChar char="•"/>
                </a:pPr>
                <a:r>
                  <a:rPr lang="en-US" sz="1800" dirty="0"/>
                  <a:t>Go 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285750" indent="-285750">
                  <a:lnSpc>
                    <a:spcPct val="200000"/>
                  </a:lnSpc>
                  <a:buFontTx/>
                  <a:buChar char="•"/>
                </a:pPr>
                <a:r>
                  <a:rPr lang="en-US" sz="1800" dirty="0"/>
                  <a:t>StarCraft 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00</m:t>
                        </m:r>
                      </m:sup>
                    </m:sSup>
                  </m:oMath>
                </a14:m>
                <a:r>
                  <a:rPr lang="en-US" sz="1800" dirty="0"/>
                  <a:t> </a:t>
                </a:r>
              </a:p>
              <a:p>
                <a:pPr marL="142858" indent="-142858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42858" indent="-142858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E19B7FB4-A1FB-491C-BCEC-9CEAE8F8D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1" y="1626774"/>
                <a:ext cx="6688049" cy="3568824"/>
              </a:xfrm>
              <a:prstGeom prst="rect">
                <a:avLst/>
              </a:prstGeom>
              <a:blipFill>
                <a:blip r:embed="rId2"/>
                <a:stretch>
                  <a:fillRect l="-237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83B18E9-A984-4E50-A5FA-F93A9AD147CB}"/>
              </a:ext>
            </a:extLst>
          </p:cNvPr>
          <p:cNvGrpSpPr/>
          <p:nvPr/>
        </p:nvGrpSpPr>
        <p:grpSpPr>
          <a:xfrm>
            <a:off x="2700153" y="1306070"/>
            <a:ext cx="4463652" cy="4300595"/>
            <a:chOff x="2700153" y="1306070"/>
            <a:chExt cx="4463652" cy="43005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B66BB09-14AB-4B26-AC35-489630A8E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9846" y="1306071"/>
              <a:ext cx="2243959" cy="205727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883CBFE-7AD3-4387-A383-87A0AD171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00153" y="1306070"/>
              <a:ext cx="2219693" cy="205727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C627A96-A893-45BA-B92A-BC3F62DE0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0153" y="3363347"/>
              <a:ext cx="4463651" cy="2243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172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3581" y="698608"/>
            <a:ext cx="5690378" cy="357682"/>
          </a:xfrm>
        </p:spPr>
        <p:txBody>
          <a:bodyPr/>
          <a:lstStyle/>
          <a:p>
            <a:r>
              <a:rPr lang="en-US" sz="2600" dirty="0"/>
              <a:t>StarCraft2 API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34892" y="1618031"/>
            <a:ext cx="7323589" cy="3568824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Tx/>
              <a:buChar char="•"/>
            </a:pPr>
            <a:r>
              <a:rPr lang="en-US" sz="1800" dirty="0"/>
              <a:t>Blizzard &amp; DeepMind releasing API</a:t>
            </a:r>
          </a:p>
          <a:p>
            <a:pPr marL="285750" indent="-285750">
              <a:lnSpc>
                <a:spcPct val="200000"/>
              </a:lnSpc>
              <a:buFontTx/>
              <a:buChar char="•"/>
            </a:pPr>
            <a:r>
              <a:rPr lang="en-GB" sz="1800" dirty="0"/>
              <a:t>Open source interface for communicating with the game engine</a:t>
            </a:r>
            <a:endParaRPr lang="en-US" sz="1800" dirty="0"/>
          </a:p>
          <a:p>
            <a:pPr marL="285750" indent="-285750">
              <a:lnSpc>
                <a:spcPct val="200000"/>
              </a:lnSpc>
              <a:buFontTx/>
              <a:buChar char="•"/>
            </a:pPr>
            <a:r>
              <a:rPr lang="en-US" sz="1800" dirty="0"/>
              <a:t>Enables researchers to “play” with the game environment</a:t>
            </a:r>
          </a:p>
          <a:p>
            <a:pPr marL="285750" indent="-285750">
              <a:lnSpc>
                <a:spcPct val="200000"/>
              </a:lnSpc>
              <a:buFontTx/>
              <a:buChar char="•"/>
            </a:pPr>
            <a:r>
              <a:rPr lang="en-US" sz="1800" dirty="0"/>
              <a:t>Full game solution seems far up the road </a:t>
            </a:r>
          </a:p>
          <a:p>
            <a:pPr marL="285750" indent="-285750">
              <a:lnSpc>
                <a:spcPct val="200000"/>
              </a:lnSpc>
              <a:buFontTx/>
              <a:buChar char="•"/>
            </a:pPr>
            <a:r>
              <a:rPr lang="en-US" sz="1800" dirty="0"/>
              <a:t>A set of mini-game scenarios were created for benchmarking</a:t>
            </a:r>
          </a:p>
          <a:p>
            <a:pPr marL="285750" indent="-285750">
              <a:lnSpc>
                <a:spcPct val="200000"/>
              </a:lnSpc>
              <a:buFontTx/>
              <a:buChar char="•"/>
            </a:pPr>
            <a:r>
              <a:rPr lang="en-US" sz="1800" dirty="0"/>
              <a:t>SC2 domain poses a grand new challenge for the RL community</a:t>
            </a:r>
          </a:p>
          <a:p>
            <a:pPr marL="285750" indent="-285750">
              <a:lnSpc>
                <a:spcPct val="200000"/>
              </a:lnSpc>
              <a:buFontTx/>
              <a:buChar char="•"/>
            </a:pPr>
            <a:endParaRPr lang="en-US" dirty="0"/>
          </a:p>
          <a:p>
            <a:pPr marL="142858" indent="-142858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013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3581" y="709319"/>
            <a:ext cx="5690378" cy="357682"/>
          </a:xfrm>
        </p:spPr>
        <p:txBody>
          <a:bodyPr/>
          <a:lstStyle/>
          <a:p>
            <a:r>
              <a:rPr lang="en-US" sz="2600" dirty="0"/>
              <a:t>StarCraft2 API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7718A9-1FB4-4E68-8520-DE19A9402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2" y="1315584"/>
            <a:ext cx="7382519" cy="389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7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3581" y="709319"/>
            <a:ext cx="5690378" cy="357682"/>
          </a:xfrm>
        </p:spPr>
        <p:txBody>
          <a:bodyPr/>
          <a:lstStyle/>
          <a:p>
            <a:r>
              <a:rPr lang="en-US" sz="2800" dirty="0"/>
              <a:t>PySC2 viewer and feature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B6106-9FF7-4615-9502-669B48666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32" y="1372577"/>
            <a:ext cx="6901591" cy="402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2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Phase 1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65"/>
          </p:nvPr>
        </p:nvSpPr>
        <p:spPr>
          <a:xfrm>
            <a:off x="377032" y="661560"/>
            <a:ext cx="1475493" cy="158647"/>
          </a:xfrm>
        </p:spPr>
        <p:txBody>
          <a:bodyPr/>
          <a:lstStyle/>
          <a:p>
            <a:r>
              <a:rPr lang="en-US" sz="1600" dirty="0"/>
              <a:t>The foundations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8F481B5-6270-43A1-98B9-4D940B4E9B6E}"/>
              </a:ext>
            </a:extLst>
          </p:cNvPr>
          <p:cNvGraphicFramePr/>
          <p:nvPr>
            <p:extLst/>
          </p:nvPr>
        </p:nvGraphicFramePr>
        <p:xfrm>
          <a:off x="153194" y="1057807"/>
          <a:ext cx="7305675" cy="1404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06EE919-1E74-4897-9492-6CCBB43B6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7044250"/>
              </p:ext>
            </p:extLst>
          </p:nvPr>
        </p:nvGraphicFramePr>
        <p:xfrm>
          <a:off x="153193" y="1057807"/>
          <a:ext cx="7305675" cy="1701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D31ED8-3645-490F-A624-BD083B5DD3B4}"/>
              </a:ext>
            </a:extLst>
          </p:cNvPr>
          <p:cNvSpPr txBox="1"/>
          <p:nvPr/>
        </p:nvSpPr>
        <p:spPr>
          <a:xfrm>
            <a:off x="377032" y="3014650"/>
            <a:ext cx="6761999" cy="2222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8" indent="-14285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</a:rPr>
              <a:t>Learning the theory of Reinforcement learning</a:t>
            </a:r>
          </a:p>
          <a:p>
            <a:pPr marL="142858" indent="-14285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</a:rPr>
              <a:t>Filling the missing knowledge gap</a:t>
            </a:r>
          </a:p>
          <a:p>
            <a:pPr marL="142858" indent="-14285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</a:rPr>
              <a:t>Literature survey: DQN, A3C, Multiagent RL </a:t>
            </a:r>
          </a:p>
          <a:p>
            <a:pPr marL="142858" indent="-14285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</a:rPr>
              <a:t>“Playing” with simple RL environments</a:t>
            </a:r>
          </a:p>
        </p:txBody>
      </p:sp>
    </p:spTree>
    <p:extLst>
      <p:ext uri="{BB962C8B-B14F-4D97-AF65-F5344CB8AC3E}">
        <p14:creationId xmlns:p14="http://schemas.microsoft.com/office/powerpoint/2010/main" val="157508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Phase 2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65"/>
          </p:nvPr>
        </p:nvSpPr>
        <p:spPr>
          <a:xfrm>
            <a:off x="377032" y="661560"/>
            <a:ext cx="1475493" cy="158647"/>
          </a:xfrm>
        </p:spPr>
        <p:txBody>
          <a:bodyPr/>
          <a:lstStyle/>
          <a:p>
            <a:r>
              <a:rPr lang="en-US" sz="1600" dirty="0"/>
              <a:t>Hands 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8F481B5-6270-43A1-98B9-4D940B4E9B6E}"/>
              </a:ext>
            </a:extLst>
          </p:cNvPr>
          <p:cNvGraphicFramePr/>
          <p:nvPr>
            <p:extLst/>
          </p:nvPr>
        </p:nvGraphicFramePr>
        <p:xfrm>
          <a:off x="153194" y="1057807"/>
          <a:ext cx="7305675" cy="1404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06EE919-1E74-4897-9492-6CCBB43B6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8730361"/>
              </p:ext>
            </p:extLst>
          </p:nvPr>
        </p:nvGraphicFramePr>
        <p:xfrm>
          <a:off x="153193" y="1057807"/>
          <a:ext cx="7305675" cy="1701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D31ED8-3645-490F-A624-BD083B5DD3B4}"/>
              </a:ext>
            </a:extLst>
          </p:cNvPr>
          <p:cNvSpPr txBox="1"/>
          <p:nvPr/>
        </p:nvSpPr>
        <p:spPr>
          <a:xfrm>
            <a:off x="377032" y="3014650"/>
            <a:ext cx="6761999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8" indent="-14285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</a:rPr>
              <a:t>Getting to know the details of the environment</a:t>
            </a:r>
          </a:p>
          <a:p>
            <a:pPr marL="142858" indent="-14285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</a:rPr>
              <a:t>Playing with the full-game as well as the mini-games</a:t>
            </a:r>
          </a:p>
          <a:p>
            <a:pPr marL="142858" indent="-14285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</a:rPr>
              <a:t>Trying random and pre-scripted agents</a:t>
            </a:r>
          </a:p>
          <a:p>
            <a:pPr marL="142858" indent="-14285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</a:rPr>
              <a:t>Develop simple Q-learning table based solution</a:t>
            </a:r>
          </a:p>
        </p:txBody>
      </p:sp>
    </p:spTree>
    <p:extLst>
      <p:ext uri="{BB962C8B-B14F-4D97-AF65-F5344CB8AC3E}">
        <p14:creationId xmlns:p14="http://schemas.microsoft.com/office/powerpoint/2010/main" val="5111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Phase 3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65"/>
          </p:nvPr>
        </p:nvSpPr>
        <p:spPr>
          <a:xfrm>
            <a:off x="377032" y="661560"/>
            <a:ext cx="2055775" cy="224320"/>
          </a:xfrm>
        </p:spPr>
        <p:txBody>
          <a:bodyPr/>
          <a:lstStyle/>
          <a:p>
            <a:r>
              <a:rPr lang="en-US" sz="1600" dirty="0"/>
              <a:t>The real challenge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8F481B5-6270-43A1-98B9-4D940B4E9B6E}"/>
              </a:ext>
            </a:extLst>
          </p:cNvPr>
          <p:cNvGraphicFramePr/>
          <p:nvPr>
            <p:extLst/>
          </p:nvPr>
        </p:nvGraphicFramePr>
        <p:xfrm>
          <a:off x="153194" y="1057807"/>
          <a:ext cx="7305675" cy="1404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06EE919-1E74-4897-9492-6CCBB43B6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9334534"/>
              </p:ext>
            </p:extLst>
          </p:nvPr>
        </p:nvGraphicFramePr>
        <p:xfrm>
          <a:off x="153193" y="1057807"/>
          <a:ext cx="7305675" cy="1701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D31ED8-3645-490F-A624-BD083B5DD3B4}"/>
              </a:ext>
            </a:extLst>
          </p:cNvPr>
          <p:cNvSpPr txBox="1"/>
          <p:nvPr/>
        </p:nvSpPr>
        <p:spPr>
          <a:xfrm>
            <a:off x="377032" y="3014650"/>
            <a:ext cx="6761999" cy="2222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8" indent="-14285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</a:rPr>
              <a:t>Implementing standard algorithms</a:t>
            </a:r>
          </a:p>
          <a:p>
            <a:pPr marL="142858" indent="-14285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</a:rPr>
              <a:t>Using existing implementations as baseline</a:t>
            </a:r>
          </a:p>
          <a:p>
            <a:pPr marL="142858" indent="-14285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</a:rPr>
              <a:t>Reproducing DeepMind results (100M vs few K’s)</a:t>
            </a:r>
          </a:p>
          <a:p>
            <a:pPr marL="142858" indent="-14285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</a:rPr>
              <a:t>Focusing on single mini-map</a:t>
            </a:r>
          </a:p>
        </p:txBody>
      </p:sp>
    </p:spTree>
    <p:extLst>
      <p:ext uri="{BB962C8B-B14F-4D97-AF65-F5344CB8AC3E}">
        <p14:creationId xmlns:p14="http://schemas.microsoft.com/office/powerpoint/2010/main" val="311887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3581" y="698608"/>
            <a:ext cx="5690378" cy="357682"/>
          </a:xfrm>
        </p:spPr>
        <p:txBody>
          <a:bodyPr/>
          <a:lstStyle/>
          <a:p>
            <a:r>
              <a:rPr lang="en-US" sz="2600" dirty="0"/>
              <a:t>DeepMind’s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0300" y="1215360"/>
            <a:ext cx="6688049" cy="3568824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Tx/>
              <a:buChar char="•"/>
            </a:pPr>
            <a:r>
              <a:rPr lang="en-US" sz="1800" dirty="0"/>
              <a:t>Converges to local minimum:</a:t>
            </a:r>
          </a:p>
          <a:p>
            <a:pPr marL="142858" indent="-142858">
              <a:buFont typeface="Arial" panose="020B0604020202020204" pitchFamily="34" charset="0"/>
              <a:buChar char="•"/>
            </a:pPr>
            <a:endParaRPr lang="en-US" dirty="0"/>
          </a:p>
          <a:p>
            <a:pPr marL="142858" indent="-142858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Online Media 7">
            <a:hlinkClick r:id="" action="ppaction://media"/>
            <a:extLst>
              <a:ext uri="{FF2B5EF4-FFF2-40B4-BE49-F238E27FC236}">
                <a16:creationId xmlns:a16="http://schemas.microsoft.com/office/drawing/2014/main" id="{93F2DB99-B09B-4506-98F4-F72C78ECFFD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0300" y="1734457"/>
            <a:ext cx="7119399" cy="386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68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Phase 4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65"/>
          </p:nvPr>
        </p:nvSpPr>
        <p:spPr>
          <a:xfrm>
            <a:off x="377032" y="661560"/>
            <a:ext cx="2055775" cy="224320"/>
          </a:xfrm>
        </p:spPr>
        <p:txBody>
          <a:bodyPr/>
          <a:lstStyle/>
          <a:p>
            <a:r>
              <a:rPr lang="en-US" sz="1600" dirty="0"/>
              <a:t>Multi-Agent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8F481B5-6270-43A1-98B9-4D940B4E9B6E}"/>
              </a:ext>
            </a:extLst>
          </p:cNvPr>
          <p:cNvGraphicFramePr/>
          <p:nvPr>
            <p:extLst/>
          </p:nvPr>
        </p:nvGraphicFramePr>
        <p:xfrm>
          <a:off x="153194" y="1057807"/>
          <a:ext cx="7305675" cy="1404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06EE919-1E74-4897-9492-6CCBB43B6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555527"/>
              </p:ext>
            </p:extLst>
          </p:nvPr>
        </p:nvGraphicFramePr>
        <p:xfrm>
          <a:off x="153193" y="1057807"/>
          <a:ext cx="7305675" cy="1701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D31ED8-3645-490F-A624-BD083B5DD3B4}"/>
              </a:ext>
            </a:extLst>
          </p:cNvPr>
          <p:cNvSpPr txBox="1"/>
          <p:nvPr/>
        </p:nvSpPr>
        <p:spPr>
          <a:xfrm>
            <a:off x="153195" y="3014650"/>
            <a:ext cx="7305674" cy="10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8" indent="-14285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</a:rPr>
              <a:t>Proposing our MARL solutions to overcome the challenges</a:t>
            </a:r>
          </a:p>
          <a:p>
            <a:pPr marL="142858" indent="-142858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</a:rPr>
              <a:t>Comparing our results to DeepMind’s architecture as a baseline</a:t>
            </a:r>
          </a:p>
        </p:txBody>
      </p:sp>
    </p:spTree>
    <p:extLst>
      <p:ext uri="{BB962C8B-B14F-4D97-AF65-F5344CB8AC3E}">
        <p14:creationId xmlns:p14="http://schemas.microsoft.com/office/powerpoint/2010/main" val="410227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3580" y="698608"/>
            <a:ext cx="6792229" cy="357682"/>
          </a:xfrm>
        </p:spPr>
        <p:txBody>
          <a:bodyPr/>
          <a:lstStyle/>
          <a:p>
            <a:r>
              <a:rPr lang="en-US" sz="2600" dirty="0"/>
              <a:t>Baseline Solution A3C Based – Architecture: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E57096-26A0-4CE6-BEFF-EACA78493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98" y="1294629"/>
            <a:ext cx="5690378" cy="431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0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3581" y="698608"/>
            <a:ext cx="5690378" cy="357682"/>
          </a:xfrm>
        </p:spPr>
        <p:txBody>
          <a:bodyPr/>
          <a:lstStyle/>
          <a:p>
            <a:r>
              <a:rPr lang="en-US" sz="2600" dirty="0"/>
              <a:t>Project Goals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69975" y="1618031"/>
            <a:ext cx="6688049" cy="3568824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Tx/>
              <a:buChar char="•"/>
            </a:pPr>
            <a:r>
              <a:rPr lang="en-US" sz="1800" dirty="0"/>
              <a:t>Learning Reinforcement Learning</a:t>
            </a:r>
          </a:p>
          <a:p>
            <a:pPr marL="285750" indent="-285750">
              <a:lnSpc>
                <a:spcPct val="200000"/>
              </a:lnSpc>
              <a:buFontTx/>
              <a:buChar char="•"/>
            </a:pPr>
            <a:r>
              <a:rPr lang="en-US" sz="1800" dirty="0"/>
              <a:t>Experimenting with RL and MARL algorithms</a:t>
            </a:r>
          </a:p>
          <a:p>
            <a:pPr marL="285750" indent="-285750">
              <a:lnSpc>
                <a:spcPct val="200000"/>
              </a:lnSpc>
              <a:buFontTx/>
              <a:buChar char="•"/>
            </a:pPr>
            <a:r>
              <a:rPr lang="en-US" sz="1800" dirty="0"/>
              <a:t>Working with the new PySC2 environment</a:t>
            </a:r>
            <a:endParaRPr lang="he-IL" sz="1800" dirty="0"/>
          </a:p>
          <a:p>
            <a:pPr marL="285750" indent="-285750">
              <a:lnSpc>
                <a:spcPct val="200000"/>
              </a:lnSpc>
              <a:buFontTx/>
              <a:buChar char="•"/>
            </a:pPr>
            <a:r>
              <a:rPr lang="en-US" sz="1800" dirty="0"/>
              <a:t>Solving real game problem with MARL</a:t>
            </a:r>
            <a:endParaRPr lang="he-IL" sz="1800" dirty="0"/>
          </a:p>
          <a:p>
            <a:pPr marL="285750" indent="-285750">
              <a:lnSpc>
                <a:spcPct val="200000"/>
              </a:lnSpc>
              <a:buFontTx/>
              <a:buChar char="•"/>
            </a:pPr>
            <a:endParaRPr lang="he-IL" sz="1800" dirty="0"/>
          </a:p>
          <a:p>
            <a:pPr marL="285750" indent="-285750">
              <a:lnSpc>
                <a:spcPct val="200000"/>
              </a:lnSpc>
              <a:buFontTx/>
              <a:buChar char="•"/>
            </a:pPr>
            <a:endParaRPr lang="en-US" sz="1800" dirty="0"/>
          </a:p>
          <a:p>
            <a:pPr marL="285750" indent="-285750">
              <a:lnSpc>
                <a:spcPct val="200000"/>
              </a:lnSpc>
              <a:buFontTx/>
              <a:buChar char="•"/>
            </a:pPr>
            <a:endParaRPr lang="en-US" dirty="0"/>
          </a:p>
          <a:p>
            <a:pPr marL="142858" indent="-142858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60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3581" y="698608"/>
            <a:ext cx="6196610" cy="357682"/>
          </a:xfrm>
        </p:spPr>
        <p:txBody>
          <a:bodyPr/>
          <a:lstStyle/>
          <a:p>
            <a:r>
              <a:rPr lang="en-US" sz="2600" dirty="0"/>
              <a:t>Proposed solutions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69975" y="1618031"/>
            <a:ext cx="6688049" cy="356882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/>
              <a:t>Basic MultiAgent – </a:t>
            </a:r>
            <a:r>
              <a:rPr lang="en-US" sz="1800" dirty="0"/>
              <a:t>Split agents such that each agent trains separately with standard A3C. Enables the network to adjust the weights better for each of the agents.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/>
              <a:t>+Cooperation – </a:t>
            </a:r>
            <a:r>
              <a:rPr lang="en-US" sz="1800" dirty="0"/>
              <a:t>Share the reward between the agents, enables them to maximize common objective by cooperation. Agents stop “cannibalizing”  on each other rewards.</a:t>
            </a:r>
          </a:p>
          <a:p>
            <a:pPr marL="142858" indent="-142858">
              <a:buFont typeface="Arial" panose="020B0604020202020204" pitchFamily="34" charset="0"/>
              <a:buChar char="•"/>
            </a:pPr>
            <a:endParaRPr lang="en-US" dirty="0"/>
          </a:p>
          <a:p>
            <a:pPr marL="142858" indent="-142858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6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3581" y="698608"/>
            <a:ext cx="6196610" cy="357682"/>
          </a:xfrm>
        </p:spPr>
        <p:txBody>
          <a:bodyPr/>
          <a:lstStyle/>
          <a:p>
            <a:r>
              <a:rPr lang="en-US" sz="2600" dirty="0"/>
              <a:t>Proposed solutions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69975" y="1618030"/>
            <a:ext cx="6688049" cy="388514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sz="1800" b="1" dirty="0"/>
              <a:t>+Preprocessing</a:t>
            </a:r>
            <a:r>
              <a:rPr lang="en-US" sz="1800" dirty="0"/>
              <a:t> – Add features as well as data preprocessing, such as: introducing each agent’s location, cleaning redundant information in order to have a lighter model thus faster training rates.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endParaRPr lang="en-US" sz="1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sz="1800" b="1" dirty="0"/>
              <a:t>+Distance reward scaling –</a:t>
            </a:r>
            <a:r>
              <a:rPr lang="en-US" sz="1800" dirty="0"/>
              <a:t> Agent’s reward scaled to distance between the agents, encouraging them to explore better. Punishing them for sticking to each other. Improving the results considerably.</a:t>
            </a:r>
          </a:p>
          <a:p>
            <a:pPr marL="285750" indent="-285750">
              <a:lnSpc>
                <a:spcPct val="200000"/>
              </a:lnSpc>
              <a:buFontTx/>
              <a:buChar char="•"/>
            </a:pPr>
            <a:endParaRPr lang="en-US" sz="1800" dirty="0"/>
          </a:p>
          <a:p>
            <a:pPr marL="142858" indent="-142858">
              <a:buFont typeface="Arial" panose="020B0604020202020204" pitchFamily="34" charset="0"/>
              <a:buChar char="•"/>
            </a:pPr>
            <a:endParaRPr lang="en-US" dirty="0"/>
          </a:p>
          <a:p>
            <a:pPr marL="142858" indent="-142858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8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3581" y="698608"/>
            <a:ext cx="5690378" cy="357682"/>
          </a:xfrm>
        </p:spPr>
        <p:txBody>
          <a:bodyPr/>
          <a:lstStyle/>
          <a:p>
            <a:r>
              <a:rPr lang="en-US" sz="2600" dirty="0"/>
              <a:t>Results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21845C-FC2B-433E-9AC4-5CE1C21C9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455764"/>
              </p:ext>
            </p:extLst>
          </p:nvPr>
        </p:nvGraphicFramePr>
        <p:xfrm>
          <a:off x="598881" y="1650728"/>
          <a:ext cx="6540150" cy="3434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59013">
                  <a:extLst>
                    <a:ext uri="{9D8B030D-6E8A-4147-A177-3AD203B41FA5}">
                      <a16:colId xmlns:a16="http://schemas.microsoft.com/office/drawing/2014/main" val="2246184019"/>
                    </a:ext>
                  </a:extLst>
                </a:gridCol>
                <a:gridCol w="1107346">
                  <a:extLst>
                    <a:ext uri="{9D8B030D-6E8A-4147-A177-3AD203B41FA5}">
                      <a16:colId xmlns:a16="http://schemas.microsoft.com/office/drawing/2014/main" val="1022594220"/>
                    </a:ext>
                  </a:extLst>
                </a:gridCol>
                <a:gridCol w="1073791">
                  <a:extLst>
                    <a:ext uri="{9D8B030D-6E8A-4147-A177-3AD203B41FA5}">
                      <a16:colId xmlns:a16="http://schemas.microsoft.com/office/drawing/2014/main" val="3807085334"/>
                    </a:ext>
                  </a:extLst>
                </a:gridCol>
              </a:tblGrid>
              <a:tr h="4289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Agent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  <a:endParaRPr lang="LID4096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LID4096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119992"/>
                  </a:ext>
                </a:extLst>
              </a:tr>
              <a:tr h="583352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Baseline A3C</a:t>
                      </a:r>
                      <a:endParaRPr lang="LID4096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</a:t>
                      </a:r>
                      <a:endParaRPr lang="LID4096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</a:t>
                      </a:r>
                      <a:endParaRPr lang="LID4096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626172"/>
                  </a:ext>
                </a:extLst>
              </a:tr>
              <a:tr h="583352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Basic MultiAgent </a:t>
                      </a:r>
                      <a:endParaRPr lang="LID4096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  <a:endParaRPr lang="LID4096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lang="LID4096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369333"/>
                  </a:ext>
                </a:extLst>
              </a:tr>
              <a:tr h="583352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+ Cooperation</a:t>
                      </a:r>
                      <a:endParaRPr lang="LID4096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  <a:endParaRPr lang="LID4096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  <a:endParaRPr lang="LID4096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950704"/>
                  </a:ext>
                </a:extLst>
              </a:tr>
              <a:tr h="583352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+ Preprocessing</a:t>
                      </a:r>
                      <a:endParaRPr lang="LID4096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  <a:endParaRPr lang="LID4096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</a:t>
                      </a:r>
                      <a:endParaRPr lang="LID4096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147471"/>
                  </a:ext>
                </a:extLst>
              </a:tr>
              <a:tr h="583352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+ Distance reward scaling</a:t>
                      </a:r>
                      <a:endParaRPr lang="LID4096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</a:t>
                      </a:r>
                      <a:endParaRPr lang="LID4096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121</a:t>
                      </a:r>
                      <a:endParaRPr lang="LID4096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100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64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3581" y="698608"/>
            <a:ext cx="5690378" cy="357682"/>
          </a:xfrm>
        </p:spPr>
        <p:txBody>
          <a:bodyPr/>
          <a:lstStyle/>
          <a:p>
            <a:r>
              <a:rPr lang="en-US" sz="2600" dirty="0"/>
              <a:t>Video of our best agent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69975" y="1618031"/>
            <a:ext cx="6688049" cy="3568824"/>
          </a:xfrm>
        </p:spPr>
        <p:txBody>
          <a:bodyPr/>
          <a:lstStyle/>
          <a:p>
            <a:pPr marL="142858" indent="-142858">
              <a:buFont typeface="Arial" panose="020B0604020202020204" pitchFamily="34" charset="0"/>
              <a:buChar char="•"/>
            </a:pPr>
            <a:endParaRPr lang="en-US" dirty="0"/>
          </a:p>
          <a:p>
            <a:pPr marL="142858" indent="-142858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Online Media 2">
            <a:hlinkClick r:id="" action="ppaction://media"/>
            <a:extLst>
              <a:ext uri="{FF2B5EF4-FFF2-40B4-BE49-F238E27FC236}">
                <a16:creationId xmlns:a16="http://schemas.microsoft.com/office/drawing/2014/main" id="{D139F197-BDBC-4068-941B-FEA90EAC08A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1244" y="1513689"/>
            <a:ext cx="7077511" cy="39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14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3581" y="698608"/>
            <a:ext cx="5690378" cy="357682"/>
          </a:xfrm>
        </p:spPr>
        <p:txBody>
          <a:bodyPr/>
          <a:lstStyle/>
          <a:p>
            <a:r>
              <a:rPr lang="en-US" sz="2600" dirty="0"/>
              <a:t>Summary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69975" y="1618031"/>
            <a:ext cx="6987170" cy="3568824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Tx/>
              <a:buChar char="•"/>
            </a:pPr>
            <a:r>
              <a:rPr lang="en-US" sz="1800" dirty="0"/>
              <a:t>StarCraft2 is challenging environment for RL </a:t>
            </a:r>
          </a:p>
          <a:p>
            <a:pPr marL="285750" indent="-285750">
              <a:lnSpc>
                <a:spcPct val="200000"/>
              </a:lnSpc>
              <a:buFontTx/>
              <a:buChar char="•"/>
            </a:pPr>
            <a:r>
              <a:rPr lang="en-US" sz="1800" dirty="0"/>
              <a:t>API has serious inherent problems for MARL</a:t>
            </a:r>
          </a:p>
          <a:p>
            <a:pPr marL="285750" indent="-285750">
              <a:lnSpc>
                <a:spcPct val="200000"/>
              </a:lnSpc>
              <a:buFontTx/>
              <a:buChar char="•"/>
            </a:pPr>
            <a:r>
              <a:rPr lang="en-US" sz="1800" dirty="0"/>
              <a:t>Basic RL algorithms aren’t performing well even in simple maps</a:t>
            </a:r>
          </a:p>
          <a:p>
            <a:pPr marL="285750" indent="-285750">
              <a:lnSpc>
                <a:spcPct val="200000"/>
              </a:lnSpc>
              <a:buFontTx/>
              <a:buChar char="•"/>
            </a:pPr>
            <a:r>
              <a:rPr lang="en-US" sz="1800" dirty="0"/>
              <a:t>MultiAgent solutions improve performance considerably</a:t>
            </a:r>
          </a:p>
          <a:p>
            <a:pPr marL="285750" indent="-285750">
              <a:lnSpc>
                <a:spcPct val="200000"/>
              </a:lnSpc>
              <a:buFontTx/>
              <a:buChar char="•"/>
            </a:pPr>
            <a:r>
              <a:rPr lang="en-US" sz="1800" dirty="0"/>
              <a:t>Reinforcement learning is fun and interesting field</a:t>
            </a:r>
          </a:p>
          <a:p>
            <a:pPr marL="285750" indent="-285750">
              <a:lnSpc>
                <a:spcPct val="200000"/>
              </a:lnSpc>
              <a:buFontTx/>
              <a:buChar char="•"/>
            </a:pPr>
            <a:r>
              <a:rPr lang="en-US" sz="1800" dirty="0"/>
              <a:t>How else can you play a computer game for final project? </a:t>
            </a:r>
            <a:r>
              <a:rPr lang="en-US" sz="1800" dirty="0">
                <a:sym typeface="Wingdings" panose="05000000000000000000" pitchFamily="2" charset="2"/>
              </a:rPr>
              <a:t></a:t>
            </a:r>
            <a:endParaRPr lang="en-US" sz="1800" dirty="0"/>
          </a:p>
          <a:p>
            <a:pPr marL="285750" indent="-285750">
              <a:lnSpc>
                <a:spcPct val="200000"/>
              </a:lnSpc>
              <a:buFontTx/>
              <a:buChar char="•"/>
            </a:pPr>
            <a:endParaRPr lang="en-US" sz="1800" dirty="0"/>
          </a:p>
          <a:p>
            <a:pPr marL="142858" indent="-142858">
              <a:buFont typeface="Arial" panose="020B0604020202020204" pitchFamily="34" charset="0"/>
              <a:buChar char="•"/>
            </a:pPr>
            <a:endParaRPr lang="en-US" dirty="0"/>
          </a:p>
          <a:p>
            <a:pPr marL="142858" indent="-142858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16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069564" y="1945181"/>
            <a:ext cx="2819978" cy="299848"/>
          </a:xfrm>
        </p:spPr>
        <p:txBody>
          <a:bodyPr/>
          <a:lstStyle/>
          <a:p>
            <a:r>
              <a:rPr lang="en-US" dirty="0"/>
              <a:t>Thank For Listening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864750" y="2857504"/>
            <a:ext cx="1366071" cy="262304"/>
          </a:xfrm>
        </p:spPr>
        <p:txBody>
          <a:bodyPr/>
          <a:lstStyle/>
          <a:p>
            <a:pPr lvl="0"/>
            <a:r>
              <a:rPr lang="en-US" sz="1800" dirty="0"/>
              <a:t>Any questions?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8"/>
          </p:nvPr>
        </p:nvSpPr>
        <p:spPr/>
      </p:sp>
    </p:spTree>
    <p:extLst>
      <p:ext uri="{BB962C8B-B14F-4D97-AF65-F5344CB8AC3E}">
        <p14:creationId xmlns:p14="http://schemas.microsoft.com/office/powerpoint/2010/main" val="103305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3581" y="698608"/>
            <a:ext cx="5690378" cy="357682"/>
          </a:xfrm>
        </p:spPr>
        <p:txBody>
          <a:bodyPr/>
          <a:lstStyle/>
          <a:p>
            <a:r>
              <a:rPr lang="en-US" sz="2600" dirty="0"/>
              <a:t>Reinforcement Learning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63581" y="2918846"/>
            <a:ext cx="6688049" cy="2601631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Tx/>
              <a:buChar char="•"/>
            </a:pPr>
            <a:r>
              <a:rPr lang="en-US" sz="1800" dirty="0"/>
              <a:t>Sub-field of machine learning </a:t>
            </a:r>
          </a:p>
          <a:p>
            <a:pPr marL="285750" indent="-285750">
              <a:lnSpc>
                <a:spcPct val="200000"/>
              </a:lnSpc>
              <a:buFontTx/>
              <a:buChar char="•"/>
            </a:pPr>
            <a:r>
              <a:rPr lang="en-US" sz="1800" dirty="0"/>
              <a:t>Based on Interaction with environment</a:t>
            </a:r>
          </a:p>
          <a:p>
            <a:pPr marL="285750" indent="-285750">
              <a:lnSpc>
                <a:spcPct val="200000"/>
              </a:lnSpc>
              <a:buFontTx/>
              <a:buChar char="•"/>
            </a:pPr>
            <a:r>
              <a:rPr lang="en-US" sz="1800" dirty="0"/>
              <a:t>Major breakthroughs in recent years. Atari, Chess, Go</a:t>
            </a:r>
          </a:p>
          <a:p>
            <a:pPr marL="285750" indent="-285750">
              <a:lnSpc>
                <a:spcPct val="200000"/>
              </a:lnSpc>
              <a:buFontTx/>
              <a:buChar char="•"/>
            </a:pPr>
            <a:r>
              <a:rPr lang="en-US" sz="1800" dirty="0"/>
              <a:t>Classical Algorithms: Q learning, Actor-Critic</a:t>
            </a:r>
          </a:p>
          <a:p>
            <a:pPr marL="285750" indent="-285750">
              <a:lnSpc>
                <a:spcPct val="200000"/>
              </a:lnSpc>
              <a:buFontTx/>
              <a:buChar char="•"/>
            </a:pPr>
            <a:endParaRPr lang="en-US" sz="1800" dirty="0"/>
          </a:p>
          <a:p>
            <a:pPr marL="142858" indent="-142858">
              <a:buFont typeface="Arial" panose="020B0604020202020204" pitchFamily="34" charset="0"/>
              <a:buChar char="•"/>
            </a:pPr>
            <a:endParaRPr lang="en-US" dirty="0"/>
          </a:p>
          <a:p>
            <a:pPr marL="142858" indent="-142858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35622-EFFD-479B-B877-24BC86BFB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886" y="1327295"/>
            <a:ext cx="4866227" cy="175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8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3581" y="698608"/>
            <a:ext cx="5690378" cy="357682"/>
          </a:xfrm>
        </p:spPr>
        <p:txBody>
          <a:bodyPr/>
          <a:lstStyle/>
          <a:p>
            <a:r>
              <a:rPr lang="en-US" sz="2600" dirty="0"/>
              <a:t>Q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6"/>
              </p:nvPr>
            </p:nvSpPr>
            <p:spPr>
              <a:xfrm>
                <a:off x="369975" y="1618031"/>
                <a:ext cx="6688049" cy="3568824"/>
              </a:xfrm>
            </p:spPr>
            <p:txBody>
              <a:bodyPr/>
              <a:lstStyle/>
              <a:p>
                <a:pPr marL="285750" indent="-285750">
                  <a:lnSpc>
                    <a:spcPct val="200000"/>
                  </a:lnSpc>
                  <a:buFontTx/>
                  <a:buChar char="•"/>
                </a:pPr>
                <a:r>
                  <a:rPr lang="en-US" sz="1800" dirty="0"/>
                  <a:t>Off policy algorithm</a:t>
                </a:r>
              </a:p>
              <a:p>
                <a:pPr marL="285750" indent="-285750">
                  <a:lnSpc>
                    <a:spcPct val="200000"/>
                  </a:lnSpc>
                  <a:buFontTx/>
                  <a:buChar char="•"/>
                </a:pPr>
                <a:r>
                  <a:rPr lang="en-US" sz="1800" dirty="0"/>
                  <a:t>Estimates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/>
                  <a:t> optimal action-value function</a:t>
                </a:r>
              </a:p>
              <a:p>
                <a:pPr marL="285750" indent="-285750">
                  <a:lnSpc>
                    <a:spcPct val="200000"/>
                  </a:lnSpc>
                  <a:buFontTx/>
                  <a:buChar char="•"/>
                </a:pPr>
                <a:endParaRPr lang="en-US" sz="1800" dirty="0"/>
              </a:p>
              <a:p>
                <a:pPr marL="285750" indent="-285750">
                  <a:lnSpc>
                    <a:spcPct val="200000"/>
                  </a:lnSpc>
                  <a:buFontTx/>
                  <a:buChar char="•"/>
                </a:pPr>
                <a:endParaRPr lang="en-US" sz="1800" dirty="0"/>
              </a:p>
              <a:p>
                <a:pPr marL="285750" indent="-285750">
                  <a:lnSpc>
                    <a:spcPct val="200000"/>
                  </a:lnSpc>
                  <a:buFontTx/>
                  <a:buChar char="•"/>
                </a:pPr>
                <a:r>
                  <a:rPr lang="en-US" sz="1800" dirty="0"/>
                  <a:t>Policy directly derived from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/>
                  <a:t> 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sz="1800" dirty="0"/>
              </a:p>
              <a:p>
                <a:pPr marL="142858" indent="-142858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42858" indent="-142858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xfrm>
                <a:off x="369975" y="1618031"/>
                <a:ext cx="6688049" cy="3568824"/>
              </a:xfrm>
              <a:blipFill>
                <a:blip r:embed="rId2"/>
                <a:stretch>
                  <a:fillRect l="-237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5FC6ABD-A249-4526-B78F-2DA70D2DF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99" y="3114032"/>
            <a:ext cx="6593755" cy="71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6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3581" y="698608"/>
            <a:ext cx="5690378" cy="357682"/>
          </a:xfrm>
        </p:spPr>
        <p:txBody>
          <a:bodyPr/>
          <a:lstStyle/>
          <a:p>
            <a:r>
              <a:rPr lang="en-US" sz="2600" dirty="0"/>
              <a:t>Actor-Critic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6"/>
              </p:nvPr>
            </p:nvSpPr>
            <p:spPr>
              <a:xfrm>
                <a:off x="369975" y="1618031"/>
                <a:ext cx="6995559" cy="3568824"/>
              </a:xfrm>
            </p:spPr>
            <p:txBody>
              <a:bodyPr/>
              <a:lstStyle/>
              <a:p>
                <a:pPr marL="285750" indent="-285750">
                  <a:lnSpc>
                    <a:spcPct val="200000"/>
                  </a:lnSpc>
                  <a:buFontTx/>
                  <a:buChar char="•"/>
                </a:pPr>
                <a:r>
                  <a:rPr lang="en-US" sz="1800" dirty="0"/>
                  <a:t>Policy gradient method</a:t>
                </a:r>
              </a:p>
              <a:p>
                <a:pPr marL="285750" indent="-285750">
                  <a:lnSpc>
                    <a:spcPct val="200000"/>
                  </a:lnSpc>
                  <a:buFontTx/>
                  <a:buChar char="•"/>
                </a:pPr>
                <a:r>
                  <a:rPr lang="en-US" sz="1800" dirty="0"/>
                  <a:t>Each step the policy chooses next action</a:t>
                </a:r>
              </a:p>
              <a:p>
                <a:pPr marL="285750" indent="-285750">
                  <a:lnSpc>
                    <a:spcPct val="200000"/>
                  </a:lnSpc>
                  <a:buFontTx/>
                  <a:buChar char="•"/>
                </a:pPr>
                <a:r>
                  <a:rPr lang="en-US" sz="1800" dirty="0"/>
                  <a:t>The critic computes the value of taking that action -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pPr marL="285750" indent="-285750">
                  <a:lnSpc>
                    <a:spcPct val="200000"/>
                  </a:lnSpc>
                  <a:buFontTx/>
                  <a:buChar char="•"/>
                </a:pPr>
                <a:r>
                  <a:rPr lang="en-US" sz="1800" dirty="0"/>
                  <a:t>The actor updates its policy parameters based 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:</a:t>
                </a:r>
              </a:p>
              <a:p>
                <a:pPr marL="142858" indent="-142858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42858" indent="-142858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xfrm>
                <a:off x="369975" y="1618031"/>
                <a:ext cx="6995559" cy="3568824"/>
              </a:xfrm>
              <a:blipFill>
                <a:blip r:embed="rId2"/>
                <a:stretch>
                  <a:fillRect l="-226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338D91D-BBA2-43C3-8881-058DF3B26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935" y="4286949"/>
            <a:ext cx="50863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3581" y="698608"/>
            <a:ext cx="5690378" cy="357682"/>
          </a:xfrm>
        </p:spPr>
        <p:txBody>
          <a:bodyPr/>
          <a:lstStyle/>
          <a:p>
            <a:r>
              <a:rPr lang="en-US" sz="2600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6"/>
              </p:nvPr>
            </p:nvSpPr>
            <p:spPr>
              <a:xfrm>
                <a:off x="369975" y="1618031"/>
                <a:ext cx="7020726" cy="3568824"/>
              </a:xfrm>
            </p:spPr>
            <p:txBody>
              <a:bodyPr/>
              <a:lstStyle/>
              <a:p>
                <a:pPr marL="285750" indent="-285750">
                  <a:lnSpc>
                    <a:spcPct val="200000"/>
                  </a:lnSpc>
                  <a:buFontTx/>
                  <a:buChar char="•"/>
                </a:pPr>
                <a:r>
                  <a:rPr lang="en-US" sz="1800" dirty="0"/>
                  <a:t>Classical algorithms can’t deal with continuous action/state spaces</a:t>
                </a:r>
              </a:p>
              <a:p>
                <a:pPr marL="285750" indent="-285750">
                  <a:lnSpc>
                    <a:spcPct val="200000"/>
                  </a:lnSpc>
                  <a:buFontTx/>
                  <a:buChar char="•"/>
                </a:pPr>
                <a:r>
                  <a:rPr lang="en-US" sz="1800" dirty="0"/>
                  <a:t>Neural networks – powerful non-linear function approximation</a:t>
                </a:r>
              </a:p>
              <a:p>
                <a:pPr marL="285750" indent="-285750">
                  <a:lnSpc>
                    <a:spcPct val="200000"/>
                  </a:lnSpc>
                  <a:buFontTx/>
                  <a:buChar char="•"/>
                </a:pPr>
                <a:r>
                  <a:rPr lang="en-US" sz="1800" dirty="0"/>
                  <a:t>Larger compute power enables us to use them</a:t>
                </a:r>
              </a:p>
              <a:p>
                <a:pPr marL="285750" indent="-285750">
                  <a:lnSpc>
                    <a:spcPct val="200000"/>
                  </a:lnSpc>
                  <a:buFontTx/>
                  <a:buChar char="•"/>
                </a:pPr>
                <a:r>
                  <a:rPr lang="en-US" sz="1800" dirty="0"/>
                  <a:t>DQN - Q function approximated by Neural Network</a:t>
                </a:r>
              </a:p>
              <a:p>
                <a:pPr marL="285750" indent="-285750">
                  <a:lnSpc>
                    <a:spcPct val="200000"/>
                  </a:lnSpc>
                  <a:buFontTx/>
                  <a:buChar char="•"/>
                </a:pPr>
                <a:r>
                  <a:rPr lang="en-US" sz="1800" dirty="0"/>
                  <a:t>A3C – Asynchronous updates of Q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285750" indent="-285750">
                  <a:lnSpc>
                    <a:spcPct val="200000"/>
                  </a:lnSpc>
                  <a:buFontTx/>
                  <a:buChar char="•"/>
                </a:pPr>
                <a:endParaRPr lang="en-US" sz="1800" dirty="0"/>
              </a:p>
              <a:p>
                <a:pPr marL="142858" indent="-142858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42858" indent="-142858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xfrm>
                <a:off x="369975" y="1618031"/>
                <a:ext cx="7020726" cy="3568824"/>
              </a:xfrm>
              <a:blipFill>
                <a:blip r:embed="rId2"/>
                <a:stretch>
                  <a:fillRect l="-2259" r="-112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14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3580" y="698608"/>
            <a:ext cx="6688049" cy="357682"/>
          </a:xfrm>
        </p:spPr>
        <p:txBody>
          <a:bodyPr/>
          <a:lstStyle/>
          <a:p>
            <a:r>
              <a:rPr lang="en-US" sz="2600" dirty="0"/>
              <a:t>Multi Agent Deep Reinforcement Learning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69975" y="1618031"/>
            <a:ext cx="6811001" cy="3568824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Tx/>
              <a:buChar char="•"/>
            </a:pPr>
            <a:r>
              <a:rPr lang="en-US" sz="1800" dirty="0"/>
              <a:t>Classical algorithms don’t work well in MultiAgent environments</a:t>
            </a:r>
          </a:p>
          <a:p>
            <a:pPr marL="285750" indent="-285750">
              <a:lnSpc>
                <a:spcPct val="200000"/>
              </a:lnSpc>
              <a:buFontTx/>
              <a:buChar char="•"/>
            </a:pPr>
            <a:r>
              <a:rPr lang="en-US" sz="1800" dirty="0"/>
              <a:t>DQN is challenged by the non-stationarity of the environment</a:t>
            </a:r>
          </a:p>
          <a:p>
            <a:pPr marL="285750" indent="-285750">
              <a:lnSpc>
                <a:spcPct val="200000"/>
              </a:lnSpc>
              <a:buFontTx/>
              <a:buChar char="•"/>
            </a:pPr>
            <a:r>
              <a:rPr lang="en-US" sz="1800" dirty="0"/>
              <a:t>A3C suffers from increasing variance as number of agents grow</a:t>
            </a:r>
          </a:p>
          <a:p>
            <a:pPr marL="285750" indent="-285750">
              <a:lnSpc>
                <a:spcPct val="200000"/>
              </a:lnSpc>
              <a:buFontTx/>
              <a:buChar char="•"/>
            </a:pPr>
            <a:r>
              <a:rPr lang="en-US" sz="1800" dirty="0"/>
              <a:t>In the project we are trying to overcome those issues by introducing cooperation between the agents.</a:t>
            </a:r>
          </a:p>
          <a:p>
            <a:pPr>
              <a:lnSpc>
                <a:spcPct val="200000"/>
              </a:lnSpc>
            </a:pPr>
            <a:endParaRPr lang="en-US" sz="1800" dirty="0"/>
          </a:p>
          <a:p>
            <a:pPr marL="285750" indent="-285750">
              <a:lnSpc>
                <a:spcPct val="200000"/>
              </a:lnSpc>
              <a:buFontTx/>
              <a:buChar char="•"/>
            </a:pPr>
            <a:endParaRPr lang="en-US" sz="1800" dirty="0"/>
          </a:p>
          <a:p>
            <a:pPr marL="142858" indent="-142858">
              <a:buFont typeface="Arial" panose="020B0604020202020204" pitchFamily="34" charset="0"/>
              <a:buChar char="•"/>
            </a:pPr>
            <a:endParaRPr lang="en-US" dirty="0"/>
          </a:p>
          <a:p>
            <a:pPr marL="142858" indent="-142858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37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3581" y="698608"/>
            <a:ext cx="5690378" cy="357682"/>
          </a:xfrm>
        </p:spPr>
        <p:txBody>
          <a:bodyPr/>
          <a:lstStyle/>
          <a:p>
            <a:r>
              <a:rPr lang="en-US" sz="2600" dirty="0"/>
              <a:t>Brief History of StarCraft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69975" y="1618031"/>
            <a:ext cx="6688049" cy="3568824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Tx/>
              <a:buChar char="•"/>
            </a:pPr>
            <a:r>
              <a:rPr lang="en-US" sz="1800" dirty="0"/>
              <a:t>Released in 2010 by Blizzard Entertainment</a:t>
            </a:r>
            <a:endParaRPr lang="en-US" sz="3600" dirty="0"/>
          </a:p>
          <a:p>
            <a:pPr marL="285750" indent="-285750">
              <a:lnSpc>
                <a:spcPct val="200000"/>
              </a:lnSpc>
              <a:buFontTx/>
              <a:buChar char="•"/>
            </a:pPr>
            <a:r>
              <a:rPr lang="en-US" sz="1800" dirty="0"/>
              <a:t>Continues the legacy of StarCraft Brood War</a:t>
            </a:r>
          </a:p>
          <a:p>
            <a:pPr marL="285750" indent="-285750">
              <a:lnSpc>
                <a:spcPct val="200000"/>
              </a:lnSpc>
              <a:buFontTx/>
              <a:buChar char="•"/>
            </a:pPr>
            <a:r>
              <a:rPr lang="en-US" sz="1800" dirty="0"/>
              <a:t>Highly competitive game</a:t>
            </a:r>
          </a:p>
          <a:p>
            <a:pPr marL="285750" indent="-285750">
              <a:lnSpc>
                <a:spcPct val="200000"/>
              </a:lnSpc>
              <a:buFontTx/>
              <a:buChar char="•"/>
            </a:pPr>
            <a:r>
              <a:rPr lang="en-US" sz="1800" dirty="0"/>
              <a:t>Large base of fans and professional players</a:t>
            </a:r>
          </a:p>
          <a:p>
            <a:pPr marL="285750" indent="-285750">
              <a:lnSpc>
                <a:spcPct val="200000"/>
              </a:lnSpc>
              <a:buFontTx/>
              <a:buChar char="•"/>
            </a:pPr>
            <a:r>
              <a:rPr lang="en-US" sz="1800" dirty="0"/>
              <a:t>National sport in South Korea </a:t>
            </a:r>
          </a:p>
          <a:p>
            <a:pPr marL="142858" indent="-142858">
              <a:buFont typeface="Arial" panose="020B0604020202020204" pitchFamily="34" charset="0"/>
              <a:buChar char="•"/>
            </a:pPr>
            <a:endParaRPr lang="en-US" dirty="0"/>
          </a:p>
          <a:p>
            <a:pPr marL="142858" indent="-142858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240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3581" y="698608"/>
            <a:ext cx="5690378" cy="357682"/>
          </a:xfrm>
        </p:spPr>
        <p:txBody>
          <a:bodyPr/>
          <a:lstStyle/>
          <a:p>
            <a:r>
              <a:rPr lang="en-US" sz="2600" dirty="0"/>
              <a:t>StarCraft2 Challenges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69975" y="1618031"/>
            <a:ext cx="6688049" cy="3568824"/>
          </a:xfrm>
        </p:spPr>
        <p:txBody>
          <a:bodyPr/>
          <a:lstStyle/>
          <a:p>
            <a:pPr marL="142858" indent="-142858">
              <a:buFont typeface="Arial" panose="020B0604020202020204" pitchFamily="34" charset="0"/>
              <a:buChar char="•"/>
            </a:pPr>
            <a:endParaRPr lang="en-US" dirty="0"/>
          </a:p>
          <a:p>
            <a:pPr marL="142858" indent="-142858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E19B7FB4-A1FB-491C-BCEC-9CEAE8F8DB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3581" y="1626774"/>
                <a:ext cx="6688049" cy="3568824"/>
              </a:xfrm>
              <a:prstGeom prst="rect">
                <a:avLst/>
              </a:prstGeom>
            </p:spPr>
            <p:txBody>
              <a:bodyPr vert="horz" lIns="0" tIns="0" rIns="0" bIns="0"/>
              <a:lstStyle>
                <a:lvl1pPr marL="0" indent="0" algn="just" defTabSz="337490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ato Regular"/>
                    <a:ea typeface="+mn-ea"/>
                    <a:cs typeface="Lato Regular"/>
                  </a:defRPr>
                </a:lvl1pPr>
                <a:lvl2pPr marL="548421" indent="-210930" algn="l" defTabSz="33749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8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43725" indent="-168745" algn="l" defTabSz="33749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1214" indent="-168745" algn="l" defTabSz="33749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18703" indent="-168745" algn="l" defTabSz="33749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56192" indent="-168745" algn="l" defTabSz="33749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93683" indent="-168745" algn="l" defTabSz="33749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31173" indent="-168745" algn="l" defTabSz="33749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68661" indent="-168745" algn="l" defTabSz="33749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lnSpc>
                    <a:spcPct val="200000"/>
                  </a:lnSpc>
                  <a:buFontTx/>
                  <a:buChar char="•"/>
                </a:pPr>
                <a:r>
                  <a:rPr lang="en-US" sz="1800" dirty="0"/>
                  <a:t>Multi agent environment, hundreds of different units</a:t>
                </a:r>
              </a:p>
              <a:p>
                <a:pPr marL="285750" indent="-285750">
                  <a:lnSpc>
                    <a:spcPct val="200000"/>
                  </a:lnSpc>
                  <a:buFontTx/>
                  <a:buChar char="•"/>
                </a:pPr>
                <a:r>
                  <a:rPr lang="en-US" sz="1800" dirty="0"/>
                  <a:t>Imperfect information – Partially observed environment</a:t>
                </a:r>
              </a:p>
              <a:p>
                <a:pPr marL="285750" indent="-285750">
                  <a:lnSpc>
                    <a:spcPct val="200000"/>
                  </a:lnSpc>
                  <a:buFontTx/>
                  <a:buChar char="•"/>
                </a:pPr>
                <a:r>
                  <a:rPr lang="en-US" sz="1800" dirty="0"/>
                  <a:t>“Fog-Of-War” – obscuring previously visited places</a:t>
                </a:r>
              </a:p>
              <a:p>
                <a:pPr marL="285750" indent="-285750">
                  <a:lnSpc>
                    <a:spcPct val="200000"/>
                  </a:lnSpc>
                  <a:buFontTx/>
                  <a:buChar char="•"/>
                </a:pPr>
                <a:r>
                  <a:rPr lang="en-US" sz="1800" dirty="0"/>
                  <a:t>Large action space – approximately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1800" dirty="0"/>
                  <a:t> possibilities</a:t>
                </a:r>
              </a:p>
              <a:p>
                <a:pPr marL="285750" indent="-285750">
                  <a:lnSpc>
                    <a:spcPct val="200000"/>
                  </a:lnSpc>
                  <a:buFontTx/>
                  <a:buChar char="•"/>
                </a:pPr>
                <a:r>
                  <a:rPr lang="en-US" sz="1800" dirty="0"/>
                  <a:t>Large state space</a:t>
                </a:r>
              </a:p>
              <a:p>
                <a:pPr marL="285750" indent="-285750">
                  <a:lnSpc>
                    <a:spcPct val="200000"/>
                  </a:lnSpc>
                  <a:buFontTx/>
                  <a:buChar char="•"/>
                </a:pPr>
                <a:r>
                  <a:rPr lang="en-US" sz="1800" dirty="0"/>
                  <a:t>Delayed credit assignment </a:t>
                </a:r>
              </a:p>
              <a:p>
                <a:pPr marL="142858" indent="-142858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42858" indent="-142858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E19B7FB4-A1FB-491C-BCEC-9CEAE8F8D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1" y="1626774"/>
                <a:ext cx="6688049" cy="3568824"/>
              </a:xfrm>
              <a:prstGeom prst="rect">
                <a:avLst/>
              </a:prstGeom>
              <a:blipFill>
                <a:blip r:embed="rId2"/>
                <a:stretch>
                  <a:fillRect l="-2370" b="-239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87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Master Pitch">
  <a:themeElements>
    <a:clrScheme name="Colored">
      <a:dk1>
        <a:sysClr val="windowText" lastClr="000000"/>
      </a:dk1>
      <a:lt1>
        <a:sysClr val="window" lastClr="FFFFFF"/>
      </a:lt1>
      <a:dk2>
        <a:srgbClr val="122C4D"/>
      </a:dk2>
      <a:lt2>
        <a:srgbClr val="FFFCFF"/>
      </a:lt2>
      <a:accent1>
        <a:srgbClr val="46556A"/>
      </a:accent1>
      <a:accent2>
        <a:srgbClr val="1487B1"/>
      </a:accent2>
      <a:accent3>
        <a:srgbClr val="44BE9B"/>
      </a:accent3>
      <a:accent4>
        <a:srgbClr val="9CB833"/>
      </a:accent4>
      <a:accent5>
        <a:srgbClr val="F98634"/>
      </a:accent5>
      <a:accent6>
        <a:srgbClr val="D4402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3715</TotalTime>
  <Words>886</Words>
  <Application>Microsoft Office PowerPoint</Application>
  <PresentationFormat>Custom</PresentationFormat>
  <Paragraphs>161</Paragraphs>
  <Slides>25</Slides>
  <Notes>6</Notes>
  <HiddenSlides>0</HiddenSlides>
  <MMClips>2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Cambria Math</vt:lpstr>
      <vt:lpstr>FontAwesome</vt:lpstr>
      <vt:lpstr>Helvetica Light</vt:lpstr>
      <vt:lpstr>Lato Light</vt:lpstr>
      <vt:lpstr>Lato Regular</vt:lpstr>
      <vt:lpstr>Times New Roman</vt:lpstr>
      <vt:lpstr>Wingdings</vt:lpstr>
      <vt:lpstr>Master Pitch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Zacomic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Olvin Rivera</dc:creator>
  <cp:lastModifiedBy>Ivator Izyaev</cp:lastModifiedBy>
  <cp:revision>1670</cp:revision>
  <dcterms:created xsi:type="dcterms:W3CDTF">2015-06-05T17:51:08Z</dcterms:created>
  <dcterms:modified xsi:type="dcterms:W3CDTF">2018-10-17T18:40:12Z</dcterms:modified>
</cp:coreProperties>
</file>