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21" r:id="rId2"/>
  </p:sldMasterIdLst>
  <p:notesMasterIdLst>
    <p:notesMasterId r:id="rId13"/>
  </p:notesMasterIdLst>
  <p:sldIdLst>
    <p:sldId id="1794" r:id="rId3"/>
    <p:sldId id="1716" r:id="rId4"/>
    <p:sldId id="1747" r:id="rId5"/>
    <p:sldId id="1788" r:id="rId6"/>
    <p:sldId id="1748" r:id="rId7"/>
    <p:sldId id="1785" r:id="rId8"/>
    <p:sldId id="1793" r:id="rId9"/>
    <p:sldId id="1696" r:id="rId10"/>
    <p:sldId id="1709" r:id="rId11"/>
    <p:sldId id="1795" r:id="rId12"/>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41B31"/>
    <a:srgbClr val="2750F0"/>
    <a:srgbClr val="19D3F0"/>
    <a:srgbClr val="FF4218"/>
    <a:srgbClr val="FF9B00"/>
    <a:srgbClr val="328CCD"/>
    <a:srgbClr val="19B49B"/>
    <a:srgbClr val="00AAF0"/>
    <a:srgbClr val="F55055"/>
    <a:srgbClr val="F5AA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8" autoAdjust="0"/>
    <p:restoredTop sz="96271" autoAdjust="0"/>
  </p:normalViewPr>
  <p:slideViewPr>
    <p:cSldViewPr snapToGrid="0" snapToObjects="1">
      <p:cViewPr>
        <p:scale>
          <a:sx n="52" d="100"/>
          <a:sy n="52" d="100"/>
        </p:scale>
        <p:origin x="968" y="472"/>
      </p:cViewPr>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8/13/18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7365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folio 3 Images">
    <p:spTree>
      <p:nvGrpSpPr>
        <p:cNvPr id="1" name=""/>
        <p:cNvGrpSpPr/>
        <p:nvPr/>
      </p:nvGrpSpPr>
      <p:grpSpPr>
        <a:xfrm>
          <a:off x="0" y="0"/>
          <a:ext cx="0" cy="0"/>
          <a:chOff x="0" y="0"/>
          <a:chExt cx="0" cy="0"/>
        </a:xfrm>
      </p:grpSpPr>
      <p:sp>
        <p:nvSpPr>
          <p:cNvPr id="13" name="Picture Placeholder 13"/>
          <p:cNvSpPr>
            <a:spLocks noGrp="1"/>
          </p:cNvSpPr>
          <p:nvPr>
            <p:ph type="pic" sz="quarter" idx="25"/>
          </p:nvPr>
        </p:nvSpPr>
        <p:spPr>
          <a:xfrm>
            <a:off x="9261015" y="3646261"/>
            <a:ext cx="5886322" cy="5005387"/>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14" name="Picture Placeholder 13"/>
          <p:cNvSpPr>
            <a:spLocks noGrp="1"/>
          </p:cNvSpPr>
          <p:nvPr>
            <p:ph type="pic" sz="quarter" idx="26"/>
          </p:nvPr>
        </p:nvSpPr>
        <p:spPr>
          <a:xfrm>
            <a:off x="15669489" y="3646261"/>
            <a:ext cx="5886322" cy="5005387"/>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15" name="Picture Placeholder 13"/>
          <p:cNvSpPr>
            <a:spLocks noGrp="1"/>
          </p:cNvSpPr>
          <p:nvPr>
            <p:ph type="pic" sz="quarter" idx="27"/>
          </p:nvPr>
        </p:nvSpPr>
        <p:spPr>
          <a:xfrm>
            <a:off x="2844425" y="3646261"/>
            <a:ext cx="5886322" cy="5005387"/>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48080640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sp>
        <p:nvSpPr>
          <p:cNvPr id="21" name="Picture Placeholder 13"/>
          <p:cNvSpPr>
            <a:spLocks noGrp="1" noChangeAspect="1"/>
          </p:cNvSpPr>
          <p:nvPr>
            <p:ph type="pic" sz="quarter" idx="20" hasCustomPrompt="1"/>
          </p:nvPr>
        </p:nvSpPr>
        <p:spPr>
          <a:xfrm>
            <a:off x="10296904" y="2830076"/>
            <a:ext cx="3790191" cy="3787775"/>
          </a:xfrm>
          <a:prstGeom prst="ellipse">
            <a:avLst/>
          </a:prstGeom>
        </p:spPr>
        <p:txBody>
          <a:bodyPr>
            <a:noAutofit/>
          </a:bodyPr>
          <a:lstStyle>
            <a:lvl1pPr marL="0" indent="0">
              <a:lnSpc>
                <a:spcPct val="130000"/>
              </a:lnSpc>
              <a:buNone/>
              <a:defRPr sz="2400" baseline="0"/>
            </a:lvl1pPr>
          </a:lstStyle>
          <a:p>
            <a:r>
              <a:rPr lang="en-US" dirty="0"/>
              <a:t>Drag  Your Picture Here</a:t>
            </a:r>
          </a:p>
        </p:txBody>
      </p:sp>
    </p:spTree>
    <p:extLst>
      <p:ext uri="{BB962C8B-B14F-4D97-AF65-F5344CB8AC3E}">
        <p14:creationId xmlns:p14="http://schemas.microsoft.com/office/powerpoint/2010/main" val="139769776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26908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5964" y="12712709"/>
            <a:ext cx="5484971" cy="730250"/>
          </a:xfrm>
          <a:prstGeom prst="rect">
            <a:avLst/>
          </a:prstGeom>
        </p:spPr>
        <p:txBody>
          <a:bodyPr vert="horz" lIns="182843" tIns="91422" rIns="182843" bIns="91422" rtlCol="0" anchor="ctr"/>
          <a:lstStyle>
            <a:lvl1pPr algn="l">
              <a:defRPr sz="2400">
                <a:solidFill>
                  <a:schemeClr val="tx1">
                    <a:tint val="75000"/>
                  </a:schemeClr>
                </a:solidFill>
                <a:latin typeface="Lato Regular"/>
                <a:cs typeface="Lato Regular"/>
              </a:defRPr>
            </a:lvl1pPr>
          </a:lstStyle>
          <a:p>
            <a:endParaRPr lang="en-US" dirty="0"/>
          </a:p>
        </p:txBody>
      </p:sp>
      <p:sp>
        <p:nvSpPr>
          <p:cNvPr id="5" name="Footer Placeholder 4"/>
          <p:cNvSpPr>
            <a:spLocks noGrp="1"/>
          </p:cNvSpPr>
          <p:nvPr>
            <p:ph type="ftr" sz="quarter" idx="3"/>
          </p:nvPr>
        </p:nvSpPr>
        <p:spPr>
          <a:xfrm>
            <a:off x="8075097" y="12712709"/>
            <a:ext cx="8227457" cy="730250"/>
          </a:xfrm>
          <a:prstGeom prst="rect">
            <a:avLst/>
          </a:prstGeom>
        </p:spPr>
        <p:txBody>
          <a:bodyPr vert="horz" lIns="182843" tIns="91422" rIns="182843" bIns="91422" rtlCol="0" anchor="ctr"/>
          <a:lstStyle>
            <a:lvl1pPr algn="ctr">
              <a:defRPr sz="2400">
                <a:solidFill>
                  <a:schemeClr val="tx1">
                    <a:tint val="75000"/>
                  </a:schemeClr>
                </a:solidFill>
                <a:latin typeface="Lato Regular"/>
                <a:cs typeface="Lato Regular"/>
              </a:defRPr>
            </a:lvl1pPr>
          </a:lstStyle>
          <a:p>
            <a:endParaRPr lang="en-US" dirty="0"/>
          </a:p>
        </p:txBody>
      </p:sp>
      <p:sp>
        <p:nvSpPr>
          <p:cNvPr id="6" name="Slide Number Placeholder 5"/>
          <p:cNvSpPr>
            <a:spLocks noGrp="1"/>
          </p:cNvSpPr>
          <p:nvPr>
            <p:ph type="sldNum" sz="quarter" idx="4"/>
          </p:nvPr>
        </p:nvSpPr>
        <p:spPr>
          <a:xfrm>
            <a:off x="17216715" y="12712709"/>
            <a:ext cx="5484971" cy="730250"/>
          </a:xfrm>
          <a:prstGeom prst="rect">
            <a:avLst/>
          </a:prstGeom>
        </p:spPr>
        <p:txBody>
          <a:bodyPr vert="horz" lIns="182843" tIns="91422" rIns="182843" bIns="91422" rtlCol="0" anchor="ctr"/>
          <a:lstStyle>
            <a:lvl1pPr algn="r">
              <a:defRPr sz="2400">
                <a:solidFill>
                  <a:schemeClr val="tx1">
                    <a:tint val="75000"/>
                  </a:schemeClr>
                </a:solidFill>
                <a:latin typeface="Lato Regular"/>
                <a:cs typeface="Lato Regular"/>
              </a:defRPr>
            </a:lvl1pPr>
          </a:lstStyle>
          <a:p>
            <a:fld id="{FCEE2C88-6C8F-484D-AF69-578F576B1F44}" type="slidenum">
              <a:rPr lang="en-US" smtClean="0"/>
              <a:pPr/>
              <a:t>‹#›</a:t>
            </a:fld>
            <a:endParaRPr lang="en-US" dirty="0"/>
          </a:p>
        </p:txBody>
      </p:sp>
      <p:sp>
        <p:nvSpPr>
          <p:cNvPr id="14" name="Rectangle 13"/>
          <p:cNvSpPr/>
          <p:nvPr userDrawn="1"/>
        </p:nvSpPr>
        <p:spPr>
          <a:xfrm>
            <a:off x="22858335" y="679935"/>
            <a:ext cx="924279" cy="92427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22914379" y="747193"/>
            <a:ext cx="799776" cy="615517"/>
          </a:xfrm>
          <a:prstGeom prst="rect">
            <a:avLst/>
          </a:prstGeom>
          <a:noFill/>
        </p:spPr>
        <p:txBody>
          <a:bodyPr wrap="none" lIns="182843" tIns="91422" rIns="182843" bIns="91422" rtlCol="0">
            <a:spAutoFit/>
          </a:bodyPr>
          <a:lstStyle/>
          <a:p>
            <a:pPr algn="ctr"/>
            <a:fld id="{260E2A6B-A809-4840-BF14-8648BC0BDF87}" type="slidenum">
              <a:rPr lang="id-ID" sz="2800" b="0" smtClean="0">
                <a:solidFill>
                  <a:schemeClr val="bg1"/>
                </a:solidFill>
                <a:latin typeface="Lato Light"/>
                <a:cs typeface="Lato Light"/>
              </a:rPr>
              <a:pPr algn="ctr"/>
              <a:t>‹#›</a:t>
            </a:fld>
            <a:endParaRPr lang="id-ID" sz="2800" b="0" dirty="0">
              <a:solidFill>
                <a:schemeClr val="bg1"/>
              </a:solidFill>
              <a:latin typeface="Lato Light"/>
              <a:cs typeface="Lato Light"/>
            </a:endParaRPr>
          </a:p>
        </p:txBody>
      </p:sp>
      <p:sp>
        <p:nvSpPr>
          <p:cNvPr id="16" name="Rectangle 15"/>
          <p:cNvSpPr/>
          <p:nvPr userDrawn="1"/>
        </p:nvSpPr>
        <p:spPr>
          <a:xfrm>
            <a:off x="22858335" y="1441160"/>
            <a:ext cx="924279" cy="175064"/>
          </a:xfrm>
          <a:prstGeom prst="rect">
            <a:avLst/>
          </a:prstGeom>
          <a:solidFill>
            <a:schemeClr val="accent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21" name="Rectangle 1"/>
          <p:cNvSpPr>
            <a:spLocks/>
          </p:cNvSpPr>
          <p:nvPr userDrawn="1"/>
        </p:nvSpPr>
        <p:spPr bwMode="auto">
          <a:xfrm>
            <a:off x="19846508" y="12870594"/>
            <a:ext cx="285975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r"/>
            <a:r>
              <a:rPr lang="en-US" sz="2400" b="0" dirty="0" err="1">
                <a:solidFill>
                  <a:schemeClr val="tx2"/>
                </a:solidFill>
                <a:latin typeface="Lato Regular"/>
                <a:ea typeface="ＭＳ Ｐゴシック" charset="0"/>
                <a:cs typeface="Lato Regular"/>
                <a:sym typeface="Bebas Neue" charset="0"/>
              </a:rPr>
              <a:t>www.slideforest.com</a:t>
            </a:r>
            <a:endParaRPr lang="en-US" sz="2400" b="0" dirty="0">
              <a:solidFill>
                <a:schemeClr val="tx2"/>
              </a:solidFill>
              <a:latin typeface="Lato Regular"/>
              <a:ea typeface="ＭＳ Ｐゴシック" charset="0"/>
              <a:cs typeface="Lato Regular"/>
              <a:sym typeface="Bebas Neue" charset="0"/>
            </a:endParaRPr>
          </a:p>
        </p:txBody>
      </p:sp>
      <p:sp>
        <p:nvSpPr>
          <p:cNvPr id="22" name="TextBox 21"/>
          <p:cNvSpPr txBox="1"/>
          <p:nvPr userDrawn="1"/>
        </p:nvSpPr>
        <p:spPr>
          <a:xfrm>
            <a:off x="1625380" y="12834421"/>
            <a:ext cx="3655098" cy="461665"/>
          </a:xfrm>
          <a:prstGeom prst="rect">
            <a:avLst/>
          </a:prstGeom>
          <a:noFill/>
        </p:spPr>
        <p:txBody>
          <a:bodyPr wrap="square" rtlCol="0">
            <a:spAutoFit/>
          </a:bodyPr>
          <a:lstStyle/>
          <a:p>
            <a:r>
              <a:rPr lang="id-ID" sz="2400" b="1" dirty="0">
                <a:solidFill>
                  <a:schemeClr val="tx1"/>
                </a:solidFill>
                <a:latin typeface="Lato Regular"/>
                <a:cs typeface="Lato Regular"/>
              </a:rPr>
              <a:t>Branding</a:t>
            </a:r>
            <a:r>
              <a:rPr lang="id-ID" sz="2400" b="1" dirty="0">
                <a:solidFill>
                  <a:schemeClr val="tx1"/>
                </a:solidFill>
                <a:latin typeface="+mj-lt"/>
              </a:rPr>
              <a:t> </a:t>
            </a:r>
            <a:r>
              <a:rPr lang="id-ID" sz="2400" b="0" dirty="0">
                <a:solidFill>
                  <a:schemeClr val="tx1"/>
                </a:solidFill>
                <a:latin typeface="Calibri Light"/>
                <a:cs typeface="Calibri Light"/>
              </a:rPr>
              <a:t>Slides</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54" r:id="rId1"/>
    <p:sldLayoutId id="2147483839" r:id="rId2"/>
    <p:sldLayoutId id="2147483845" r:id="rId3"/>
  </p:sldLayoutIdLst>
  <p:hf hdr="0" ftr="0" dt="0"/>
  <p:txStyles>
    <p:titleStyle>
      <a:lvl1pPr algn="l" defTabSz="1828434" rtl="0" eaLnBrk="1" latinLnBrk="0" hangingPunct="1">
        <a:lnSpc>
          <a:spcPct val="90000"/>
        </a:lnSpc>
        <a:spcBef>
          <a:spcPct val="0"/>
        </a:spcBef>
        <a:buNone/>
        <a:defRPr lang="en-US" sz="6000" kern="1200">
          <a:solidFill>
            <a:schemeClr val="tx1"/>
          </a:solidFill>
          <a:latin typeface="Lato Regular"/>
          <a:ea typeface="+mj-ea"/>
          <a:cs typeface="Lato Regular"/>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Regular"/>
          <a:ea typeface="+mn-ea"/>
          <a:cs typeface="Lato Regular"/>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Regular"/>
          <a:ea typeface="+mn-ea"/>
          <a:cs typeface="Lato Regular"/>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Regular"/>
          <a:ea typeface="+mn-ea"/>
          <a:cs typeface="Lato Regular"/>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Regular"/>
          <a:ea typeface="+mn-ea"/>
          <a:cs typeface="Lato Regular"/>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Regular"/>
          <a:ea typeface="+mn-ea"/>
          <a:cs typeface="Lato Regular"/>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41B3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512826"/>
      </p:ext>
    </p:extLst>
  </p:cSld>
  <p:clrMap bg1="lt1" tx1="dk1" bg2="lt2" tx2="dk2" accent1="accent1" accent2="accent2" accent3="accent3" accent4="accent4" accent5="accent5" accent6="accent6" hlink="hlink" folHlink="folHlink"/>
  <p:sldLayoutIdLst>
    <p:sldLayoutId id="2147483832" r:id="rId1"/>
  </p:sldLayoutIdLst>
  <p:txStyles>
    <p:titleStyle>
      <a:lvl1pPr algn="ctr" defTabSz="457200" rtl="0" eaLnBrk="1" latinLnBrk="0" hangingPunct="1">
        <a:spcBef>
          <a:spcPct val="0"/>
        </a:spcBef>
        <a:buNone/>
        <a:defRPr sz="4400" kern="1200">
          <a:solidFill>
            <a:schemeClr val="tx1"/>
          </a:solidFill>
          <a:latin typeface="Lato Regular"/>
          <a:ea typeface="+mj-ea"/>
          <a:cs typeface="Lato Regular"/>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Lato Regular"/>
          <a:ea typeface="+mn-ea"/>
          <a:cs typeface="Lato Regular"/>
        </a:defRPr>
      </a:lvl1pPr>
      <a:lvl2pPr marL="742950" indent="-285750" algn="l" defTabSz="457200" rtl="0" eaLnBrk="1" latinLnBrk="0" hangingPunct="1">
        <a:spcBef>
          <a:spcPct val="20000"/>
        </a:spcBef>
        <a:buFont typeface="Arial"/>
        <a:buChar char="–"/>
        <a:defRPr sz="2800" kern="1200">
          <a:solidFill>
            <a:schemeClr val="tx1"/>
          </a:solidFill>
          <a:latin typeface="Lato Regular"/>
          <a:ea typeface="+mn-ea"/>
          <a:cs typeface="Lato Regular"/>
        </a:defRPr>
      </a:lvl2pPr>
      <a:lvl3pPr marL="1143000" indent="-228600" algn="l" defTabSz="457200" rtl="0" eaLnBrk="1" latinLnBrk="0" hangingPunct="1">
        <a:spcBef>
          <a:spcPct val="20000"/>
        </a:spcBef>
        <a:buFont typeface="Arial"/>
        <a:buChar char="•"/>
        <a:defRPr sz="2400" kern="1200">
          <a:solidFill>
            <a:schemeClr val="tx1"/>
          </a:solidFill>
          <a:latin typeface="Lato Regular"/>
          <a:ea typeface="+mn-ea"/>
          <a:cs typeface="Lato Regular"/>
        </a:defRPr>
      </a:lvl3pPr>
      <a:lvl4pPr marL="1600200" indent="-228600" algn="l" defTabSz="457200" rtl="0" eaLnBrk="1" latinLnBrk="0" hangingPunct="1">
        <a:spcBef>
          <a:spcPct val="20000"/>
        </a:spcBef>
        <a:buFont typeface="Arial"/>
        <a:buChar char="–"/>
        <a:defRPr sz="2000" kern="1200">
          <a:solidFill>
            <a:schemeClr val="tx1"/>
          </a:solidFill>
          <a:latin typeface="Lato Regular"/>
          <a:ea typeface="+mn-ea"/>
          <a:cs typeface="Lato Regular"/>
        </a:defRPr>
      </a:lvl4pPr>
      <a:lvl5pPr marL="2057400" indent="-228600" algn="l" defTabSz="457200" rtl="0" eaLnBrk="1" latinLnBrk="0" hangingPunct="1">
        <a:spcBef>
          <a:spcPct val="20000"/>
        </a:spcBef>
        <a:buFont typeface="Arial"/>
        <a:buChar char="»"/>
        <a:defRPr sz="2000" kern="1200">
          <a:solidFill>
            <a:schemeClr val="tx1"/>
          </a:solidFill>
          <a:latin typeface="Lato Regular"/>
          <a:ea typeface="+mn-ea"/>
          <a:cs typeface="La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ideforest.com/collections/presentation-templates/products/branding-powerpoint-template"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lideforest.com/collections/presentation-templates/products/branding-powerpoint-template"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7FEC06-DF0A-1144-B2DE-4B6D823B1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7481" y="1778514"/>
            <a:ext cx="10026488" cy="6672302"/>
          </a:xfrm>
          <a:prstGeom prst="rect">
            <a:avLst/>
          </a:prstGeom>
        </p:spPr>
      </p:pic>
      <p:sp>
        <p:nvSpPr>
          <p:cNvPr id="4" name="Rounded Rectangle 3">
            <a:hlinkClick r:id="rId3"/>
            <a:extLst>
              <a:ext uri="{FF2B5EF4-FFF2-40B4-BE49-F238E27FC236}">
                <a16:creationId xmlns:a16="http://schemas.microsoft.com/office/drawing/2014/main" id="{F11CEB7D-EFA0-0947-B788-1C8B6DA0263D}"/>
              </a:ext>
            </a:extLst>
          </p:cNvPr>
          <p:cNvSpPr/>
          <p:nvPr/>
        </p:nvSpPr>
        <p:spPr>
          <a:xfrm>
            <a:off x="6891355" y="9313093"/>
            <a:ext cx="10709190" cy="98854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F0502020204030203" pitchFamily="34" charset="0"/>
                <a:ea typeface="Lato" panose="020F0502020204030203" pitchFamily="34" charset="0"/>
                <a:cs typeface="Lato" panose="020F0502020204030203" pitchFamily="34" charset="0"/>
              </a:rPr>
              <a:t>CLIC HERE TO DOWNLOAD THE FULL VERSION</a:t>
            </a:r>
          </a:p>
        </p:txBody>
      </p:sp>
      <p:sp>
        <p:nvSpPr>
          <p:cNvPr id="28" name="Rectangle 2">
            <a:extLst>
              <a:ext uri="{FF2B5EF4-FFF2-40B4-BE49-F238E27FC236}">
                <a16:creationId xmlns:a16="http://schemas.microsoft.com/office/drawing/2014/main" id="{A329DC8D-A76E-C044-B2C9-8F9BC94735EC}"/>
              </a:ext>
            </a:extLst>
          </p:cNvPr>
          <p:cNvSpPr>
            <a:spLocks/>
          </p:cNvSpPr>
          <p:nvPr/>
        </p:nvSpPr>
        <p:spPr bwMode="auto">
          <a:xfrm>
            <a:off x="4382573" y="11163911"/>
            <a:ext cx="15536304"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2800" dirty="0">
                <a:ea typeface="ＭＳ Ｐゴシック" charset="0"/>
                <a:cs typeface="Lato Light"/>
                <a:sym typeface="Montserrat-Regular" charset="0"/>
              </a:rPr>
              <a:t>https://</a:t>
            </a:r>
            <a:r>
              <a:rPr lang="en-US" sz="2800" dirty="0" err="1">
                <a:ea typeface="ＭＳ Ｐゴシック" charset="0"/>
                <a:cs typeface="Lato Light"/>
                <a:sym typeface="Montserrat-Regular" charset="0"/>
              </a:rPr>
              <a:t>slideforest.com</a:t>
            </a:r>
            <a:r>
              <a:rPr lang="en-US" sz="2800" dirty="0">
                <a:ea typeface="ＭＳ Ｐゴシック" charset="0"/>
                <a:cs typeface="Lato Light"/>
                <a:sym typeface="Montserrat-Regular" charset="0"/>
              </a:rPr>
              <a:t>/collections/presentation-templates/products/branding-</a:t>
            </a:r>
            <a:r>
              <a:rPr lang="en-US" sz="2800" dirty="0" err="1">
                <a:ea typeface="ＭＳ Ｐゴシック" charset="0"/>
                <a:cs typeface="Lato Light"/>
                <a:sym typeface="Montserrat-Regular" charset="0"/>
              </a:rPr>
              <a:t>powerpoint</a:t>
            </a:r>
            <a:r>
              <a:rPr lang="en-US" sz="2800" dirty="0">
                <a:ea typeface="ＭＳ Ｐゴシック" charset="0"/>
                <a:cs typeface="Lato Light"/>
                <a:sym typeface="Montserrat-Regular" charset="0"/>
              </a:rPr>
              <a:t>-template</a:t>
            </a:r>
            <a:endParaRPr lang="en-US" sz="2800" dirty="0">
              <a:solidFill>
                <a:schemeClr val="accent2"/>
              </a:solidFill>
              <a:latin typeface="Lato Light"/>
              <a:ea typeface="ＭＳ Ｐゴシック" charset="0"/>
              <a:cs typeface="Lato Light"/>
              <a:sym typeface="Montserrat-Regular" charset="0"/>
            </a:endParaRPr>
          </a:p>
        </p:txBody>
      </p:sp>
    </p:spTree>
    <p:extLst>
      <p:ext uri="{BB962C8B-B14F-4D97-AF65-F5344CB8AC3E}">
        <p14:creationId xmlns:p14="http://schemas.microsoft.com/office/powerpoint/2010/main" val="20077821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7FEC06-DF0A-1144-B2DE-4B6D823B1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7481" y="1778514"/>
            <a:ext cx="10026488" cy="6672302"/>
          </a:xfrm>
          <a:prstGeom prst="rect">
            <a:avLst/>
          </a:prstGeom>
        </p:spPr>
      </p:pic>
      <p:sp>
        <p:nvSpPr>
          <p:cNvPr id="4" name="Rounded Rectangle 3">
            <a:hlinkClick r:id="rId3"/>
            <a:extLst>
              <a:ext uri="{FF2B5EF4-FFF2-40B4-BE49-F238E27FC236}">
                <a16:creationId xmlns:a16="http://schemas.microsoft.com/office/drawing/2014/main" id="{F11CEB7D-EFA0-0947-B788-1C8B6DA0263D}"/>
              </a:ext>
            </a:extLst>
          </p:cNvPr>
          <p:cNvSpPr/>
          <p:nvPr/>
        </p:nvSpPr>
        <p:spPr>
          <a:xfrm>
            <a:off x="6891355" y="9313093"/>
            <a:ext cx="10709190" cy="98854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F0502020204030203" pitchFamily="34" charset="0"/>
                <a:ea typeface="Lato" panose="020F0502020204030203" pitchFamily="34" charset="0"/>
                <a:cs typeface="Lato" panose="020F0502020204030203" pitchFamily="34" charset="0"/>
              </a:rPr>
              <a:t>CLIC HERE TO DOWNLOAD THE FULL VERSION</a:t>
            </a:r>
          </a:p>
        </p:txBody>
      </p:sp>
      <p:sp>
        <p:nvSpPr>
          <p:cNvPr id="28" name="Rectangle 2">
            <a:extLst>
              <a:ext uri="{FF2B5EF4-FFF2-40B4-BE49-F238E27FC236}">
                <a16:creationId xmlns:a16="http://schemas.microsoft.com/office/drawing/2014/main" id="{A329DC8D-A76E-C044-B2C9-8F9BC94735EC}"/>
              </a:ext>
            </a:extLst>
          </p:cNvPr>
          <p:cNvSpPr>
            <a:spLocks/>
          </p:cNvSpPr>
          <p:nvPr/>
        </p:nvSpPr>
        <p:spPr bwMode="auto">
          <a:xfrm>
            <a:off x="4382573" y="11163911"/>
            <a:ext cx="15536304"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2800" dirty="0">
                <a:ea typeface="ＭＳ Ｐゴシック" charset="0"/>
                <a:cs typeface="Lato Light"/>
                <a:sym typeface="Montserrat-Regular" charset="0"/>
              </a:rPr>
              <a:t>https://</a:t>
            </a:r>
            <a:r>
              <a:rPr lang="en-US" sz="2800" dirty="0" err="1">
                <a:ea typeface="ＭＳ Ｐゴシック" charset="0"/>
                <a:cs typeface="Lato Light"/>
                <a:sym typeface="Montserrat-Regular" charset="0"/>
              </a:rPr>
              <a:t>slideforest.com</a:t>
            </a:r>
            <a:r>
              <a:rPr lang="en-US" sz="2800" dirty="0">
                <a:ea typeface="ＭＳ Ｐゴシック" charset="0"/>
                <a:cs typeface="Lato Light"/>
                <a:sym typeface="Montserrat-Regular" charset="0"/>
              </a:rPr>
              <a:t>/collections/presentation-templates/products/branding-</a:t>
            </a:r>
            <a:r>
              <a:rPr lang="en-US" sz="2800" dirty="0" err="1">
                <a:ea typeface="ＭＳ Ｐゴシック" charset="0"/>
                <a:cs typeface="Lato Light"/>
                <a:sym typeface="Montserrat-Regular" charset="0"/>
              </a:rPr>
              <a:t>powerpoint</a:t>
            </a:r>
            <a:r>
              <a:rPr lang="en-US" sz="2800" dirty="0">
                <a:ea typeface="ＭＳ Ｐゴシック" charset="0"/>
                <a:cs typeface="Lato Light"/>
                <a:sym typeface="Montserrat-Regular" charset="0"/>
              </a:rPr>
              <a:t>-template</a:t>
            </a:r>
            <a:endParaRPr lang="en-US" sz="2800" dirty="0">
              <a:solidFill>
                <a:schemeClr val="accent2"/>
              </a:solidFill>
              <a:latin typeface="Lato Light"/>
              <a:ea typeface="ＭＳ Ｐゴシック" charset="0"/>
              <a:cs typeface="Lato Light"/>
              <a:sym typeface="Montserrat-Regular" charset="0"/>
            </a:endParaRPr>
          </a:p>
        </p:txBody>
      </p:sp>
    </p:spTree>
    <p:extLst>
      <p:ext uri="{BB962C8B-B14F-4D97-AF65-F5344CB8AC3E}">
        <p14:creationId xmlns:p14="http://schemas.microsoft.com/office/powerpoint/2010/main" val="33242003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Rectangle 1"/>
          <p:cNvSpPr>
            <a:spLocks/>
          </p:cNvSpPr>
          <p:nvPr/>
        </p:nvSpPr>
        <p:spPr bwMode="auto">
          <a:xfrm>
            <a:off x="8332326" y="572895"/>
            <a:ext cx="7719381"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7200" b="1">
                <a:solidFill>
                  <a:schemeClr val="tx2"/>
                </a:solidFill>
                <a:latin typeface="Lato Regular"/>
                <a:ea typeface="ＭＳ Ｐゴシック" charset="0"/>
                <a:cs typeface="Lato Regular"/>
                <a:sym typeface="Bebas Neue" charset="0"/>
              </a:rPr>
              <a:t>Welcome Message</a:t>
            </a:r>
          </a:p>
        </p:txBody>
      </p:sp>
      <p:sp>
        <p:nvSpPr>
          <p:cNvPr id="389" name="Rectangle 2"/>
          <p:cNvSpPr>
            <a:spLocks/>
          </p:cNvSpPr>
          <p:nvPr/>
        </p:nvSpPr>
        <p:spPr bwMode="auto">
          <a:xfrm>
            <a:off x="10010163" y="1646885"/>
            <a:ext cx="43764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2800">
                <a:latin typeface="Lato Light"/>
                <a:ea typeface="ＭＳ Ｐゴシック" charset="0"/>
                <a:cs typeface="Lato Light"/>
                <a:sym typeface="Montserrat-Regular" charset="0"/>
              </a:rPr>
              <a:t>Your great subtitle </a:t>
            </a:r>
            <a:r>
              <a:rPr lang="en-US" sz="2800">
                <a:solidFill>
                  <a:schemeClr val="accent2"/>
                </a:solidFill>
                <a:latin typeface="Lato Light"/>
                <a:ea typeface="ＭＳ Ｐゴシック" charset="0"/>
                <a:cs typeface="Lato Light"/>
                <a:sym typeface="Montserrat-Regular" charset="0"/>
              </a:rPr>
              <a:t>goes here</a:t>
            </a:r>
          </a:p>
        </p:txBody>
      </p:sp>
      <p:grpSp>
        <p:nvGrpSpPr>
          <p:cNvPr id="390" name="Group 389"/>
          <p:cNvGrpSpPr/>
          <p:nvPr/>
        </p:nvGrpSpPr>
        <p:grpSpPr>
          <a:xfrm>
            <a:off x="11792054" y="2271789"/>
            <a:ext cx="799891" cy="190500"/>
            <a:chOff x="1942594" y="2781300"/>
            <a:chExt cx="799891" cy="190500"/>
          </a:xfrm>
          <a:solidFill>
            <a:schemeClr val="bg1">
              <a:lumMod val="85000"/>
            </a:schemeClr>
          </a:solidFill>
        </p:grpSpPr>
        <p:sp>
          <p:nvSpPr>
            <p:cNvPr id="391" name="Oval 3"/>
            <p:cNvSpPr>
              <a:spLocks/>
            </p:cNvSpPr>
            <p:nvPr/>
          </p:nvSpPr>
          <p:spPr bwMode="auto">
            <a:xfrm>
              <a:off x="1942594"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sp>
          <p:nvSpPr>
            <p:cNvPr id="392" name="Oval 4"/>
            <p:cNvSpPr>
              <a:spLocks/>
            </p:cNvSpPr>
            <p:nvPr/>
          </p:nvSpPr>
          <p:spPr bwMode="auto">
            <a:xfrm>
              <a:off x="2247315"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sp>
          <p:nvSpPr>
            <p:cNvPr id="393" name="Oval 5"/>
            <p:cNvSpPr>
              <a:spLocks/>
            </p:cNvSpPr>
            <p:nvPr/>
          </p:nvSpPr>
          <p:spPr bwMode="auto">
            <a:xfrm>
              <a:off x="2552035"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grpSp>
      <p:sp>
        <p:nvSpPr>
          <p:cNvPr id="394" name="TextBox 393"/>
          <p:cNvSpPr txBox="1"/>
          <p:nvPr/>
        </p:nvSpPr>
        <p:spPr>
          <a:xfrm>
            <a:off x="1815566" y="6845863"/>
            <a:ext cx="20784548" cy="2823570"/>
          </a:xfrm>
          <a:prstGeom prst="rect">
            <a:avLst/>
          </a:prstGeom>
          <a:noFill/>
        </p:spPr>
        <p:txBody>
          <a:bodyPr wrap="square" lIns="0" tIns="0" rIns="0" bIns="0" numCol="1" spcCol="959784">
            <a:noAutofit/>
          </a:bodyPr>
          <a:lstStyle/>
          <a:p>
            <a:pPr algn="just">
              <a:lnSpc>
                <a:spcPts val="3400"/>
              </a:lnSpc>
              <a:defRPr/>
            </a:pPr>
            <a:r>
              <a:rPr lang="en-US" sz="2200" dirty="0">
                <a:latin typeface="Lato Light"/>
                <a:cs typeface="Lato Light"/>
              </a:rPr>
              <a:t>Marketing is based on thinking about the business in terms of customer needs and their satisfaction. Marketing differs from selling because (in the words of Harvard Business School's retired professor of marketing Theodore C. Levitt) "Selling concerns itself with the tricks and techniques of getting people to exchange their cash for your product. It is not concerned with the values that the exchange is all about. </a:t>
            </a:r>
          </a:p>
          <a:p>
            <a:pPr algn="just">
              <a:lnSpc>
                <a:spcPts val="3400"/>
              </a:lnSpc>
              <a:defRPr/>
            </a:pPr>
            <a:endParaRPr lang="en-US" sz="2200" dirty="0">
              <a:latin typeface="Lato Light"/>
              <a:cs typeface="Lato Light"/>
            </a:endParaRPr>
          </a:p>
          <a:p>
            <a:pPr algn="just">
              <a:lnSpc>
                <a:spcPts val="3400"/>
              </a:lnSpc>
              <a:defRPr/>
            </a:pPr>
            <a:r>
              <a:rPr lang="en-US" sz="2200" dirty="0">
                <a:latin typeface="Lato Light"/>
                <a:cs typeface="Lato Light"/>
              </a:rPr>
              <a:t>And it does not, as marketing invariable does, view the entire business process as consisting of a tightly integrated effort to discover, create, arouse and satisfy customer needs." In other words, marketing has less to do with getting customers to pay for your product as it does developing a demand for that product and fulfilling the customer's needs. </a:t>
            </a:r>
          </a:p>
        </p:txBody>
      </p:sp>
      <p:sp>
        <p:nvSpPr>
          <p:cNvPr id="395" name="TextBox 394"/>
          <p:cNvSpPr txBox="1"/>
          <p:nvPr/>
        </p:nvSpPr>
        <p:spPr>
          <a:xfrm>
            <a:off x="7655255" y="10394544"/>
            <a:ext cx="9090832" cy="1661994"/>
          </a:xfrm>
          <a:prstGeom prst="rect">
            <a:avLst/>
          </a:prstGeom>
          <a:noFill/>
        </p:spPr>
        <p:txBody>
          <a:bodyPr wrap="square" lIns="0" tIns="0" rIns="0" bIns="0" rtlCol="0">
            <a:spAutoFit/>
          </a:bodyPr>
          <a:lstStyle/>
          <a:p>
            <a:pPr algn="ctr"/>
            <a:r>
              <a:rPr lang="en-US" sz="5400" spc="133" dirty="0">
                <a:latin typeface="Lato Regular"/>
                <a:cs typeface="Lato Regular"/>
              </a:rPr>
              <a:t>We Are The Best Marketing Company Of The America</a:t>
            </a:r>
          </a:p>
        </p:txBody>
      </p:sp>
      <p:sp>
        <p:nvSpPr>
          <p:cNvPr id="396" name="Freeform 71"/>
          <p:cNvSpPr>
            <a:spLocks noChangeArrowheads="1"/>
          </p:cNvSpPr>
          <p:nvPr/>
        </p:nvSpPr>
        <p:spPr bwMode="auto">
          <a:xfrm>
            <a:off x="16403769" y="11796340"/>
            <a:ext cx="533261" cy="397933"/>
          </a:xfrm>
          <a:custGeom>
            <a:avLst/>
            <a:gdLst>
              <a:gd name="T0" fmla="*/ 70 w 444"/>
              <a:gd name="T1" fmla="*/ 0 h 329"/>
              <a:gd name="T2" fmla="*/ 70 w 444"/>
              <a:gd name="T3" fmla="*/ 0 h 329"/>
              <a:gd name="T4" fmla="*/ 0 w 444"/>
              <a:gd name="T5" fmla="*/ 70 h 329"/>
              <a:gd name="T6" fmla="*/ 70 w 444"/>
              <a:gd name="T7" fmla="*/ 150 h 329"/>
              <a:gd name="T8" fmla="*/ 0 w 444"/>
              <a:gd name="T9" fmla="*/ 291 h 329"/>
              <a:gd name="T10" fmla="*/ 0 w 444"/>
              <a:gd name="T11" fmla="*/ 328 h 329"/>
              <a:gd name="T12" fmla="*/ 70 w 444"/>
              <a:gd name="T13" fmla="*/ 0 h 329"/>
              <a:gd name="T14" fmla="*/ 275 w 444"/>
              <a:gd name="T15" fmla="*/ 0 h 329"/>
              <a:gd name="T16" fmla="*/ 275 w 444"/>
              <a:gd name="T17" fmla="*/ 0 h 329"/>
              <a:gd name="T18" fmla="*/ 204 w 444"/>
              <a:gd name="T19" fmla="*/ 70 h 329"/>
              <a:gd name="T20" fmla="*/ 275 w 444"/>
              <a:gd name="T21" fmla="*/ 150 h 329"/>
              <a:gd name="T22" fmla="*/ 204 w 444"/>
              <a:gd name="T23" fmla="*/ 291 h 329"/>
              <a:gd name="T24" fmla="*/ 204 w 444"/>
              <a:gd name="T25" fmla="*/ 328 h 329"/>
              <a:gd name="T26" fmla="*/ 275 w 444"/>
              <a:gd name="T2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4" h="329">
                <a:moveTo>
                  <a:pt x="70" y="0"/>
                </a:moveTo>
                <a:lnTo>
                  <a:pt x="70" y="0"/>
                </a:lnTo>
                <a:cubicBezTo>
                  <a:pt x="26" y="0"/>
                  <a:pt x="0" y="35"/>
                  <a:pt x="0" y="70"/>
                </a:cubicBezTo>
                <a:cubicBezTo>
                  <a:pt x="0" y="115"/>
                  <a:pt x="26" y="150"/>
                  <a:pt x="70" y="150"/>
                </a:cubicBezTo>
                <a:cubicBezTo>
                  <a:pt x="142" y="150"/>
                  <a:pt x="98" y="291"/>
                  <a:pt x="0" y="291"/>
                </a:cubicBezTo>
                <a:cubicBezTo>
                  <a:pt x="0" y="328"/>
                  <a:pt x="0" y="328"/>
                  <a:pt x="0" y="328"/>
                </a:cubicBezTo>
                <a:cubicBezTo>
                  <a:pt x="168" y="328"/>
                  <a:pt x="239" y="0"/>
                  <a:pt x="70" y="0"/>
                </a:cubicBezTo>
                <a:close/>
                <a:moveTo>
                  <a:pt x="275" y="0"/>
                </a:moveTo>
                <a:lnTo>
                  <a:pt x="275" y="0"/>
                </a:lnTo>
                <a:cubicBezTo>
                  <a:pt x="239" y="0"/>
                  <a:pt x="204" y="35"/>
                  <a:pt x="204" y="70"/>
                </a:cubicBezTo>
                <a:cubicBezTo>
                  <a:pt x="204" y="115"/>
                  <a:pt x="239" y="150"/>
                  <a:pt x="275" y="150"/>
                </a:cubicBezTo>
                <a:cubicBezTo>
                  <a:pt x="354" y="150"/>
                  <a:pt x="301" y="291"/>
                  <a:pt x="204" y="291"/>
                </a:cubicBezTo>
                <a:cubicBezTo>
                  <a:pt x="204" y="328"/>
                  <a:pt x="204" y="328"/>
                  <a:pt x="204" y="328"/>
                </a:cubicBezTo>
                <a:cubicBezTo>
                  <a:pt x="381" y="328"/>
                  <a:pt x="443" y="0"/>
                  <a:pt x="275" y="0"/>
                </a:cubicBezTo>
                <a:close/>
              </a:path>
            </a:pathLst>
          </a:custGeom>
          <a:solidFill>
            <a:schemeClr val="accent2"/>
          </a:solidFill>
          <a:ln>
            <a:noFill/>
          </a:ln>
          <a:effectLst/>
          <a:extLst/>
        </p:spPr>
        <p:txBody>
          <a:bodyPr wrap="none" lIns="91424" tIns="45712" rIns="91424" bIns="45712" anchor="ctr"/>
          <a:lstStyle/>
          <a:p>
            <a:pPr>
              <a:defRPr/>
            </a:pPr>
            <a:endParaRPr lang="en-US" dirty="0">
              <a:latin typeface="+mn-lt"/>
              <a:ea typeface="+mn-ea"/>
              <a:cs typeface="+mn-cs"/>
            </a:endParaRPr>
          </a:p>
        </p:txBody>
      </p:sp>
      <p:sp>
        <p:nvSpPr>
          <p:cNvPr id="397" name="Freeform 71"/>
          <p:cNvSpPr>
            <a:spLocks noChangeAspect="1" noChangeArrowheads="1"/>
          </p:cNvSpPr>
          <p:nvPr/>
        </p:nvSpPr>
        <p:spPr bwMode="auto">
          <a:xfrm rot="10800000">
            <a:off x="7122356" y="10103788"/>
            <a:ext cx="532899" cy="397665"/>
          </a:xfrm>
          <a:custGeom>
            <a:avLst/>
            <a:gdLst>
              <a:gd name="T0" fmla="*/ 70 w 444"/>
              <a:gd name="T1" fmla="*/ 0 h 329"/>
              <a:gd name="T2" fmla="*/ 70 w 444"/>
              <a:gd name="T3" fmla="*/ 0 h 329"/>
              <a:gd name="T4" fmla="*/ 0 w 444"/>
              <a:gd name="T5" fmla="*/ 70 h 329"/>
              <a:gd name="T6" fmla="*/ 70 w 444"/>
              <a:gd name="T7" fmla="*/ 150 h 329"/>
              <a:gd name="T8" fmla="*/ 0 w 444"/>
              <a:gd name="T9" fmla="*/ 291 h 329"/>
              <a:gd name="T10" fmla="*/ 0 w 444"/>
              <a:gd name="T11" fmla="*/ 328 h 329"/>
              <a:gd name="T12" fmla="*/ 70 w 444"/>
              <a:gd name="T13" fmla="*/ 0 h 329"/>
              <a:gd name="T14" fmla="*/ 275 w 444"/>
              <a:gd name="T15" fmla="*/ 0 h 329"/>
              <a:gd name="T16" fmla="*/ 275 w 444"/>
              <a:gd name="T17" fmla="*/ 0 h 329"/>
              <a:gd name="T18" fmla="*/ 204 w 444"/>
              <a:gd name="T19" fmla="*/ 70 h 329"/>
              <a:gd name="T20" fmla="*/ 275 w 444"/>
              <a:gd name="T21" fmla="*/ 150 h 329"/>
              <a:gd name="T22" fmla="*/ 204 w 444"/>
              <a:gd name="T23" fmla="*/ 291 h 329"/>
              <a:gd name="T24" fmla="*/ 204 w 444"/>
              <a:gd name="T25" fmla="*/ 328 h 329"/>
              <a:gd name="T26" fmla="*/ 275 w 444"/>
              <a:gd name="T2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4" h="329">
                <a:moveTo>
                  <a:pt x="70" y="0"/>
                </a:moveTo>
                <a:lnTo>
                  <a:pt x="70" y="0"/>
                </a:lnTo>
                <a:cubicBezTo>
                  <a:pt x="26" y="0"/>
                  <a:pt x="0" y="35"/>
                  <a:pt x="0" y="70"/>
                </a:cubicBezTo>
                <a:cubicBezTo>
                  <a:pt x="0" y="115"/>
                  <a:pt x="26" y="150"/>
                  <a:pt x="70" y="150"/>
                </a:cubicBezTo>
                <a:cubicBezTo>
                  <a:pt x="142" y="150"/>
                  <a:pt x="98" y="291"/>
                  <a:pt x="0" y="291"/>
                </a:cubicBezTo>
                <a:cubicBezTo>
                  <a:pt x="0" y="328"/>
                  <a:pt x="0" y="328"/>
                  <a:pt x="0" y="328"/>
                </a:cubicBezTo>
                <a:cubicBezTo>
                  <a:pt x="168" y="328"/>
                  <a:pt x="239" y="0"/>
                  <a:pt x="70" y="0"/>
                </a:cubicBezTo>
                <a:close/>
                <a:moveTo>
                  <a:pt x="275" y="0"/>
                </a:moveTo>
                <a:lnTo>
                  <a:pt x="275" y="0"/>
                </a:lnTo>
                <a:cubicBezTo>
                  <a:pt x="239" y="0"/>
                  <a:pt x="204" y="35"/>
                  <a:pt x="204" y="70"/>
                </a:cubicBezTo>
                <a:cubicBezTo>
                  <a:pt x="204" y="115"/>
                  <a:pt x="239" y="150"/>
                  <a:pt x="275" y="150"/>
                </a:cubicBezTo>
                <a:cubicBezTo>
                  <a:pt x="354" y="150"/>
                  <a:pt x="301" y="291"/>
                  <a:pt x="204" y="291"/>
                </a:cubicBezTo>
                <a:cubicBezTo>
                  <a:pt x="204" y="328"/>
                  <a:pt x="204" y="328"/>
                  <a:pt x="204" y="328"/>
                </a:cubicBezTo>
                <a:cubicBezTo>
                  <a:pt x="381" y="328"/>
                  <a:pt x="443" y="0"/>
                  <a:pt x="275" y="0"/>
                </a:cubicBezTo>
                <a:close/>
              </a:path>
            </a:pathLst>
          </a:custGeom>
          <a:solidFill>
            <a:schemeClr val="accent2"/>
          </a:solidFill>
          <a:ln>
            <a:noFill/>
          </a:ln>
          <a:effectLst/>
          <a:extLst/>
        </p:spPr>
        <p:txBody>
          <a:bodyPr wrap="none" lIns="91424" tIns="45712" rIns="91424" bIns="45712" anchor="ctr"/>
          <a:lstStyle/>
          <a:p>
            <a:pPr>
              <a:defRPr/>
            </a:pPr>
            <a:endParaRPr lang="en-US" dirty="0">
              <a:latin typeface="+mn-lt"/>
              <a:ea typeface="+mn-ea"/>
              <a:cs typeface="+mn-cs"/>
            </a:endParaRPr>
          </a:p>
        </p:txBody>
      </p:sp>
      <p:sp>
        <p:nvSpPr>
          <p:cNvPr id="2" name="Picture Placeholder 1"/>
          <p:cNvSpPr>
            <a:spLocks noGrp="1"/>
          </p:cNvSpPr>
          <p:nvPr>
            <p:ph type="pic" sz="quarter" idx="20"/>
          </p:nvPr>
        </p:nvSpPr>
        <p:spPr/>
      </p:sp>
    </p:spTree>
    <p:extLst>
      <p:ext uri="{BB962C8B-B14F-4D97-AF65-F5344CB8AC3E}">
        <p14:creationId xmlns:p14="http://schemas.microsoft.com/office/powerpoint/2010/main" val="17819384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
          <p:cNvSpPr>
            <a:spLocks/>
          </p:cNvSpPr>
          <p:nvPr/>
        </p:nvSpPr>
        <p:spPr bwMode="auto">
          <a:xfrm>
            <a:off x="9702068" y="572895"/>
            <a:ext cx="4979916"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7200" b="1">
                <a:solidFill>
                  <a:schemeClr val="tx2"/>
                </a:solidFill>
                <a:latin typeface="Lato Regular"/>
                <a:ea typeface="ＭＳ Ｐゴシック" charset="0"/>
                <a:cs typeface="Lato Regular"/>
                <a:sym typeface="Bebas Neue" charset="0"/>
              </a:rPr>
              <a:t>Our Agenda</a:t>
            </a:r>
          </a:p>
        </p:txBody>
      </p:sp>
      <p:sp>
        <p:nvSpPr>
          <p:cNvPr id="40" name="Rectangle 2"/>
          <p:cNvSpPr>
            <a:spLocks/>
          </p:cNvSpPr>
          <p:nvPr/>
        </p:nvSpPr>
        <p:spPr bwMode="auto">
          <a:xfrm>
            <a:off x="10010163" y="1646885"/>
            <a:ext cx="43764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2800">
                <a:latin typeface="Lato Light"/>
                <a:ea typeface="ＭＳ Ｐゴシック" charset="0"/>
                <a:cs typeface="Lato Light"/>
                <a:sym typeface="Montserrat-Regular" charset="0"/>
              </a:rPr>
              <a:t>Your great subtitle </a:t>
            </a:r>
            <a:r>
              <a:rPr lang="en-US" sz="2800">
                <a:solidFill>
                  <a:schemeClr val="accent2"/>
                </a:solidFill>
                <a:latin typeface="Lato Light"/>
                <a:ea typeface="ＭＳ Ｐゴシック" charset="0"/>
                <a:cs typeface="Lato Light"/>
                <a:sym typeface="Montserrat-Regular" charset="0"/>
              </a:rPr>
              <a:t>goes here</a:t>
            </a:r>
          </a:p>
        </p:txBody>
      </p:sp>
      <p:grpSp>
        <p:nvGrpSpPr>
          <p:cNvPr id="41" name="Group 40"/>
          <p:cNvGrpSpPr/>
          <p:nvPr/>
        </p:nvGrpSpPr>
        <p:grpSpPr>
          <a:xfrm>
            <a:off x="11792054" y="2271789"/>
            <a:ext cx="799891" cy="190500"/>
            <a:chOff x="1942594" y="2781300"/>
            <a:chExt cx="799891" cy="190500"/>
          </a:xfrm>
          <a:solidFill>
            <a:schemeClr val="bg1">
              <a:lumMod val="85000"/>
            </a:schemeClr>
          </a:solidFill>
        </p:grpSpPr>
        <p:sp>
          <p:nvSpPr>
            <p:cNvPr id="42" name="Oval 3"/>
            <p:cNvSpPr>
              <a:spLocks/>
            </p:cNvSpPr>
            <p:nvPr/>
          </p:nvSpPr>
          <p:spPr bwMode="auto">
            <a:xfrm>
              <a:off x="1942594"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sp>
          <p:nvSpPr>
            <p:cNvPr id="48" name="Oval 4"/>
            <p:cNvSpPr>
              <a:spLocks/>
            </p:cNvSpPr>
            <p:nvPr/>
          </p:nvSpPr>
          <p:spPr bwMode="auto">
            <a:xfrm>
              <a:off x="2247315"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sp>
          <p:nvSpPr>
            <p:cNvPr id="49" name="Oval 5"/>
            <p:cNvSpPr>
              <a:spLocks/>
            </p:cNvSpPr>
            <p:nvPr/>
          </p:nvSpPr>
          <p:spPr bwMode="auto">
            <a:xfrm>
              <a:off x="2552035"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grpSp>
      <p:sp>
        <p:nvSpPr>
          <p:cNvPr id="29" name="Freeform 28"/>
          <p:cNvSpPr/>
          <p:nvPr/>
        </p:nvSpPr>
        <p:spPr>
          <a:xfrm>
            <a:off x="2992199" y="10005594"/>
            <a:ext cx="3095994" cy="863760"/>
          </a:xfrm>
          <a:custGeom>
            <a:avLst/>
            <a:gdLst>
              <a:gd name="connsiteX0" fmla="*/ 0 w 3095994"/>
              <a:gd name="connsiteY0" fmla="*/ 0 h 863760"/>
              <a:gd name="connsiteX1" fmla="*/ 2664114 w 3095994"/>
              <a:gd name="connsiteY1" fmla="*/ 0 h 863760"/>
              <a:gd name="connsiteX2" fmla="*/ 3095994 w 3095994"/>
              <a:gd name="connsiteY2" fmla="*/ 431880 h 863760"/>
              <a:gd name="connsiteX3" fmla="*/ 2664114 w 3095994"/>
              <a:gd name="connsiteY3" fmla="*/ 863760 h 863760"/>
              <a:gd name="connsiteX4" fmla="*/ 0 w 3095994"/>
              <a:gd name="connsiteY4" fmla="*/ 863760 h 863760"/>
              <a:gd name="connsiteX5" fmla="*/ 0 w 3095994"/>
              <a:gd name="connsiteY5" fmla="*/ 0 h 86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5994" h="863760">
                <a:moveTo>
                  <a:pt x="0" y="0"/>
                </a:moveTo>
                <a:lnTo>
                  <a:pt x="2664114" y="0"/>
                </a:lnTo>
                <a:lnTo>
                  <a:pt x="3095994" y="431880"/>
                </a:lnTo>
                <a:lnTo>
                  <a:pt x="2664114" y="863760"/>
                </a:lnTo>
                <a:lnTo>
                  <a:pt x="0" y="863760"/>
                </a:lnTo>
                <a:lnTo>
                  <a:pt x="0" y="0"/>
                </a:lnTo>
                <a:close/>
              </a:path>
            </a:pathLst>
          </a:custGeom>
          <a:solidFill>
            <a:schemeClr val="accent1"/>
          </a:solidFill>
          <a:ln w="57150" cmpd="sng">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22682" tIns="61341" rIns="246611" bIns="61341" numCol="1" spcCol="1270" anchor="ctr" anchorCtr="0">
            <a:noAutofit/>
          </a:bodyPr>
          <a:lstStyle/>
          <a:p>
            <a:pPr lvl="0" algn="ctr" defTabSz="1022350">
              <a:lnSpc>
                <a:spcPct val="90000"/>
              </a:lnSpc>
              <a:spcBef>
                <a:spcPct val="0"/>
              </a:spcBef>
              <a:spcAft>
                <a:spcPct val="35000"/>
              </a:spcAft>
            </a:pPr>
            <a:r>
              <a:rPr lang="en-US" sz="2300" kern="1200" dirty="0">
                <a:latin typeface="Lato Regular"/>
                <a:cs typeface="Lato Regular"/>
              </a:rPr>
              <a:t>History</a:t>
            </a:r>
          </a:p>
        </p:txBody>
      </p:sp>
      <p:sp>
        <p:nvSpPr>
          <p:cNvPr id="30" name="Freeform 29"/>
          <p:cNvSpPr/>
          <p:nvPr/>
        </p:nvSpPr>
        <p:spPr>
          <a:xfrm>
            <a:off x="6057234" y="10005594"/>
            <a:ext cx="3095994" cy="863760"/>
          </a:xfrm>
          <a:custGeom>
            <a:avLst/>
            <a:gdLst>
              <a:gd name="connsiteX0" fmla="*/ 0 w 3095994"/>
              <a:gd name="connsiteY0" fmla="*/ 0 h 863760"/>
              <a:gd name="connsiteX1" fmla="*/ 2664114 w 3095994"/>
              <a:gd name="connsiteY1" fmla="*/ 0 h 863760"/>
              <a:gd name="connsiteX2" fmla="*/ 3095994 w 3095994"/>
              <a:gd name="connsiteY2" fmla="*/ 431880 h 863760"/>
              <a:gd name="connsiteX3" fmla="*/ 2664114 w 3095994"/>
              <a:gd name="connsiteY3" fmla="*/ 863760 h 863760"/>
              <a:gd name="connsiteX4" fmla="*/ 0 w 3095994"/>
              <a:gd name="connsiteY4" fmla="*/ 863760 h 863760"/>
              <a:gd name="connsiteX5" fmla="*/ 431880 w 3095994"/>
              <a:gd name="connsiteY5" fmla="*/ 431880 h 863760"/>
              <a:gd name="connsiteX6" fmla="*/ 0 w 3095994"/>
              <a:gd name="connsiteY6" fmla="*/ 0 h 86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994" h="863760">
                <a:moveTo>
                  <a:pt x="0" y="0"/>
                </a:moveTo>
                <a:lnTo>
                  <a:pt x="2664114" y="0"/>
                </a:lnTo>
                <a:lnTo>
                  <a:pt x="3095994" y="431880"/>
                </a:lnTo>
                <a:lnTo>
                  <a:pt x="2664114" y="863760"/>
                </a:lnTo>
                <a:lnTo>
                  <a:pt x="0" y="863760"/>
                </a:lnTo>
                <a:lnTo>
                  <a:pt x="431880" y="431880"/>
                </a:lnTo>
                <a:lnTo>
                  <a:pt x="0" y="0"/>
                </a:lnTo>
                <a:close/>
              </a:path>
            </a:pathLst>
          </a:custGeom>
          <a:solidFill>
            <a:schemeClr val="accent2"/>
          </a:solidFill>
          <a:ln w="57150" cmpd="sng">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spcFirstLastPara="0" vert="horz" wrap="square" lIns="523892" tIns="61341" rIns="462551" bIns="61341" numCol="1" spcCol="1270" anchor="ctr" anchorCtr="0">
            <a:noAutofit/>
          </a:bodyPr>
          <a:lstStyle/>
          <a:p>
            <a:pPr lvl="0" algn="ctr" defTabSz="1022350">
              <a:lnSpc>
                <a:spcPct val="90000"/>
              </a:lnSpc>
              <a:spcBef>
                <a:spcPct val="0"/>
              </a:spcBef>
              <a:spcAft>
                <a:spcPct val="35000"/>
              </a:spcAft>
            </a:pPr>
            <a:r>
              <a:rPr lang="en-US" sz="2300" kern="1200" dirty="0">
                <a:latin typeface="Lato Regular"/>
                <a:cs typeface="Lato Regular"/>
              </a:rPr>
              <a:t>Our Team</a:t>
            </a:r>
          </a:p>
        </p:txBody>
      </p:sp>
      <p:sp>
        <p:nvSpPr>
          <p:cNvPr id="31" name="Freeform 30"/>
          <p:cNvSpPr/>
          <p:nvPr/>
        </p:nvSpPr>
        <p:spPr>
          <a:xfrm>
            <a:off x="9122269" y="10005594"/>
            <a:ext cx="3095994" cy="863760"/>
          </a:xfrm>
          <a:custGeom>
            <a:avLst/>
            <a:gdLst>
              <a:gd name="connsiteX0" fmla="*/ 0 w 3095994"/>
              <a:gd name="connsiteY0" fmla="*/ 0 h 863760"/>
              <a:gd name="connsiteX1" fmla="*/ 2664114 w 3095994"/>
              <a:gd name="connsiteY1" fmla="*/ 0 h 863760"/>
              <a:gd name="connsiteX2" fmla="*/ 3095994 w 3095994"/>
              <a:gd name="connsiteY2" fmla="*/ 431880 h 863760"/>
              <a:gd name="connsiteX3" fmla="*/ 2664114 w 3095994"/>
              <a:gd name="connsiteY3" fmla="*/ 863760 h 863760"/>
              <a:gd name="connsiteX4" fmla="*/ 0 w 3095994"/>
              <a:gd name="connsiteY4" fmla="*/ 863760 h 863760"/>
              <a:gd name="connsiteX5" fmla="*/ 431880 w 3095994"/>
              <a:gd name="connsiteY5" fmla="*/ 431880 h 863760"/>
              <a:gd name="connsiteX6" fmla="*/ 0 w 3095994"/>
              <a:gd name="connsiteY6" fmla="*/ 0 h 86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994" h="863760">
                <a:moveTo>
                  <a:pt x="0" y="0"/>
                </a:moveTo>
                <a:lnTo>
                  <a:pt x="2664114" y="0"/>
                </a:lnTo>
                <a:lnTo>
                  <a:pt x="3095994" y="431880"/>
                </a:lnTo>
                <a:lnTo>
                  <a:pt x="2664114" y="863760"/>
                </a:lnTo>
                <a:lnTo>
                  <a:pt x="0" y="863760"/>
                </a:lnTo>
                <a:lnTo>
                  <a:pt x="431880" y="431880"/>
                </a:lnTo>
                <a:lnTo>
                  <a:pt x="0" y="0"/>
                </a:lnTo>
                <a:close/>
              </a:path>
            </a:pathLst>
          </a:custGeom>
          <a:solidFill>
            <a:schemeClr val="accent3"/>
          </a:solidFill>
          <a:ln w="57150" cmpd="sng">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spcFirstLastPara="0" vert="horz" wrap="square" lIns="523892" tIns="61341" rIns="462551" bIns="61341" numCol="1" spcCol="1270" anchor="ctr" anchorCtr="0">
            <a:noAutofit/>
          </a:bodyPr>
          <a:lstStyle/>
          <a:p>
            <a:pPr lvl="0" algn="ctr" defTabSz="1022350">
              <a:lnSpc>
                <a:spcPct val="90000"/>
              </a:lnSpc>
              <a:spcBef>
                <a:spcPct val="0"/>
              </a:spcBef>
              <a:spcAft>
                <a:spcPct val="35000"/>
              </a:spcAft>
            </a:pPr>
            <a:r>
              <a:rPr lang="en-US" sz="2300" kern="1200" dirty="0">
                <a:latin typeface="Lato Regular"/>
                <a:cs typeface="Lato Regular"/>
              </a:rPr>
              <a:t>Awards</a:t>
            </a:r>
          </a:p>
        </p:txBody>
      </p:sp>
      <p:sp>
        <p:nvSpPr>
          <p:cNvPr id="32" name="Freeform 31"/>
          <p:cNvSpPr/>
          <p:nvPr/>
        </p:nvSpPr>
        <p:spPr>
          <a:xfrm>
            <a:off x="12187304" y="10005594"/>
            <a:ext cx="3095994" cy="863760"/>
          </a:xfrm>
          <a:custGeom>
            <a:avLst/>
            <a:gdLst>
              <a:gd name="connsiteX0" fmla="*/ 0 w 3095994"/>
              <a:gd name="connsiteY0" fmla="*/ 0 h 863760"/>
              <a:gd name="connsiteX1" fmla="*/ 2664114 w 3095994"/>
              <a:gd name="connsiteY1" fmla="*/ 0 h 863760"/>
              <a:gd name="connsiteX2" fmla="*/ 3095994 w 3095994"/>
              <a:gd name="connsiteY2" fmla="*/ 431880 h 863760"/>
              <a:gd name="connsiteX3" fmla="*/ 2664114 w 3095994"/>
              <a:gd name="connsiteY3" fmla="*/ 863760 h 863760"/>
              <a:gd name="connsiteX4" fmla="*/ 0 w 3095994"/>
              <a:gd name="connsiteY4" fmla="*/ 863760 h 863760"/>
              <a:gd name="connsiteX5" fmla="*/ 431880 w 3095994"/>
              <a:gd name="connsiteY5" fmla="*/ 431880 h 863760"/>
              <a:gd name="connsiteX6" fmla="*/ 0 w 3095994"/>
              <a:gd name="connsiteY6" fmla="*/ 0 h 86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994" h="863760">
                <a:moveTo>
                  <a:pt x="0" y="0"/>
                </a:moveTo>
                <a:lnTo>
                  <a:pt x="2664114" y="0"/>
                </a:lnTo>
                <a:lnTo>
                  <a:pt x="3095994" y="431880"/>
                </a:lnTo>
                <a:lnTo>
                  <a:pt x="2664114" y="863760"/>
                </a:lnTo>
                <a:lnTo>
                  <a:pt x="0" y="863760"/>
                </a:lnTo>
                <a:lnTo>
                  <a:pt x="431880" y="431880"/>
                </a:lnTo>
                <a:lnTo>
                  <a:pt x="0" y="0"/>
                </a:lnTo>
                <a:close/>
              </a:path>
            </a:pathLst>
          </a:custGeom>
          <a:solidFill>
            <a:schemeClr val="accent4"/>
          </a:solidFill>
          <a:ln w="57150" cmpd="sng">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spcFirstLastPara="0" vert="horz" wrap="square" lIns="523892" tIns="61341" rIns="462551" bIns="61341" numCol="1" spcCol="1270" anchor="ctr" anchorCtr="0">
            <a:noAutofit/>
          </a:bodyPr>
          <a:lstStyle/>
          <a:p>
            <a:pPr lvl="0" algn="ctr" defTabSz="1022350">
              <a:lnSpc>
                <a:spcPct val="90000"/>
              </a:lnSpc>
              <a:spcBef>
                <a:spcPct val="0"/>
              </a:spcBef>
              <a:spcAft>
                <a:spcPct val="35000"/>
              </a:spcAft>
            </a:pPr>
            <a:r>
              <a:rPr lang="en-US" sz="2300" kern="1200" dirty="0">
                <a:latin typeface="Lato Regular"/>
                <a:cs typeface="Lato Regular"/>
              </a:rPr>
              <a:t>Our Maps</a:t>
            </a:r>
          </a:p>
        </p:txBody>
      </p:sp>
      <p:sp>
        <p:nvSpPr>
          <p:cNvPr id="33" name="Freeform 32"/>
          <p:cNvSpPr/>
          <p:nvPr/>
        </p:nvSpPr>
        <p:spPr>
          <a:xfrm>
            <a:off x="15252338" y="10005594"/>
            <a:ext cx="3095994" cy="863760"/>
          </a:xfrm>
          <a:custGeom>
            <a:avLst/>
            <a:gdLst>
              <a:gd name="connsiteX0" fmla="*/ 0 w 3095994"/>
              <a:gd name="connsiteY0" fmla="*/ 0 h 863760"/>
              <a:gd name="connsiteX1" fmla="*/ 2664114 w 3095994"/>
              <a:gd name="connsiteY1" fmla="*/ 0 h 863760"/>
              <a:gd name="connsiteX2" fmla="*/ 3095994 w 3095994"/>
              <a:gd name="connsiteY2" fmla="*/ 431880 h 863760"/>
              <a:gd name="connsiteX3" fmla="*/ 2664114 w 3095994"/>
              <a:gd name="connsiteY3" fmla="*/ 863760 h 863760"/>
              <a:gd name="connsiteX4" fmla="*/ 0 w 3095994"/>
              <a:gd name="connsiteY4" fmla="*/ 863760 h 863760"/>
              <a:gd name="connsiteX5" fmla="*/ 431880 w 3095994"/>
              <a:gd name="connsiteY5" fmla="*/ 431880 h 863760"/>
              <a:gd name="connsiteX6" fmla="*/ 0 w 3095994"/>
              <a:gd name="connsiteY6" fmla="*/ 0 h 86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994" h="863760">
                <a:moveTo>
                  <a:pt x="0" y="0"/>
                </a:moveTo>
                <a:lnTo>
                  <a:pt x="2664114" y="0"/>
                </a:lnTo>
                <a:lnTo>
                  <a:pt x="3095994" y="431880"/>
                </a:lnTo>
                <a:lnTo>
                  <a:pt x="2664114" y="863760"/>
                </a:lnTo>
                <a:lnTo>
                  <a:pt x="0" y="863760"/>
                </a:lnTo>
                <a:lnTo>
                  <a:pt x="431880" y="431880"/>
                </a:lnTo>
                <a:lnTo>
                  <a:pt x="0" y="0"/>
                </a:lnTo>
                <a:close/>
              </a:path>
            </a:pathLst>
          </a:custGeom>
          <a:solidFill>
            <a:schemeClr val="accent5"/>
          </a:solidFill>
          <a:ln w="57150" cmpd="sng">
            <a:no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523892" tIns="61341" rIns="462551" bIns="61341" numCol="1" spcCol="1270" anchor="ctr" anchorCtr="0">
            <a:noAutofit/>
          </a:bodyPr>
          <a:lstStyle/>
          <a:p>
            <a:pPr lvl="0" algn="ctr" defTabSz="1022350">
              <a:lnSpc>
                <a:spcPct val="90000"/>
              </a:lnSpc>
              <a:spcBef>
                <a:spcPct val="0"/>
              </a:spcBef>
              <a:spcAft>
                <a:spcPct val="35000"/>
              </a:spcAft>
            </a:pPr>
            <a:r>
              <a:rPr lang="en-US" sz="2300" kern="1200" dirty="0">
                <a:latin typeface="Lato Regular"/>
                <a:cs typeface="Lato Regular"/>
              </a:rPr>
              <a:t>Infographics</a:t>
            </a:r>
          </a:p>
        </p:txBody>
      </p:sp>
      <p:sp>
        <p:nvSpPr>
          <p:cNvPr id="34" name="Freeform 33"/>
          <p:cNvSpPr/>
          <p:nvPr/>
        </p:nvSpPr>
        <p:spPr>
          <a:xfrm>
            <a:off x="18317373" y="10005594"/>
            <a:ext cx="3095994" cy="863760"/>
          </a:xfrm>
          <a:custGeom>
            <a:avLst/>
            <a:gdLst>
              <a:gd name="connsiteX0" fmla="*/ 0 w 3095994"/>
              <a:gd name="connsiteY0" fmla="*/ 0 h 863760"/>
              <a:gd name="connsiteX1" fmla="*/ 2664114 w 3095994"/>
              <a:gd name="connsiteY1" fmla="*/ 0 h 863760"/>
              <a:gd name="connsiteX2" fmla="*/ 3095994 w 3095994"/>
              <a:gd name="connsiteY2" fmla="*/ 431880 h 863760"/>
              <a:gd name="connsiteX3" fmla="*/ 2664114 w 3095994"/>
              <a:gd name="connsiteY3" fmla="*/ 863760 h 863760"/>
              <a:gd name="connsiteX4" fmla="*/ 0 w 3095994"/>
              <a:gd name="connsiteY4" fmla="*/ 863760 h 863760"/>
              <a:gd name="connsiteX5" fmla="*/ 431880 w 3095994"/>
              <a:gd name="connsiteY5" fmla="*/ 431880 h 863760"/>
              <a:gd name="connsiteX6" fmla="*/ 0 w 3095994"/>
              <a:gd name="connsiteY6" fmla="*/ 0 h 86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994" h="863760">
                <a:moveTo>
                  <a:pt x="0" y="0"/>
                </a:moveTo>
                <a:lnTo>
                  <a:pt x="2664114" y="0"/>
                </a:lnTo>
                <a:lnTo>
                  <a:pt x="3095994" y="431880"/>
                </a:lnTo>
                <a:lnTo>
                  <a:pt x="2664114" y="863760"/>
                </a:lnTo>
                <a:lnTo>
                  <a:pt x="0" y="863760"/>
                </a:lnTo>
                <a:lnTo>
                  <a:pt x="431880" y="431880"/>
                </a:lnTo>
                <a:lnTo>
                  <a:pt x="0" y="0"/>
                </a:lnTo>
                <a:close/>
              </a:path>
            </a:pathLst>
          </a:custGeom>
          <a:solidFill>
            <a:schemeClr val="accent6"/>
          </a:solidFill>
          <a:ln w="57150" cmpd="sng">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523892" tIns="61341" rIns="462551" bIns="61341" numCol="1" spcCol="1270" anchor="ctr" anchorCtr="0">
            <a:noAutofit/>
          </a:bodyPr>
          <a:lstStyle/>
          <a:p>
            <a:pPr lvl="0" algn="ctr" defTabSz="1022350">
              <a:lnSpc>
                <a:spcPct val="90000"/>
              </a:lnSpc>
              <a:spcBef>
                <a:spcPct val="0"/>
              </a:spcBef>
              <a:spcAft>
                <a:spcPct val="35000"/>
              </a:spcAft>
            </a:pPr>
            <a:r>
              <a:rPr lang="en-US" sz="2300" dirty="0">
                <a:latin typeface="Lato Regular"/>
                <a:cs typeface="Lato Regular"/>
              </a:rPr>
              <a:t>Portfolio</a:t>
            </a:r>
            <a:endParaRPr lang="en-US" sz="2300" kern="1200" dirty="0">
              <a:latin typeface="Lato Regular"/>
              <a:cs typeface="Lato Regular"/>
            </a:endParaRPr>
          </a:p>
        </p:txBody>
      </p:sp>
      <p:cxnSp>
        <p:nvCxnSpPr>
          <p:cNvPr id="36" name="Straight Connector 35"/>
          <p:cNvCxnSpPr/>
          <p:nvPr/>
        </p:nvCxnSpPr>
        <p:spPr>
          <a:xfrm>
            <a:off x="4380977" y="6936808"/>
            <a:ext cx="0" cy="3060478"/>
          </a:xfrm>
          <a:prstGeom prst="line">
            <a:avLst/>
          </a:prstGeom>
          <a:ln w="38100" cmpd="sng">
            <a:prstDash val="dash"/>
          </a:ln>
          <a:effectLst/>
        </p:spPr>
        <p:style>
          <a:lnRef idx="2">
            <a:schemeClr val="accent1"/>
          </a:lnRef>
          <a:fillRef idx="0">
            <a:schemeClr val="accent1"/>
          </a:fillRef>
          <a:effectRef idx="1">
            <a:schemeClr val="accent1"/>
          </a:effectRef>
          <a:fontRef idx="minor">
            <a:schemeClr val="tx1"/>
          </a:fontRef>
        </p:style>
      </p:cxnSp>
      <p:sp>
        <p:nvSpPr>
          <p:cNvPr id="37" name="Rounded Rectangle 36"/>
          <p:cNvSpPr>
            <a:spLocks noChangeAspect="1"/>
          </p:cNvSpPr>
          <p:nvPr/>
        </p:nvSpPr>
        <p:spPr>
          <a:xfrm>
            <a:off x="3743304" y="6036330"/>
            <a:ext cx="1224654" cy="1224968"/>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56" tIns="121879" rIns="243756" bIns="121879" rtlCol="0" anchor="ctr"/>
          <a:lstStyle/>
          <a:p>
            <a:pPr algn="ctr"/>
            <a:endParaRPr lang="en-US" dirty="0">
              <a:solidFill>
                <a:srgbClr val="7F7F7F"/>
              </a:solidFill>
            </a:endParaRPr>
          </a:p>
        </p:txBody>
      </p:sp>
      <p:cxnSp>
        <p:nvCxnSpPr>
          <p:cNvPr id="38" name="Straight Connector 37"/>
          <p:cNvCxnSpPr/>
          <p:nvPr/>
        </p:nvCxnSpPr>
        <p:spPr>
          <a:xfrm>
            <a:off x="7476111" y="7837286"/>
            <a:ext cx="0" cy="2160000"/>
          </a:xfrm>
          <a:prstGeom prst="line">
            <a:avLst/>
          </a:prstGeom>
          <a:ln w="38100" cmpd="sng">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57" name="Rounded Rectangle 56"/>
          <p:cNvSpPr>
            <a:spLocks noChangeAspect="1"/>
          </p:cNvSpPr>
          <p:nvPr/>
        </p:nvSpPr>
        <p:spPr>
          <a:xfrm>
            <a:off x="6918800" y="7380030"/>
            <a:ext cx="1224654" cy="1224968"/>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56" tIns="121879" rIns="243756" bIns="121879" rtlCol="0" anchor="ctr"/>
          <a:lstStyle/>
          <a:p>
            <a:pPr algn="ctr"/>
            <a:endParaRPr lang="en-US" dirty="0">
              <a:solidFill>
                <a:srgbClr val="7F7F7F"/>
              </a:solidFill>
            </a:endParaRPr>
          </a:p>
        </p:txBody>
      </p:sp>
      <p:cxnSp>
        <p:nvCxnSpPr>
          <p:cNvPr id="58" name="Straight Connector 57"/>
          <p:cNvCxnSpPr/>
          <p:nvPr/>
        </p:nvCxnSpPr>
        <p:spPr>
          <a:xfrm>
            <a:off x="10643226" y="6936808"/>
            <a:ext cx="0" cy="3060478"/>
          </a:xfrm>
          <a:prstGeom prst="line">
            <a:avLst/>
          </a:prstGeom>
          <a:ln w="38100" cmpd="sng">
            <a:solidFill>
              <a:schemeClr val="accent3"/>
            </a:solidFill>
            <a:prstDash val="dash"/>
          </a:ln>
          <a:effectLst/>
        </p:spPr>
        <p:style>
          <a:lnRef idx="2">
            <a:schemeClr val="accent1"/>
          </a:lnRef>
          <a:fillRef idx="0">
            <a:schemeClr val="accent1"/>
          </a:fillRef>
          <a:effectRef idx="1">
            <a:schemeClr val="accent1"/>
          </a:effectRef>
          <a:fontRef idx="minor">
            <a:schemeClr val="tx1"/>
          </a:fontRef>
        </p:style>
      </p:cxnSp>
      <p:sp>
        <p:nvSpPr>
          <p:cNvPr id="61" name="Rounded Rectangle 60"/>
          <p:cNvSpPr>
            <a:spLocks noChangeAspect="1"/>
          </p:cNvSpPr>
          <p:nvPr/>
        </p:nvSpPr>
        <p:spPr>
          <a:xfrm>
            <a:off x="10005553" y="6036330"/>
            <a:ext cx="1224654" cy="1224968"/>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56" tIns="121879" rIns="243756" bIns="121879" rtlCol="0" anchor="ctr"/>
          <a:lstStyle/>
          <a:p>
            <a:pPr algn="ctr"/>
            <a:endParaRPr lang="en-US" dirty="0">
              <a:solidFill>
                <a:srgbClr val="7F7F7F"/>
              </a:solidFill>
            </a:endParaRPr>
          </a:p>
        </p:txBody>
      </p:sp>
      <p:cxnSp>
        <p:nvCxnSpPr>
          <p:cNvPr id="62" name="Straight Connector 61"/>
          <p:cNvCxnSpPr/>
          <p:nvPr/>
        </p:nvCxnSpPr>
        <p:spPr>
          <a:xfrm>
            <a:off x="13810340" y="7837286"/>
            <a:ext cx="0" cy="2160000"/>
          </a:xfrm>
          <a:prstGeom prst="line">
            <a:avLst/>
          </a:prstGeom>
          <a:ln w="38100" cmpd="sng">
            <a:solidFill>
              <a:schemeClr val="accent4"/>
            </a:solidFill>
            <a:prstDash val="dash"/>
          </a:ln>
          <a:effectLst/>
        </p:spPr>
        <p:style>
          <a:lnRef idx="2">
            <a:schemeClr val="accent1"/>
          </a:lnRef>
          <a:fillRef idx="0">
            <a:schemeClr val="accent1"/>
          </a:fillRef>
          <a:effectRef idx="1">
            <a:schemeClr val="accent1"/>
          </a:effectRef>
          <a:fontRef idx="minor">
            <a:schemeClr val="tx1"/>
          </a:fontRef>
        </p:style>
      </p:cxnSp>
      <p:sp>
        <p:nvSpPr>
          <p:cNvPr id="63" name="Rounded Rectangle 62"/>
          <p:cNvSpPr>
            <a:spLocks noChangeAspect="1"/>
          </p:cNvSpPr>
          <p:nvPr/>
        </p:nvSpPr>
        <p:spPr>
          <a:xfrm>
            <a:off x="13172668" y="6936808"/>
            <a:ext cx="1224654" cy="1224968"/>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56" tIns="121879" rIns="243756" bIns="121879" rtlCol="0" anchor="ctr"/>
          <a:lstStyle/>
          <a:p>
            <a:pPr algn="ctr"/>
            <a:endParaRPr lang="en-US" dirty="0">
              <a:solidFill>
                <a:srgbClr val="7F7F7F"/>
              </a:solidFill>
            </a:endParaRPr>
          </a:p>
        </p:txBody>
      </p:sp>
      <p:cxnSp>
        <p:nvCxnSpPr>
          <p:cNvPr id="64" name="Straight Connector 63"/>
          <p:cNvCxnSpPr/>
          <p:nvPr/>
        </p:nvCxnSpPr>
        <p:spPr>
          <a:xfrm>
            <a:off x="16977455" y="6936808"/>
            <a:ext cx="0" cy="3060478"/>
          </a:xfrm>
          <a:prstGeom prst="line">
            <a:avLst/>
          </a:prstGeom>
          <a:ln w="381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sp>
        <p:nvSpPr>
          <p:cNvPr id="66" name="Rounded Rectangle 65"/>
          <p:cNvSpPr>
            <a:spLocks noChangeAspect="1"/>
          </p:cNvSpPr>
          <p:nvPr/>
        </p:nvSpPr>
        <p:spPr>
          <a:xfrm>
            <a:off x="16339782" y="6036330"/>
            <a:ext cx="1224654" cy="1224968"/>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56" tIns="121879" rIns="243756" bIns="121879" rtlCol="0" anchor="ctr"/>
          <a:lstStyle/>
          <a:p>
            <a:pPr algn="ctr"/>
            <a:endParaRPr lang="en-US" dirty="0">
              <a:solidFill>
                <a:srgbClr val="7F7F7F"/>
              </a:solidFill>
            </a:endParaRPr>
          </a:p>
        </p:txBody>
      </p:sp>
      <p:cxnSp>
        <p:nvCxnSpPr>
          <p:cNvPr id="73" name="Straight Connector 72"/>
          <p:cNvCxnSpPr/>
          <p:nvPr/>
        </p:nvCxnSpPr>
        <p:spPr>
          <a:xfrm>
            <a:off x="20144569" y="7837286"/>
            <a:ext cx="0" cy="2160000"/>
          </a:xfrm>
          <a:prstGeom prst="line">
            <a:avLst/>
          </a:prstGeom>
          <a:ln w="38100" cmpd="sng">
            <a:solidFill>
              <a:schemeClr val="accent6"/>
            </a:solidFill>
            <a:prstDash val="dash"/>
          </a:ln>
          <a:effectLst/>
        </p:spPr>
        <p:style>
          <a:lnRef idx="2">
            <a:schemeClr val="accent1"/>
          </a:lnRef>
          <a:fillRef idx="0">
            <a:schemeClr val="accent1"/>
          </a:fillRef>
          <a:effectRef idx="1">
            <a:schemeClr val="accent1"/>
          </a:effectRef>
          <a:fontRef idx="minor">
            <a:schemeClr val="tx1"/>
          </a:fontRef>
        </p:style>
      </p:cxnSp>
      <p:sp>
        <p:nvSpPr>
          <p:cNvPr id="74" name="Rounded Rectangle 73"/>
          <p:cNvSpPr>
            <a:spLocks noChangeAspect="1"/>
          </p:cNvSpPr>
          <p:nvPr/>
        </p:nvSpPr>
        <p:spPr>
          <a:xfrm>
            <a:off x="19506897" y="6936808"/>
            <a:ext cx="1224654" cy="1224968"/>
          </a:xfrm>
          <a:prstGeom prst="roundRect">
            <a:avLst>
              <a:gd name="adj"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56" tIns="121879" rIns="243756" bIns="121879" rtlCol="0" anchor="ctr"/>
          <a:lstStyle/>
          <a:p>
            <a:pPr algn="ctr"/>
            <a:endParaRPr lang="en-US" dirty="0">
              <a:solidFill>
                <a:srgbClr val="7F7F7F"/>
              </a:solidFill>
            </a:endParaRPr>
          </a:p>
        </p:txBody>
      </p:sp>
      <p:sp>
        <p:nvSpPr>
          <p:cNvPr id="77" name="Freeform 3"/>
          <p:cNvSpPr>
            <a:spLocks noChangeArrowheads="1"/>
          </p:cNvSpPr>
          <p:nvPr/>
        </p:nvSpPr>
        <p:spPr bwMode="auto">
          <a:xfrm>
            <a:off x="13511967" y="7292496"/>
            <a:ext cx="596746" cy="478368"/>
          </a:xfrm>
          <a:custGeom>
            <a:avLst/>
            <a:gdLst>
              <a:gd name="T0" fmla="*/ 487 w 497"/>
              <a:gd name="T1" fmla="*/ 71 h 400"/>
              <a:gd name="T2" fmla="*/ 487 w 497"/>
              <a:gd name="T3" fmla="*/ 71 h 400"/>
              <a:gd name="T4" fmla="*/ 372 w 497"/>
              <a:gd name="T5" fmla="*/ 0 h 400"/>
              <a:gd name="T6" fmla="*/ 354 w 497"/>
              <a:gd name="T7" fmla="*/ 0 h 400"/>
              <a:gd name="T8" fmla="*/ 248 w 497"/>
              <a:gd name="T9" fmla="*/ 71 h 400"/>
              <a:gd name="T10" fmla="*/ 142 w 497"/>
              <a:gd name="T11" fmla="*/ 0 h 400"/>
              <a:gd name="T12" fmla="*/ 123 w 497"/>
              <a:gd name="T13" fmla="*/ 0 h 400"/>
              <a:gd name="T14" fmla="*/ 8 w 497"/>
              <a:gd name="T15" fmla="*/ 71 h 400"/>
              <a:gd name="T16" fmla="*/ 0 w 497"/>
              <a:gd name="T17" fmla="*/ 89 h 400"/>
              <a:gd name="T18" fmla="*/ 0 w 497"/>
              <a:gd name="T19" fmla="*/ 382 h 400"/>
              <a:gd name="T20" fmla="*/ 8 w 497"/>
              <a:gd name="T21" fmla="*/ 390 h 400"/>
              <a:gd name="T22" fmla="*/ 26 w 497"/>
              <a:gd name="T23" fmla="*/ 390 h 400"/>
              <a:gd name="T24" fmla="*/ 132 w 497"/>
              <a:gd name="T25" fmla="*/ 328 h 400"/>
              <a:gd name="T26" fmla="*/ 239 w 497"/>
              <a:gd name="T27" fmla="*/ 390 h 400"/>
              <a:gd name="T28" fmla="*/ 257 w 497"/>
              <a:gd name="T29" fmla="*/ 390 h 400"/>
              <a:gd name="T30" fmla="*/ 363 w 497"/>
              <a:gd name="T31" fmla="*/ 328 h 400"/>
              <a:gd name="T32" fmla="*/ 470 w 497"/>
              <a:gd name="T33" fmla="*/ 390 h 400"/>
              <a:gd name="T34" fmla="*/ 478 w 497"/>
              <a:gd name="T35" fmla="*/ 399 h 400"/>
              <a:gd name="T36" fmla="*/ 487 w 497"/>
              <a:gd name="T37" fmla="*/ 390 h 400"/>
              <a:gd name="T38" fmla="*/ 496 w 497"/>
              <a:gd name="T39" fmla="*/ 382 h 400"/>
              <a:gd name="T40" fmla="*/ 496 w 497"/>
              <a:gd name="T41" fmla="*/ 89 h 400"/>
              <a:gd name="T42" fmla="*/ 487 w 497"/>
              <a:gd name="T43" fmla="*/ 71 h 400"/>
              <a:gd name="T44" fmla="*/ 115 w 497"/>
              <a:gd name="T45" fmla="*/ 293 h 400"/>
              <a:gd name="T46" fmla="*/ 115 w 497"/>
              <a:gd name="T47" fmla="*/ 293 h 400"/>
              <a:gd name="T48" fmla="*/ 35 w 497"/>
              <a:gd name="T49" fmla="*/ 346 h 400"/>
              <a:gd name="T50" fmla="*/ 35 w 497"/>
              <a:gd name="T51" fmla="*/ 98 h 400"/>
              <a:gd name="T52" fmla="*/ 115 w 497"/>
              <a:gd name="T53" fmla="*/ 44 h 400"/>
              <a:gd name="T54" fmla="*/ 115 w 497"/>
              <a:gd name="T55" fmla="*/ 293 h 400"/>
              <a:gd name="T56" fmla="*/ 230 w 497"/>
              <a:gd name="T57" fmla="*/ 346 h 400"/>
              <a:gd name="T58" fmla="*/ 230 w 497"/>
              <a:gd name="T59" fmla="*/ 346 h 400"/>
              <a:gd name="T60" fmla="*/ 150 w 497"/>
              <a:gd name="T61" fmla="*/ 293 h 400"/>
              <a:gd name="T62" fmla="*/ 150 w 497"/>
              <a:gd name="T63" fmla="*/ 44 h 400"/>
              <a:gd name="T64" fmla="*/ 230 w 497"/>
              <a:gd name="T65" fmla="*/ 98 h 400"/>
              <a:gd name="T66" fmla="*/ 230 w 497"/>
              <a:gd name="T67" fmla="*/ 346 h 400"/>
              <a:gd name="T68" fmla="*/ 345 w 497"/>
              <a:gd name="T69" fmla="*/ 293 h 400"/>
              <a:gd name="T70" fmla="*/ 345 w 497"/>
              <a:gd name="T71" fmla="*/ 293 h 400"/>
              <a:gd name="T72" fmla="*/ 266 w 497"/>
              <a:gd name="T73" fmla="*/ 346 h 400"/>
              <a:gd name="T74" fmla="*/ 266 w 497"/>
              <a:gd name="T75" fmla="*/ 98 h 400"/>
              <a:gd name="T76" fmla="*/ 345 w 497"/>
              <a:gd name="T77" fmla="*/ 44 h 400"/>
              <a:gd name="T78" fmla="*/ 345 w 497"/>
              <a:gd name="T79" fmla="*/ 293 h 400"/>
              <a:gd name="T80" fmla="*/ 461 w 497"/>
              <a:gd name="T81" fmla="*/ 346 h 400"/>
              <a:gd name="T82" fmla="*/ 461 w 497"/>
              <a:gd name="T83" fmla="*/ 346 h 400"/>
              <a:gd name="T84" fmla="*/ 380 w 497"/>
              <a:gd name="T85" fmla="*/ 293 h 400"/>
              <a:gd name="T86" fmla="*/ 380 w 497"/>
              <a:gd name="T87" fmla="*/ 44 h 400"/>
              <a:gd name="T88" fmla="*/ 461 w 497"/>
              <a:gd name="T89" fmla="*/ 98 h 400"/>
              <a:gd name="T90" fmla="*/ 461 w 497"/>
              <a:gd name="T91" fmla="*/ 34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7" h="40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sp>
        <p:nvSpPr>
          <p:cNvPr id="78" name="Freeform 29"/>
          <p:cNvSpPr>
            <a:spLocks noChangeArrowheads="1"/>
          </p:cNvSpPr>
          <p:nvPr/>
        </p:nvSpPr>
        <p:spPr bwMode="auto">
          <a:xfrm>
            <a:off x="10376595" y="6388724"/>
            <a:ext cx="533261" cy="550333"/>
          </a:xfrm>
          <a:custGeom>
            <a:avLst/>
            <a:gdLst>
              <a:gd name="T0" fmla="*/ 248 w 444"/>
              <a:gd name="T1" fmla="*/ 337 h 462"/>
              <a:gd name="T2" fmla="*/ 248 w 444"/>
              <a:gd name="T3" fmla="*/ 337 h 462"/>
              <a:gd name="T4" fmla="*/ 320 w 444"/>
              <a:gd name="T5" fmla="*/ 257 h 462"/>
              <a:gd name="T6" fmla="*/ 443 w 444"/>
              <a:gd name="T7" fmla="*/ 71 h 462"/>
              <a:gd name="T8" fmla="*/ 426 w 444"/>
              <a:gd name="T9" fmla="*/ 53 h 462"/>
              <a:gd name="T10" fmla="*/ 346 w 444"/>
              <a:gd name="T11" fmla="*/ 53 h 462"/>
              <a:gd name="T12" fmla="*/ 222 w 444"/>
              <a:gd name="T13" fmla="*/ 0 h 462"/>
              <a:gd name="T14" fmla="*/ 98 w 444"/>
              <a:gd name="T15" fmla="*/ 53 h 462"/>
              <a:gd name="T16" fmla="*/ 18 w 444"/>
              <a:gd name="T17" fmla="*/ 53 h 462"/>
              <a:gd name="T18" fmla="*/ 0 w 444"/>
              <a:gd name="T19" fmla="*/ 71 h 462"/>
              <a:gd name="T20" fmla="*/ 124 w 444"/>
              <a:gd name="T21" fmla="*/ 257 h 462"/>
              <a:gd name="T22" fmla="*/ 195 w 444"/>
              <a:gd name="T23" fmla="*/ 337 h 462"/>
              <a:gd name="T24" fmla="*/ 195 w 444"/>
              <a:gd name="T25" fmla="*/ 372 h 462"/>
              <a:gd name="T26" fmla="*/ 107 w 444"/>
              <a:gd name="T27" fmla="*/ 416 h 462"/>
              <a:gd name="T28" fmla="*/ 222 w 444"/>
              <a:gd name="T29" fmla="*/ 461 h 462"/>
              <a:gd name="T30" fmla="*/ 328 w 444"/>
              <a:gd name="T31" fmla="*/ 416 h 462"/>
              <a:gd name="T32" fmla="*/ 248 w 444"/>
              <a:gd name="T33" fmla="*/ 372 h 462"/>
              <a:gd name="T34" fmla="*/ 248 w 444"/>
              <a:gd name="T35" fmla="*/ 337 h 462"/>
              <a:gd name="T36" fmla="*/ 320 w 444"/>
              <a:gd name="T37" fmla="*/ 212 h 462"/>
              <a:gd name="T38" fmla="*/ 320 w 444"/>
              <a:gd name="T39" fmla="*/ 212 h 462"/>
              <a:gd name="T40" fmla="*/ 346 w 444"/>
              <a:gd name="T41" fmla="*/ 89 h 462"/>
              <a:gd name="T42" fmla="*/ 408 w 444"/>
              <a:gd name="T43" fmla="*/ 89 h 462"/>
              <a:gd name="T44" fmla="*/ 320 w 444"/>
              <a:gd name="T45" fmla="*/ 212 h 462"/>
              <a:gd name="T46" fmla="*/ 222 w 444"/>
              <a:gd name="T47" fmla="*/ 36 h 462"/>
              <a:gd name="T48" fmla="*/ 222 w 444"/>
              <a:gd name="T49" fmla="*/ 36 h 462"/>
              <a:gd name="T50" fmla="*/ 320 w 444"/>
              <a:gd name="T51" fmla="*/ 71 h 462"/>
              <a:gd name="T52" fmla="*/ 222 w 444"/>
              <a:gd name="T53" fmla="*/ 115 h 462"/>
              <a:gd name="T54" fmla="*/ 124 w 444"/>
              <a:gd name="T55" fmla="*/ 71 h 462"/>
              <a:gd name="T56" fmla="*/ 222 w 444"/>
              <a:gd name="T57" fmla="*/ 36 h 462"/>
              <a:gd name="T58" fmla="*/ 36 w 444"/>
              <a:gd name="T59" fmla="*/ 89 h 462"/>
              <a:gd name="T60" fmla="*/ 36 w 444"/>
              <a:gd name="T61" fmla="*/ 89 h 462"/>
              <a:gd name="T62" fmla="*/ 98 w 444"/>
              <a:gd name="T63" fmla="*/ 89 h 462"/>
              <a:gd name="T64" fmla="*/ 124 w 444"/>
              <a:gd name="T65" fmla="*/ 212 h 462"/>
              <a:gd name="T66" fmla="*/ 36 w 444"/>
              <a:gd name="T67" fmla="*/ 8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sp>
        <p:nvSpPr>
          <p:cNvPr id="79" name="Freeform 47"/>
          <p:cNvSpPr>
            <a:spLocks noChangeArrowheads="1"/>
          </p:cNvSpPr>
          <p:nvPr/>
        </p:nvSpPr>
        <p:spPr bwMode="auto">
          <a:xfrm>
            <a:off x="7268975" y="7702293"/>
            <a:ext cx="592512" cy="520699"/>
          </a:xfrm>
          <a:custGeom>
            <a:avLst/>
            <a:gdLst>
              <a:gd name="T0" fmla="*/ 497 w 498"/>
              <a:gd name="T1" fmla="*/ 434 h 435"/>
              <a:gd name="T2" fmla="*/ 497 w 498"/>
              <a:gd name="T3" fmla="*/ 434 h 435"/>
              <a:gd name="T4" fmla="*/ 487 w 498"/>
              <a:gd name="T5" fmla="*/ 328 h 435"/>
              <a:gd name="T6" fmla="*/ 425 w 498"/>
              <a:gd name="T7" fmla="*/ 293 h 435"/>
              <a:gd name="T8" fmla="*/ 372 w 498"/>
              <a:gd name="T9" fmla="*/ 231 h 435"/>
              <a:gd name="T10" fmla="*/ 390 w 498"/>
              <a:gd name="T11" fmla="*/ 196 h 435"/>
              <a:gd name="T12" fmla="*/ 408 w 498"/>
              <a:gd name="T13" fmla="*/ 159 h 435"/>
              <a:gd name="T14" fmla="*/ 399 w 498"/>
              <a:gd name="T15" fmla="*/ 151 h 435"/>
              <a:gd name="T16" fmla="*/ 408 w 498"/>
              <a:gd name="T17" fmla="*/ 115 h 435"/>
              <a:gd name="T18" fmla="*/ 346 w 498"/>
              <a:gd name="T19" fmla="*/ 62 h 435"/>
              <a:gd name="T20" fmla="*/ 284 w 498"/>
              <a:gd name="T21" fmla="*/ 115 h 435"/>
              <a:gd name="T22" fmla="*/ 293 w 498"/>
              <a:gd name="T23" fmla="*/ 151 h 435"/>
              <a:gd name="T24" fmla="*/ 284 w 498"/>
              <a:gd name="T25" fmla="*/ 159 h 435"/>
              <a:gd name="T26" fmla="*/ 302 w 498"/>
              <a:gd name="T27" fmla="*/ 196 h 435"/>
              <a:gd name="T28" fmla="*/ 311 w 498"/>
              <a:gd name="T29" fmla="*/ 231 h 435"/>
              <a:gd name="T30" fmla="*/ 293 w 498"/>
              <a:gd name="T31" fmla="*/ 275 h 435"/>
              <a:gd name="T32" fmla="*/ 381 w 498"/>
              <a:gd name="T33" fmla="*/ 364 h 435"/>
              <a:gd name="T34" fmla="*/ 381 w 498"/>
              <a:gd name="T35" fmla="*/ 434 h 435"/>
              <a:gd name="T36" fmla="*/ 497 w 498"/>
              <a:gd name="T37" fmla="*/ 434 h 435"/>
              <a:gd name="T38" fmla="*/ 258 w 498"/>
              <a:gd name="T39" fmla="*/ 302 h 435"/>
              <a:gd name="T40" fmla="*/ 258 w 498"/>
              <a:gd name="T41" fmla="*/ 302 h 435"/>
              <a:gd name="T42" fmla="*/ 187 w 498"/>
              <a:gd name="T43" fmla="*/ 231 h 435"/>
              <a:gd name="T44" fmla="*/ 213 w 498"/>
              <a:gd name="T45" fmla="*/ 168 h 435"/>
              <a:gd name="T46" fmla="*/ 231 w 498"/>
              <a:gd name="T47" fmla="*/ 133 h 435"/>
              <a:gd name="T48" fmla="*/ 222 w 498"/>
              <a:gd name="T49" fmla="*/ 115 h 435"/>
              <a:gd name="T50" fmla="*/ 231 w 498"/>
              <a:gd name="T51" fmla="*/ 71 h 435"/>
              <a:gd name="T52" fmla="*/ 151 w 498"/>
              <a:gd name="T53" fmla="*/ 0 h 435"/>
              <a:gd name="T54" fmla="*/ 71 w 498"/>
              <a:gd name="T55" fmla="*/ 71 h 435"/>
              <a:gd name="T56" fmla="*/ 71 w 498"/>
              <a:gd name="T57" fmla="*/ 115 h 435"/>
              <a:gd name="T58" fmla="*/ 71 w 498"/>
              <a:gd name="T59" fmla="*/ 133 h 435"/>
              <a:gd name="T60" fmla="*/ 89 w 498"/>
              <a:gd name="T61" fmla="*/ 168 h 435"/>
              <a:gd name="T62" fmla="*/ 107 w 498"/>
              <a:gd name="T63" fmla="*/ 231 h 435"/>
              <a:gd name="T64" fmla="*/ 45 w 498"/>
              <a:gd name="T65" fmla="*/ 302 h 435"/>
              <a:gd name="T66" fmla="*/ 0 w 498"/>
              <a:gd name="T67" fmla="*/ 346 h 435"/>
              <a:gd name="T68" fmla="*/ 0 w 498"/>
              <a:gd name="T69" fmla="*/ 434 h 435"/>
              <a:gd name="T70" fmla="*/ 346 w 498"/>
              <a:gd name="T71" fmla="*/ 434 h 435"/>
              <a:gd name="T72" fmla="*/ 346 w 498"/>
              <a:gd name="T73" fmla="*/ 364 h 435"/>
              <a:gd name="T74" fmla="*/ 258 w 498"/>
              <a:gd name="T75" fmla="*/ 30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8" h="435">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sp>
        <p:nvSpPr>
          <p:cNvPr id="80" name="Freeform 169"/>
          <p:cNvSpPr>
            <a:spLocks noChangeArrowheads="1"/>
          </p:cNvSpPr>
          <p:nvPr/>
        </p:nvSpPr>
        <p:spPr bwMode="auto">
          <a:xfrm>
            <a:off x="16640871" y="6338416"/>
            <a:ext cx="584048" cy="465667"/>
          </a:xfrm>
          <a:custGeom>
            <a:avLst/>
            <a:gdLst>
              <a:gd name="T0" fmla="*/ 478 w 487"/>
              <a:gd name="T1" fmla="*/ 9 h 390"/>
              <a:gd name="T2" fmla="*/ 478 w 487"/>
              <a:gd name="T3" fmla="*/ 9 h 390"/>
              <a:gd name="T4" fmla="*/ 372 w 487"/>
              <a:gd name="T5" fmla="*/ 195 h 390"/>
              <a:gd name="T6" fmla="*/ 345 w 487"/>
              <a:gd name="T7" fmla="*/ 195 h 390"/>
              <a:gd name="T8" fmla="*/ 292 w 487"/>
              <a:gd name="T9" fmla="*/ 150 h 390"/>
              <a:gd name="T10" fmla="*/ 274 w 487"/>
              <a:gd name="T11" fmla="*/ 150 h 390"/>
              <a:gd name="T12" fmla="*/ 194 w 487"/>
              <a:gd name="T13" fmla="*/ 266 h 390"/>
              <a:gd name="T14" fmla="*/ 177 w 487"/>
              <a:gd name="T15" fmla="*/ 266 h 390"/>
              <a:gd name="T16" fmla="*/ 141 w 487"/>
              <a:gd name="T17" fmla="*/ 239 h 390"/>
              <a:gd name="T18" fmla="*/ 123 w 487"/>
              <a:gd name="T19" fmla="*/ 239 h 390"/>
              <a:gd name="T20" fmla="*/ 8 w 487"/>
              <a:gd name="T21" fmla="*/ 381 h 390"/>
              <a:gd name="T22" fmla="*/ 8 w 487"/>
              <a:gd name="T23" fmla="*/ 389 h 390"/>
              <a:gd name="T24" fmla="*/ 486 w 487"/>
              <a:gd name="T25" fmla="*/ 389 h 390"/>
              <a:gd name="T26" fmla="*/ 486 w 487"/>
              <a:gd name="T27" fmla="*/ 9 h 390"/>
              <a:gd name="T28" fmla="*/ 478 w 487"/>
              <a:gd name="T29" fmla="*/ 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7" h="390">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sp>
        <p:nvSpPr>
          <p:cNvPr id="81" name="Freeform 154"/>
          <p:cNvSpPr>
            <a:spLocks noChangeArrowheads="1"/>
          </p:cNvSpPr>
          <p:nvPr/>
        </p:nvSpPr>
        <p:spPr bwMode="auto">
          <a:xfrm>
            <a:off x="4167250" y="6344164"/>
            <a:ext cx="427454" cy="579968"/>
          </a:xfrm>
          <a:custGeom>
            <a:avLst/>
            <a:gdLst>
              <a:gd name="T0" fmla="*/ 346 w 355"/>
              <a:gd name="T1" fmla="*/ 132 h 487"/>
              <a:gd name="T2" fmla="*/ 346 w 355"/>
              <a:gd name="T3" fmla="*/ 132 h 487"/>
              <a:gd name="T4" fmla="*/ 116 w 355"/>
              <a:gd name="T5" fmla="*/ 17 h 487"/>
              <a:gd name="T6" fmla="*/ 9 w 355"/>
              <a:gd name="T7" fmla="*/ 53 h 487"/>
              <a:gd name="T8" fmla="*/ 0 w 355"/>
              <a:gd name="T9" fmla="*/ 79 h 487"/>
              <a:gd name="T10" fmla="*/ 9 w 355"/>
              <a:gd name="T11" fmla="*/ 345 h 487"/>
              <a:gd name="T12" fmla="*/ 18 w 355"/>
              <a:gd name="T13" fmla="*/ 363 h 487"/>
              <a:gd name="T14" fmla="*/ 222 w 355"/>
              <a:gd name="T15" fmla="*/ 486 h 487"/>
              <a:gd name="T16" fmla="*/ 231 w 355"/>
              <a:gd name="T17" fmla="*/ 486 h 487"/>
              <a:gd name="T18" fmla="*/ 240 w 355"/>
              <a:gd name="T19" fmla="*/ 486 h 487"/>
              <a:gd name="T20" fmla="*/ 248 w 355"/>
              <a:gd name="T21" fmla="*/ 478 h 487"/>
              <a:gd name="T22" fmla="*/ 248 w 355"/>
              <a:gd name="T23" fmla="*/ 203 h 487"/>
              <a:gd name="T24" fmla="*/ 240 w 355"/>
              <a:gd name="T25" fmla="*/ 185 h 487"/>
              <a:gd name="T26" fmla="*/ 44 w 355"/>
              <a:gd name="T27" fmla="*/ 70 h 487"/>
              <a:gd name="T28" fmla="*/ 71 w 355"/>
              <a:gd name="T29" fmla="*/ 53 h 487"/>
              <a:gd name="T30" fmla="*/ 107 w 355"/>
              <a:gd name="T31" fmla="*/ 44 h 487"/>
              <a:gd name="T32" fmla="*/ 301 w 355"/>
              <a:gd name="T33" fmla="*/ 150 h 487"/>
              <a:gd name="T34" fmla="*/ 310 w 355"/>
              <a:gd name="T35" fmla="*/ 159 h 487"/>
              <a:gd name="T36" fmla="*/ 310 w 355"/>
              <a:gd name="T37" fmla="*/ 425 h 487"/>
              <a:gd name="T38" fmla="*/ 328 w 355"/>
              <a:gd name="T39" fmla="*/ 442 h 487"/>
              <a:gd name="T40" fmla="*/ 354 w 355"/>
              <a:gd name="T41" fmla="*/ 425 h 487"/>
              <a:gd name="T42" fmla="*/ 354 w 355"/>
              <a:gd name="T43" fmla="*/ 141 h 487"/>
              <a:gd name="T44" fmla="*/ 346 w 355"/>
              <a:gd name="T45" fmla="*/ 132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sp>
        <p:nvSpPr>
          <p:cNvPr id="82" name="Freeform 133"/>
          <p:cNvSpPr>
            <a:spLocks noChangeArrowheads="1"/>
          </p:cNvSpPr>
          <p:nvPr/>
        </p:nvSpPr>
        <p:spPr bwMode="auto">
          <a:xfrm>
            <a:off x="19801637" y="7234886"/>
            <a:ext cx="596743" cy="571501"/>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sp>
        <p:nvSpPr>
          <p:cNvPr id="87" name="TextBox 86"/>
          <p:cNvSpPr txBox="1"/>
          <p:nvPr/>
        </p:nvSpPr>
        <p:spPr>
          <a:xfrm>
            <a:off x="1778377" y="2887350"/>
            <a:ext cx="1647580" cy="553677"/>
          </a:xfrm>
          <a:prstGeom prst="rect">
            <a:avLst/>
          </a:prstGeom>
          <a:noFill/>
        </p:spPr>
        <p:txBody>
          <a:bodyPr wrap="none" lIns="0" tIns="0" rIns="0" bIns="0" rtlCol="0">
            <a:spAutoFit/>
          </a:bodyPr>
          <a:lstStyle/>
          <a:p>
            <a:pPr>
              <a:lnSpc>
                <a:spcPts val="4533"/>
              </a:lnSpc>
              <a:spcAft>
                <a:spcPts val="1600"/>
              </a:spcAft>
            </a:pPr>
            <a:r>
              <a:rPr lang="en-US" sz="2700" b="1" cap="all" spc="53" dirty="0">
                <a:latin typeface="Lato Regular"/>
                <a:cs typeface="Lato Regular"/>
              </a:rPr>
              <a:t>Analysis</a:t>
            </a:r>
          </a:p>
        </p:txBody>
      </p:sp>
      <p:sp>
        <p:nvSpPr>
          <p:cNvPr id="88" name="TextBox 87"/>
          <p:cNvSpPr txBox="1"/>
          <p:nvPr/>
        </p:nvSpPr>
        <p:spPr>
          <a:xfrm>
            <a:off x="1778076" y="3583853"/>
            <a:ext cx="20850150" cy="2202184"/>
          </a:xfrm>
          <a:prstGeom prst="rect">
            <a:avLst/>
          </a:prstGeom>
          <a:noFill/>
        </p:spPr>
        <p:txBody>
          <a:bodyPr wrap="square" lIns="0" tIns="0" rIns="0" bIns="0" rtlCol="0">
            <a:spAutoFit/>
          </a:bodyPr>
          <a:lstStyle/>
          <a:p>
            <a:pPr algn="just">
              <a:lnSpc>
                <a:spcPts val="3466"/>
              </a:lnSpc>
            </a:pPr>
            <a:r>
              <a:rPr lang="en-US" sz="2100">
                <a:latin typeface="Lato Light"/>
                <a:ea typeface="Open Sans" panose="020B0606030504020204" pitchFamily="34" charset="0"/>
                <a:cs typeface="Lato Light"/>
              </a:rPr>
              <a:t>The activities of a company associated with buying and selling a product or service that includes advertising, selling items and delivering products to people who work on social media market</a:t>
            </a:r>
            <a:r>
              <a:rPr lang="en-US" sz="2000" dirty="0">
                <a:cs typeface="Lato Light"/>
              </a:rPr>
              <a:t> is based on thinking about the business in terms of customer needs and their satisfaction. Marketing differs from selling because (in the words of Harvard Business School's retired professor of marketing Theodore C. Levitt) "Selling concerns itself with the tricks and techniques of getting people to exchange their cash for your product. It is not concerned with the values that the exchange is all about. </a:t>
            </a:r>
          </a:p>
          <a:p>
            <a:pPr algn="just">
              <a:lnSpc>
                <a:spcPts val="3466"/>
              </a:lnSpc>
            </a:pPr>
            <a:endParaRPr lang="en-US" sz="2100">
              <a:latin typeface="Lato Light"/>
              <a:ea typeface="Open Sans" panose="020B0606030504020204" pitchFamily="34" charset="0"/>
              <a:cs typeface="Lato Light"/>
            </a:endParaRPr>
          </a:p>
        </p:txBody>
      </p:sp>
    </p:spTree>
    <p:extLst>
      <p:ext uri="{BB962C8B-B14F-4D97-AF65-F5344CB8AC3E}">
        <p14:creationId xmlns:p14="http://schemas.microsoft.com/office/powerpoint/2010/main" val="32441002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1"/>
          <p:cNvSpPr>
            <a:spLocks/>
          </p:cNvSpPr>
          <p:nvPr/>
        </p:nvSpPr>
        <p:spPr bwMode="auto">
          <a:xfrm>
            <a:off x="6362196" y="572895"/>
            <a:ext cx="11659643"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7200" b="1">
                <a:solidFill>
                  <a:schemeClr val="tx2"/>
                </a:solidFill>
                <a:latin typeface="Lato Regular"/>
                <a:ea typeface="ＭＳ Ｐゴシック" charset="0"/>
                <a:cs typeface="Lato Regular"/>
                <a:sym typeface="Bebas Neue" charset="0"/>
              </a:rPr>
              <a:t>Five Steps To Launch an Idea</a:t>
            </a:r>
          </a:p>
        </p:txBody>
      </p:sp>
      <p:sp>
        <p:nvSpPr>
          <p:cNvPr id="42" name="Rectangle 2"/>
          <p:cNvSpPr>
            <a:spLocks/>
          </p:cNvSpPr>
          <p:nvPr/>
        </p:nvSpPr>
        <p:spPr bwMode="auto">
          <a:xfrm>
            <a:off x="10010163" y="1646885"/>
            <a:ext cx="43764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2800">
                <a:latin typeface="Lato Light"/>
                <a:ea typeface="ＭＳ Ｐゴシック" charset="0"/>
                <a:cs typeface="Lato Light"/>
                <a:sym typeface="Montserrat-Regular" charset="0"/>
              </a:rPr>
              <a:t>Your great subtitle </a:t>
            </a:r>
            <a:r>
              <a:rPr lang="en-US" sz="2800">
                <a:solidFill>
                  <a:schemeClr val="accent2"/>
                </a:solidFill>
                <a:latin typeface="Lato Light"/>
                <a:ea typeface="ＭＳ Ｐゴシック" charset="0"/>
                <a:cs typeface="Lato Light"/>
                <a:sym typeface="Montserrat-Regular" charset="0"/>
              </a:rPr>
              <a:t>goes here</a:t>
            </a:r>
          </a:p>
        </p:txBody>
      </p:sp>
      <p:grpSp>
        <p:nvGrpSpPr>
          <p:cNvPr id="45" name="Group 44"/>
          <p:cNvGrpSpPr/>
          <p:nvPr/>
        </p:nvGrpSpPr>
        <p:grpSpPr>
          <a:xfrm>
            <a:off x="11792054" y="2271789"/>
            <a:ext cx="799891" cy="190500"/>
            <a:chOff x="1942594" y="2781300"/>
            <a:chExt cx="799891" cy="190500"/>
          </a:xfrm>
          <a:solidFill>
            <a:schemeClr val="bg1">
              <a:lumMod val="85000"/>
            </a:schemeClr>
          </a:solidFill>
        </p:grpSpPr>
        <p:sp>
          <p:nvSpPr>
            <p:cNvPr id="46" name="Oval 3"/>
            <p:cNvSpPr>
              <a:spLocks/>
            </p:cNvSpPr>
            <p:nvPr/>
          </p:nvSpPr>
          <p:spPr bwMode="auto">
            <a:xfrm>
              <a:off x="1942594"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sp>
          <p:nvSpPr>
            <p:cNvPr id="47" name="Oval 4"/>
            <p:cNvSpPr>
              <a:spLocks/>
            </p:cNvSpPr>
            <p:nvPr/>
          </p:nvSpPr>
          <p:spPr bwMode="auto">
            <a:xfrm>
              <a:off x="2247315"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sp>
          <p:nvSpPr>
            <p:cNvPr id="48" name="Oval 5"/>
            <p:cNvSpPr>
              <a:spLocks/>
            </p:cNvSpPr>
            <p:nvPr/>
          </p:nvSpPr>
          <p:spPr bwMode="auto">
            <a:xfrm>
              <a:off x="2552035"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grpSp>
      <p:sp>
        <p:nvSpPr>
          <p:cNvPr id="86" name="Freeform 85"/>
          <p:cNvSpPr/>
          <p:nvPr/>
        </p:nvSpPr>
        <p:spPr>
          <a:xfrm>
            <a:off x="2487654" y="4638363"/>
            <a:ext cx="16923437" cy="5268931"/>
          </a:xfrm>
          <a:custGeom>
            <a:avLst/>
            <a:gdLst>
              <a:gd name="connsiteX0" fmla="*/ 4581582 w 4684528"/>
              <a:gd name="connsiteY0" fmla="*/ 0 h 1458098"/>
              <a:gd name="connsiteX1" fmla="*/ 4684528 w 4684528"/>
              <a:gd name="connsiteY1" fmla="*/ 84779 h 1458098"/>
              <a:gd name="connsiteX2" fmla="*/ 3394679 w 4684528"/>
              <a:gd name="connsiteY2" fmla="*/ 1332239 h 1458098"/>
              <a:gd name="connsiteX3" fmla="*/ 2716448 w 4684528"/>
              <a:gd name="connsiteY3" fmla="*/ 641897 h 1458098"/>
              <a:gd name="connsiteX4" fmla="*/ 1929217 w 4684528"/>
              <a:gd name="connsiteY4" fmla="*/ 1417018 h 1458098"/>
              <a:gd name="connsiteX5" fmla="*/ 1014817 w 4684528"/>
              <a:gd name="connsiteY5" fmla="*/ 490506 h 1458098"/>
              <a:gd name="connsiteX6" fmla="*/ 16577 w 4684528"/>
              <a:gd name="connsiteY6" fmla="*/ 1458098 h 1458098"/>
              <a:gd name="connsiteX7" fmla="*/ 0 w 4684528"/>
              <a:gd name="connsiteY7" fmla="*/ 1458098 h 1458098"/>
              <a:gd name="connsiteX8" fmla="*/ 1008761 w 4684528"/>
              <a:gd name="connsiteY8" fmla="*/ 436006 h 1458098"/>
              <a:gd name="connsiteX9" fmla="*/ 1929217 w 4684528"/>
              <a:gd name="connsiteY9" fmla="*/ 1344350 h 1458098"/>
              <a:gd name="connsiteX10" fmla="*/ 2716448 w 4684528"/>
              <a:gd name="connsiteY10" fmla="*/ 545007 h 1458098"/>
              <a:gd name="connsiteX11" fmla="*/ 3388623 w 4684528"/>
              <a:gd name="connsiteY11" fmla="*/ 1211126 h 1458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4528" h="1458098">
                <a:moveTo>
                  <a:pt x="4581582" y="0"/>
                </a:moveTo>
                <a:lnTo>
                  <a:pt x="4684528" y="84779"/>
                </a:lnTo>
                <a:lnTo>
                  <a:pt x="3394679" y="1332239"/>
                </a:lnTo>
                <a:lnTo>
                  <a:pt x="2716448" y="641897"/>
                </a:lnTo>
                <a:lnTo>
                  <a:pt x="1929217" y="1417018"/>
                </a:lnTo>
                <a:lnTo>
                  <a:pt x="1014817" y="490506"/>
                </a:lnTo>
                <a:lnTo>
                  <a:pt x="16577" y="1458098"/>
                </a:lnTo>
                <a:lnTo>
                  <a:pt x="0" y="1458098"/>
                </a:lnTo>
                <a:lnTo>
                  <a:pt x="1008761" y="436006"/>
                </a:lnTo>
                <a:lnTo>
                  <a:pt x="1929217" y="1344350"/>
                </a:lnTo>
                <a:lnTo>
                  <a:pt x="2716448" y="545007"/>
                </a:lnTo>
                <a:lnTo>
                  <a:pt x="3388623" y="1211126"/>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p>
        </p:txBody>
      </p:sp>
      <p:grpSp>
        <p:nvGrpSpPr>
          <p:cNvPr id="87" name="Group 86"/>
          <p:cNvGrpSpPr/>
          <p:nvPr/>
        </p:nvGrpSpPr>
        <p:grpSpPr>
          <a:xfrm>
            <a:off x="18182702" y="1325660"/>
            <a:ext cx="4526776" cy="4549211"/>
            <a:chOff x="6135613" y="614704"/>
            <a:chExt cx="1889929" cy="1898801"/>
          </a:xfrm>
        </p:grpSpPr>
        <p:sp>
          <p:nvSpPr>
            <p:cNvPr id="88" name="Freeform 905"/>
            <p:cNvSpPr>
              <a:spLocks noEditPoints="1"/>
            </p:cNvSpPr>
            <p:nvPr/>
          </p:nvSpPr>
          <p:spPr bwMode="auto">
            <a:xfrm>
              <a:off x="6135613" y="1916063"/>
              <a:ext cx="595963" cy="597442"/>
            </a:xfrm>
            <a:custGeom>
              <a:avLst/>
              <a:gdLst>
                <a:gd name="T0" fmla="*/ 200 w 200"/>
                <a:gd name="T1" fmla="*/ 88 h 200"/>
                <a:gd name="T2" fmla="*/ 177 w 200"/>
                <a:gd name="T3" fmla="*/ 24 h 200"/>
                <a:gd name="T4" fmla="*/ 111 w 200"/>
                <a:gd name="T5" fmla="*/ 0 h 200"/>
                <a:gd name="T6" fmla="*/ 8 w 200"/>
                <a:gd name="T7" fmla="*/ 103 h 200"/>
                <a:gd name="T8" fmla="*/ 41 w 200"/>
                <a:gd name="T9" fmla="*/ 81 h 200"/>
                <a:gd name="T10" fmla="*/ 8 w 200"/>
                <a:gd name="T11" fmla="*/ 193 h 200"/>
                <a:gd name="T12" fmla="*/ 119 w 200"/>
                <a:gd name="T13" fmla="*/ 159 h 200"/>
                <a:gd name="T14" fmla="*/ 96 w 200"/>
                <a:gd name="T15" fmla="*/ 192 h 200"/>
                <a:gd name="T16" fmla="*/ 200 w 200"/>
                <a:gd name="T17" fmla="*/ 88 h 200"/>
                <a:gd name="T18" fmla="*/ 122 w 200"/>
                <a:gd name="T19" fmla="*/ 135 h 200"/>
                <a:gd name="T20" fmla="*/ 137 w 200"/>
                <a:gd name="T21" fmla="*/ 114 h 200"/>
                <a:gd name="T22" fmla="*/ 65 w 200"/>
                <a:gd name="T23" fmla="*/ 136 h 200"/>
                <a:gd name="T24" fmla="*/ 86 w 200"/>
                <a:gd name="T25" fmla="*/ 64 h 200"/>
                <a:gd name="T26" fmla="*/ 65 w 200"/>
                <a:gd name="T27" fmla="*/ 78 h 200"/>
                <a:gd name="T28" fmla="*/ 132 w 200"/>
                <a:gd name="T29" fmla="*/ 11 h 200"/>
                <a:gd name="T30" fmla="*/ 174 w 200"/>
                <a:gd name="T31" fmla="*/ 27 h 200"/>
                <a:gd name="T32" fmla="*/ 189 w 200"/>
                <a:gd name="T33" fmla="*/ 68 h 200"/>
                <a:gd name="T34" fmla="*/ 122 w 200"/>
                <a:gd name="T35" fmla="*/ 13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200">
                  <a:moveTo>
                    <a:pt x="200" y="88"/>
                  </a:moveTo>
                  <a:cubicBezTo>
                    <a:pt x="177" y="24"/>
                    <a:pt x="177" y="24"/>
                    <a:pt x="177" y="24"/>
                  </a:cubicBezTo>
                  <a:cubicBezTo>
                    <a:pt x="111" y="0"/>
                    <a:pt x="111" y="0"/>
                    <a:pt x="111" y="0"/>
                  </a:cubicBezTo>
                  <a:cubicBezTo>
                    <a:pt x="111" y="0"/>
                    <a:pt x="38" y="4"/>
                    <a:pt x="8" y="103"/>
                  </a:cubicBezTo>
                  <a:cubicBezTo>
                    <a:pt x="8" y="103"/>
                    <a:pt x="27" y="87"/>
                    <a:pt x="41" y="81"/>
                  </a:cubicBezTo>
                  <a:cubicBezTo>
                    <a:pt x="41" y="81"/>
                    <a:pt x="0" y="146"/>
                    <a:pt x="8" y="193"/>
                  </a:cubicBezTo>
                  <a:cubicBezTo>
                    <a:pt x="54" y="200"/>
                    <a:pt x="119" y="159"/>
                    <a:pt x="119" y="159"/>
                  </a:cubicBezTo>
                  <a:cubicBezTo>
                    <a:pt x="113" y="173"/>
                    <a:pt x="96" y="192"/>
                    <a:pt x="96" y="192"/>
                  </a:cubicBezTo>
                  <a:cubicBezTo>
                    <a:pt x="195" y="162"/>
                    <a:pt x="200" y="88"/>
                    <a:pt x="200" y="88"/>
                  </a:cubicBezTo>
                  <a:moveTo>
                    <a:pt x="122" y="135"/>
                  </a:moveTo>
                  <a:cubicBezTo>
                    <a:pt x="122" y="135"/>
                    <a:pt x="132" y="123"/>
                    <a:pt x="137" y="114"/>
                  </a:cubicBezTo>
                  <a:cubicBezTo>
                    <a:pt x="137" y="114"/>
                    <a:pt x="94" y="140"/>
                    <a:pt x="65" y="136"/>
                  </a:cubicBezTo>
                  <a:cubicBezTo>
                    <a:pt x="59" y="105"/>
                    <a:pt x="86" y="64"/>
                    <a:pt x="86" y="64"/>
                  </a:cubicBezTo>
                  <a:cubicBezTo>
                    <a:pt x="77" y="68"/>
                    <a:pt x="65" y="78"/>
                    <a:pt x="65" y="78"/>
                  </a:cubicBezTo>
                  <a:cubicBezTo>
                    <a:pt x="84" y="14"/>
                    <a:pt x="132" y="11"/>
                    <a:pt x="132" y="11"/>
                  </a:cubicBezTo>
                  <a:cubicBezTo>
                    <a:pt x="174" y="27"/>
                    <a:pt x="174" y="27"/>
                    <a:pt x="174" y="27"/>
                  </a:cubicBezTo>
                  <a:cubicBezTo>
                    <a:pt x="189" y="68"/>
                    <a:pt x="189" y="68"/>
                    <a:pt x="189" y="68"/>
                  </a:cubicBezTo>
                  <a:cubicBezTo>
                    <a:pt x="189" y="68"/>
                    <a:pt x="186" y="116"/>
                    <a:pt x="122" y="135"/>
                  </a:cubicBezTo>
                </a:path>
              </a:pathLst>
            </a:custGeom>
            <a:solidFill>
              <a:srgbClr val="FFD6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906"/>
            <p:cNvSpPr>
              <a:spLocks/>
            </p:cNvSpPr>
            <p:nvPr/>
          </p:nvSpPr>
          <p:spPr bwMode="auto">
            <a:xfrm>
              <a:off x="6311593" y="1948597"/>
              <a:ext cx="387450" cy="385971"/>
            </a:xfrm>
            <a:custGeom>
              <a:avLst/>
              <a:gdLst>
                <a:gd name="T0" fmla="*/ 115 w 130"/>
                <a:gd name="T1" fmla="*/ 16 h 129"/>
                <a:gd name="T2" fmla="*/ 73 w 130"/>
                <a:gd name="T3" fmla="*/ 0 h 129"/>
                <a:gd name="T4" fmla="*/ 6 w 130"/>
                <a:gd name="T5" fmla="*/ 67 h 129"/>
                <a:gd name="T6" fmla="*/ 27 w 130"/>
                <a:gd name="T7" fmla="*/ 53 h 129"/>
                <a:gd name="T8" fmla="*/ 6 w 130"/>
                <a:gd name="T9" fmla="*/ 125 h 129"/>
                <a:gd name="T10" fmla="*/ 78 w 130"/>
                <a:gd name="T11" fmla="*/ 103 h 129"/>
                <a:gd name="T12" fmla="*/ 63 w 130"/>
                <a:gd name="T13" fmla="*/ 124 h 129"/>
                <a:gd name="T14" fmla="*/ 130 w 130"/>
                <a:gd name="T15" fmla="*/ 57 h 129"/>
                <a:gd name="T16" fmla="*/ 115 w 130"/>
                <a:gd name="T17" fmla="*/ 1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115" y="16"/>
                  </a:moveTo>
                  <a:cubicBezTo>
                    <a:pt x="73" y="0"/>
                    <a:pt x="73" y="0"/>
                    <a:pt x="73" y="0"/>
                  </a:cubicBezTo>
                  <a:cubicBezTo>
                    <a:pt x="73" y="0"/>
                    <a:pt x="25" y="3"/>
                    <a:pt x="6" y="67"/>
                  </a:cubicBezTo>
                  <a:cubicBezTo>
                    <a:pt x="6" y="67"/>
                    <a:pt x="18" y="57"/>
                    <a:pt x="27" y="53"/>
                  </a:cubicBezTo>
                  <a:cubicBezTo>
                    <a:pt x="27" y="53"/>
                    <a:pt x="0" y="94"/>
                    <a:pt x="6" y="125"/>
                  </a:cubicBezTo>
                  <a:cubicBezTo>
                    <a:pt x="35" y="129"/>
                    <a:pt x="78" y="103"/>
                    <a:pt x="78" y="103"/>
                  </a:cubicBezTo>
                  <a:cubicBezTo>
                    <a:pt x="73" y="112"/>
                    <a:pt x="63" y="124"/>
                    <a:pt x="63" y="124"/>
                  </a:cubicBezTo>
                  <a:cubicBezTo>
                    <a:pt x="127" y="105"/>
                    <a:pt x="130" y="57"/>
                    <a:pt x="130" y="57"/>
                  </a:cubicBezTo>
                  <a:cubicBezTo>
                    <a:pt x="115" y="16"/>
                    <a:pt x="115" y="16"/>
                    <a:pt x="115" y="16"/>
                  </a:cubicBezTo>
                </a:path>
              </a:pathLst>
            </a:custGeom>
            <a:solidFill>
              <a:srgbClr val="FF5B4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907"/>
            <p:cNvSpPr>
              <a:spLocks/>
            </p:cNvSpPr>
            <p:nvPr/>
          </p:nvSpPr>
          <p:spPr bwMode="auto">
            <a:xfrm>
              <a:off x="6713831" y="1710508"/>
              <a:ext cx="489489" cy="653637"/>
            </a:xfrm>
            <a:custGeom>
              <a:avLst/>
              <a:gdLst>
                <a:gd name="T0" fmla="*/ 164 w 164"/>
                <a:gd name="T1" fmla="*/ 55 h 219"/>
                <a:gd name="T2" fmla="*/ 133 w 164"/>
                <a:gd name="T3" fmla="*/ 180 h 219"/>
                <a:gd name="T4" fmla="*/ 0 w 164"/>
                <a:gd name="T5" fmla="*/ 219 h 219"/>
                <a:gd name="T6" fmla="*/ 27 w 164"/>
                <a:gd name="T7" fmla="*/ 82 h 219"/>
                <a:gd name="T8" fmla="*/ 109 w 164"/>
                <a:gd name="T9" fmla="*/ 0 h 219"/>
                <a:gd name="T10" fmla="*/ 164 w 164"/>
                <a:gd name="T11" fmla="*/ 55 h 219"/>
              </a:gdLst>
              <a:ahLst/>
              <a:cxnLst>
                <a:cxn ang="0">
                  <a:pos x="T0" y="T1"/>
                </a:cxn>
                <a:cxn ang="0">
                  <a:pos x="T2" y="T3"/>
                </a:cxn>
                <a:cxn ang="0">
                  <a:pos x="T4" y="T5"/>
                </a:cxn>
                <a:cxn ang="0">
                  <a:pos x="T6" y="T7"/>
                </a:cxn>
                <a:cxn ang="0">
                  <a:pos x="T8" y="T9"/>
                </a:cxn>
                <a:cxn ang="0">
                  <a:pos x="T10" y="T11"/>
                </a:cxn>
              </a:cxnLst>
              <a:rect l="0" t="0" r="r" b="b"/>
              <a:pathLst>
                <a:path w="164" h="219">
                  <a:moveTo>
                    <a:pt x="164" y="55"/>
                  </a:moveTo>
                  <a:cubicBezTo>
                    <a:pt x="133" y="180"/>
                    <a:pt x="133" y="180"/>
                    <a:pt x="133" y="180"/>
                  </a:cubicBezTo>
                  <a:cubicBezTo>
                    <a:pt x="0" y="219"/>
                    <a:pt x="0" y="219"/>
                    <a:pt x="0" y="219"/>
                  </a:cubicBezTo>
                  <a:cubicBezTo>
                    <a:pt x="0" y="219"/>
                    <a:pt x="93" y="147"/>
                    <a:pt x="27" y="82"/>
                  </a:cubicBezTo>
                  <a:cubicBezTo>
                    <a:pt x="109" y="0"/>
                    <a:pt x="109" y="0"/>
                    <a:pt x="109" y="0"/>
                  </a:cubicBezTo>
                  <a:cubicBezTo>
                    <a:pt x="164" y="55"/>
                    <a:pt x="164" y="55"/>
                    <a:pt x="164" y="55"/>
                  </a:cubicBezTo>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08"/>
            <p:cNvSpPr>
              <a:spLocks/>
            </p:cNvSpPr>
            <p:nvPr/>
          </p:nvSpPr>
          <p:spPr bwMode="auto">
            <a:xfrm>
              <a:off x="6276101" y="1432490"/>
              <a:ext cx="652158" cy="492446"/>
            </a:xfrm>
            <a:custGeom>
              <a:avLst/>
              <a:gdLst>
                <a:gd name="T0" fmla="*/ 164 w 219"/>
                <a:gd name="T1" fmla="*/ 0 h 165"/>
                <a:gd name="T2" fmla="*/ 38 w 219"/>
                <a:gd name="T3" fmla="*/ 32 h 165"/>
                <a:gd name="T4" fmla="*/ 0 w 219"/>
                <a:gd name="T5" fmla="*/ 165 h 165"/>
                <a:gd name="T6" fmla="*/ 137 w 219"/>
                <a:gd name="T7" fmla="*/ 137 h 165"/>
                <a:gd name="T8" fmla="*/ 219 w 219"/>
                <a:gd name="T9" fmla="*/ 55 h 165"/>
                <a:gd name="T10" fmla="*/ 164 w 219"/>
                <a:gd name="T11" fmla="*/ 0 h 165"/>
              </a:gdLst>
              <a:ahLst/>
              <a:cxnLst>
                <a:cxn ang="0">
                  <a:pos x="T0" y="T1"/>
                </a:cxn>
                <a:cxn ang="0">
                  <a:pos x="T2" y="T3"/>
                </a:cxn>
                <a:cxn ang="0">
                  <a:pos x="T4" y="T5"/>
                </a:cxn>
                <a:cxn ang="0">
                  <a:pos x="T6" y="T7"/>
                </a:cxn>
                <a:cxn ang="0">
                  <a:pos x="T8" y="T9"/>
                </a:cxn>
                <a:cxn ang="0">
                  <a:pos x="T10" y="T11"/>
                </a:cxn>
              </a:cxnLst>
              <a:rect l="0" t="0" r="r" b="b"/>
              <a:pathLst>
                <a:path w="219" h="165">
                  <a:moveTo>
                    <a:pt x="164" y="0"/>
                  </a:moveTo>
                  <a:cubicBezTo>
                    <a:pt x="38" y="32"/>
                    <a:pt x="38" y="32"/>
                    <a:pt x="38" y="32"/>
                  </a:cubicBezTo>
                  <a:cubicBezTo>
                    <a:pt x="0" y="165"/>
                    <a:pt x="0" y="165"/>
                    <a:pt x="0" y="165"/>
                  </a:cubicBezTo>
                  <a:cubicBezTo>
                    <a:pt x="0" y="165"/>
                    <a:pt x="71" y="72"/>
                    <a:pt x="137" y="137"/>
                  </a:cubicBezTo>
                  <a:cubicBezTo>
                    <a:pt x="219" y="55"/>
                    <a:pt x="219" y="55"/>
                    <a:pt x="219" y="55"/>
                  </a:cubicBezTo>
                  <a:lnTo>
                    <a:pt x="164"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09"/>
            <p:cNvSpPr>
              <a:spLocks/>
            </p:cNvSpPr>
            <p:nvPr/>
          </p:nvSpPr>
          <p:spPr bwMode="auto">
            <a:xfrm>
              <a:off x="6901641" y="907510"/>
              <a:ext cx="832574" cy="832574"/>
            </a:xfrm>
            <a:custGeom>
              <a:avLst/>
              <a:gdLst>
                <a:gd name="T0" fmla="*/ 61 w 279"/>
                <a:gd name="T1" fmla="*/ 221 h 279"/>
                <a:gd name="T2" fmla="*/ 148 w 279"/>
                <a:gd name="T3" fmla="*/ 279 h 279"/>
                <a:gd name="T4" fmla="*/ 279 w 279"/>
                <a:gd name="T5" fmla="*/ 78 h 279"/>
                <a:gd name="T6" fmla="*/ 233 w 279"/>
                <a:gd name="T7" fmla="*/ 48 h 279"/>
                <a:gd name="T8" fmla="*/ 204 w 279"/>
                <a:gd name="T9" fmla="*/ 7 h 279"/>
                <a:gd name="T10" fmla="*/ 202 w 279"/>
                <a:gd name="T11" fmla="*/ 0 h 279"/>
                <a:gd name="T12" fmla="*/ 0 w 279"/>
                <a:gd name="T13" fmla="*/ 131 h 279"/>
                <a:gd name="T14" fmla="*/ 8 w 279"/>
                <a:gd name="T15" fmla="*/ 147 h 279"/>
                <a:gd name="T16" fmla="*/ 61 w 279"/>
                <a:gd name="T17" fmla="*/ 22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279">
                  <a:moveTo>
                    <a:pt x="61" y="221"/>
                  </a:moveTo>
                  <a:cubicBezTo>
                    <a:pt x="83" y="243"/>
                    <a:pt x="111" y="264"/>
                    <a:pt x="148" y="279"/>
                  </a:cubicBezTo>
                  <a:cubicBezTo>
                    <a:pt x="207" y="212"/>
                    <a:pt x="249" y="138"/>
                    <a:pt x="279" y="78"/>
                  </a:cubicBezTo>
                  <a:cubicBezTo>
                    <a:pt x="259" y="70"/>
                    <a:pt x="244" y="60"/>
                    <a:pt x="233" y="48"/>
                  </a:cubicBezTo>
                  <a:cubicBezTo>
                    <a:pt x="218" y="34"/>
                    <a:pt x="210" y="19"/>
                    <a:pt x="204" y="7"/>
                  </a:cubicBezTo>
                  <a:cubicBezTo>
                    <a:pt x="203" y="4"/>
                    <a:pt x="202" y="2"/>
                    <a:pt x="202" y="0"/>
                  </a:cubicBezTo>
                  <a:cubicBezTo>
                    <a:pt x="141" y="29"/>
                    <a:pt x="67" y="72"/>
                    <a:pt x="0" y="131"/>
                  </a:cubicBezTo>
                  <a:cubicBezTo>
                    <a:pt x="2" y="136"/>
                    <a:pt x="5" y="141"/>
                    <a:pt x="8" y="147"/>
                  </a:cubicBezTo>
                  <a:cubicBezTo>
                    <a:pt x="18" y="168"/>
                    <a:pt x="35" y="196"/>
                    <a:pt x="61" y="221"/>
                  </a:cubicBezTo>
                </a:path>
              </a:pathLst>
            </a:custGeom>
            <a:solidFill>
              <a:schemeClr val="tx2">
                <a:lumMod val="40000"/>
                <a:lumOff val="6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10"/>
            <p:cNvSpPr>
              <a:spLocks/>
            </p:cNvSpPr>
            <p:nvPr/>
          </p:nvSpPr>
          <p:spPr bwMode="auto">
            <a:xfrm>
              <a:off x="7534575" y="755192"/>
              <a:ext cx="351959" cy="351959"/>
            </a:xfrm>
            <a:custGeom>
              <a:avLst/>
              <a:gdLst>
                <a:gd name="T0" fmla="*/ 29 w 118"/>
                <a:gd name="T1" fmla="*/ 91 h 118"/>
                <a:gd name="T2" fmla="*/ 72 w 118"/>
                <a:gd name="T3" fmla="*/ 118 h 118"/>
                <a:gd name="T4" fmla="*/ 118 w 118"/>
                <a:gd name="T5" fmla="*/ 0 h 118"/>
                <a:gd name="T6" fmla="*/ 0 w 118"/>
                <a:gd name="T7" fmla="*/ 46 h 118"/>
                <a:gd name="T8" fmla="*/ 3 w 118"/>
                <a:gd name="T9" fmla="*/ 53 h 118"/>
                <a:gd name="T10" fmla="*/ 29 w 118"/>
                <a:gd name="T11" fmla="*/ 91 h 118"/>
              </a:gdLst>
              <a:ahLst/>
              <a:cxnLst>
                <a:cxn ang="0">
                  <a:pos x="T0" y="T1"/>
                </a:cxn>
                <a:cxn ang="0">
                  <a:pos x="T2" y="T3"/>
                </a:cxn>
                <a:cxn ang="0">
                  <a:pos x="T4" y="T5"/>
                </a:cxn>
                <a:cxn ang="0">
                  <a:pos x="T6" y="T7"/>
                </a:cxn>
                <a:cxn ang="0">
                  <a:pos x="T8" y="T9"/>
                </a:cxn>
                <a:cxn ang="0">
                  <a:pos x="T10" y="T11"/>
                </a:cxn>
              </a:cxnLst>
              <a:rect l="0" t="0" r="r" b="b"/>
              <a:pathLst>
                <a:path w="118" h="118">
                  <a:moveTo>
                    <a:pt x="29" y="91"/>
                  </a:moveTo>
                  <a:cubicBezTo>
                    <a:pt x="40" y="102"/>
                    <a:pt x="54" y="111"/>
                    <a:pt x="72" y="118"/>
                  </a:cubicBezTo>
                  <a:cubicBezTo>
                    <a:pt x="104" y="50"/>
                    <a:pt x="118" y="0"/>
                    <a:pt x="118" y="0"/>
                  </a:cubicBezTo>
                  <a:cubicBezTo>
                    <a:pt x="118" y="0"/>
                    <a:pt x="69" y="14"/>
                    <a:pt x="0" y="46"/>
                  </a:cubicBezTo>
                  <a:cubicBezTo>
                    <a:pt x="1" y="48"/>
                    <a:pt x="2" y="50"/>
                    <a:pt x="3" y="53"/>
                  </a:cubicBezTo>
                  <a:cubicBezTo>
                    <a:pt x="8" y="64"/>
                    <a:pt x="16" y="78"/>
                    <a:pt x="29" y="91"/>
                  </a:cubicBezTo>
                </a:path>
              </a:pathLst>
            </a:custGeom>
            <a:solidFill>
              <a:schemeClr val="tx2">
                <a:lumMod val="40000"/>
                <a:lumOff val="6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911"/>
            <p:cNvSpPr>
              <a:spLocks/>
            </p:cNvSpPr>
            <p:nvPr/>
          </p:nvSpPr>
          <p:spPr bwMode="auto">
            <a:xfrm>
              <a:off x="6446165" y="1321579"/>
              <a:ext cx="869545" cy="875460"/>
            </a:xfrm>
            <a:custGeom>
              <a:avLst/>
              <a:gdLst>
                <a:gd name="T0" fmla="*/ 206 w 292"/>
                <a:gd name="T1" fmla="*/ 91 h 293"/>
                <a:gd name="T2" fmla="*/ 150 w 292"/>
                <a:gd name="T3" fmla="*/ 14 h 293"/>
                <a:gd name="T4" fmla="*/ 144 w 292"/>
                <a:gd name="T5" fmla="*/ 0 h 293"/>
                <a:gd name="T6" fmla="*/ 0 w 292"/>
                <a:gd name="T7" fmla="*/ 197 h 293"/>
                <a:gd name="T8" fmla="*/ 37 w 292"/>
                <a:gd name="T9" fmla="*/ 253 h 293"/>
                <a:gd name="T10" fmla="*/ 96 w 292"/>
                <a:gd name="T11" fmla="*/ 293 h 293"/>
                <a:gd name="T12" fmla="*/ 292 w 292"/>
                <a:gd name="T13" fmla="*/ 149 h 293"/>
                <a:gd name="T14" fmla="*/ 206 w 292"/>
                <a:gd name="T15" fmla="*/ 91 h 2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293">
                  <a:moveTo>
                    <a:pt x="206" y="91"/>
                  </a:moveTo>
                  <a:cubicBezTo>
                    <a:pt x="179" y="64"/>
                    <a:pt x="161" y="35"/>
                    <a:pt x="150" y="14"/>
                  </a:cubicBezTo>
                  <a:cubicBezTo>
                    <a:pt x="148" y="9"/>
                    <a:pt x="146" y="4"/>
                    <a:pt x="144" y="0"/>
                  </a:cubicBezTo>
                  <a:cubicBezTo>
                    <a:pt x="86" y="53"/>
                    <a:pt x="34" y="118"/>
                    <a:pt x="0" y="197"/>
                  </a:cubicBezTo>
                  <a:cubicBezTo>
                    <a:pt x="0" y="197"/>
                    <a:pt x="11" y="228"/>
                    <a:pt x="37" y="253"/>
                  </a:cubicBezTo>
                  <a:cubicBezTo>
                    <a:pt x="63" y="279"/>
                    <a:pt x="96" y="293"/>
                    <a:pt x="96" y="293"/>
                  </a:cubicBezTo>
                  <a:cubicBezTo>
                    <a:pt x="175" y="260"/>
                    <a:pt x="240" y="207"/>
                    <a:pt x="292" y="149"/>
                  </a:cubicBezTo>
                  <a:cubicBezTo>
                    <a:pt x="256" y="134"/>
                    <a:pt x="228" y="113"/>
                    <a:pt x="206" y="91"/>
                  </a:cubicBezTo>
                </a:path>
              </a:pathLst>
            </a:custGeom>
            <a:solidFill>
              <a:schemeClr val="tx2">
                <a:lumMod val="40000"/>
                <a:lumOff val="6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12"/>
            <p:cNvSpPr>
              <a:spLocks/>
            </p:cNvSpPr>
            <p:nvPr/>
          </p:nvSpPr>
          <p:spPr bwMode="auto">
            <a:xfrm>
              <a:off x="7504998" y="892722"/>
              <a:ext cx="244005" cy="246963"/>
            </a:xfrm>
            <a:custGeom>
              <a:avLst/>
              <a:gdLst>
                <a:gd name="T0" fmla="*/ 31 w 82"/>
                <a:gd name="T1" fmla="*/ 53 h 83"/>
                <a:gd name="T2" fmla="*/ 77 w 82"/>
                <a:gd name="T3" fmla="*/ 83 h 83"/>
                <a:gd name="T4" fmla="*/ 82 w 82"/>
                <a:gd name="T5" fmla="*/ 72 h 83"/>
                <a:gd name="T6" fmla="*/ 39 w 82"/>
                <a:gd name="T7" fmla="*/ 45 h 83"/>
                <a:gd name="T8" fmla="*/ 13 w 82"/>
                <a:gd name="T9" fmla="*/ 7 h 83"/>
                <a:gd name="T10" fmla="*/ 10 w 82"/>
                <a:gd name="T11" fmla="*/ 0 h 83"/>
                <a:gd name="T12" fmla="*/ 0 w 82"/>
                <a:gd name="T13" fmla="*/ 5 h 83"/>
                <a:gd name="T14" fmla="*/ 2 w 82"/>
                <a:gd name="T15" fmla="*/ 12 h 83"/>
                <a:gd name="T16" fmla="*/ 31 w 82"/>
                <a:gd name="T17"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3">
                  <a:moveTo>
                    <a:pt x="31" y="53"/>
                  </a:moveTo>
                  <a:cubicBezTo>
                    <a:pt x="42" y="65"/>
                    <a:pt x="57" y="75"/>
                    <a:pt x="77" y="83"/>
                  </a:cubicBezTo>
                  <a:cubicBezTo>
                    <a:pt x="78" y="79"/>
                    <a:pt x="80" y="76"/>
                    <a:pt x="82" y="72"/>
                  </a:cubicBezTo>
                  <a:cubicBezTo>
                    <a:pt x="64" y="65"/>
                    <a:pt x="50" y="56"/>
                    <a:pt x="39" y="45"/>
                  </a:cubicBezTo>
                  <a:cubicBezTo>
                    <a:pt x="26" y="32"/>
                    <a:pt x="18" y="18"/>
                    <a:pt x="13" y="7"/>
                  </a:cubicBezTo>
                  <a:cubicBezTo>
                    <a:pt x="12" y="4"/>
                    <a:pt x="11" y="2"/>
                    <a:pt x="10" y="0"/>
                  </a:cubicBezTo>
                  <a:cubicBezTo>
                    <a:pt x="7" y="2"/>
                    <a:pt x="3" y="3"/>
                    <a:pt x="0" y="5"/>
                  </a:cubicBezTo>
                  <a:cubicBezTo>
                    <a:pt x="0" y="7"/>
                    <a:pt x="1" y="9"/>
                    <a:pt x="2" y="12"/>
                  </a:cubicBezTo>
                  <a:cubicBezTo>
                    <a:pt x="8" y="24"/>
                    <a:pt x="16" y="39"/>
                    <a:pt x="31" y="53"/>
                  </a:cubicBezTo>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13"/>
            <p:cNvSpPr>
              <a:spLocks/>
            </p:cNvSpPr>
            <p:nvPr/>
          </p:nvSpPr>
          <p:spPr bwMode="auto">
            <a:xfrm>
              <a:off x="6875022" y="1297918"/>
              <a:ext cx="468785" cy="468785"/>
            </a:xfrm>
            <a:custGeom>
              <a:avLst/>
              <a:gdLst>
                <a:gd name="T0" fmla="*/ 62 w 157"/>
                <a:gd name="T1" fmla="*/ 99 h 157"/>
                <a:gd name="T2" fmla="*/ 148 w 157"/>
                <a:gd name="T3" fmla="*/ 157 h 157"/>
                <a:gd name="T4" fmla="*/ 157 w 157"/>
                <a:gd name="T5" fmla="*/ 148 h 157"/>
                <a:gd name="T6" fmla="*/ 70 w 157"/>
                <a:gd name="T7" fmla="*/ 90 h 157"/>
                <a:gd name="T8" fmla="*/ 17 w 157"/>
                <a:gd name="T9" fmla="*/ 16 h 157"/>
                <a:gd name="T10" fmla="*/ 9 w 157"/>
                <a:gd name="T11" fmla="*/ 0 h 157"/>
                <a:gd name="T12" fmla="*/ 0 w 157"/>
                <a:gd name="T13" fmla="*/ 8 h 157"/>
                <a:gd name="T14" fmla="*/ 6 w 157"/>
                <a:gd name="T15" fmla="*/ 22 h 157"/>
                <a:gd name="T16" fmla="*/ 62 w 157"/>
                <a:gd name="T17" fmla="*/ 9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57">
                  <a:moveTo>
                    <a:pt x="62" y="99"/>
                  </a:moveTo>
                  <a:cubicBezTo>
                    <a:pt x="84" y="121"/>
                    <a:pt x="112" y="142"/>
                    <a:pt x="148" y="157"/>
                  </a:cubicBezTo>
                  <a:cubicBezTo>
                    <a:pt x="151" y="154"/>
                    <a:pt x="154" y="151"/>
                    <a:pt x="157" y="148"/>
                  </a:cubicBezTo>
                  <a:cubicBezTo>
                    <a:pt x="120" y="133"/>
                    <a:pt x="92" y="112"/>
                    <a:pt x="70" y="90"/>
                  </a:cubicBezTo>
                  <a:cubicBezTo>
                    <a:pt x="44" y="65"/>
                    <a:pt x="27" y="37"/>
                    <a:pt x="17" y="16"/>
                  </a:cubicBezTo>
                  <a:cubicBezTo>
                    <a:pt x="14" y="10"/>
                    <a:pt x="11" y="5"/>
                    <a:pt x="9" y="0"/>
                  </a:cubicBezTo>
                  <a:cubicBezTo>
                    <a:pt x="6" y="3"/>
                    <a:pt x="3" y="6"/>
                    <a:pt x="0" y="8"/>
                  </a:cubicBezTo>
                  <a:cubicBezTo>
                    <a:pt x="2" y="12"/>
                    <a:pt x="4" y="17"/>
                    <a:pt x="6" y="22"/>
                  </a:cubicBezTo>
                  <a:cubicBezTo>
                    <a:pt x="17" y="43"/>
                    <a:pt x="35" y="72"/>
                    <a:pt x="62" y="99"/>
                  </a:cubicBezTo>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14"/>
            <p:cNvSpPr>
              <a:spLocks/>
            </p:cNvSpPr>
            <p:nvPr/>
          </p:nvSpPr>
          <p:spPr bwMode="auto">
            <a:xfrm>
              <a:off x="6493487" y="1608469"/>
              <a:ext cx="533853" cy="535332"/>
            </a:xfrm>
            <a:custGeom>
              <a:avLst/>
              <a:gdLst>
                <a:gd name="T0" fmla="*/ 302 w 361"/>
                <a:gd name="T1" fmla="*/ 0 h 362"/>
                <a:gd name="T2" fmla="*/ 361 w 361"/>
                <a:gd name="T3" fmla="*/ 61 h 362"/>
                <a:gd name="T4" fmla="*/ 0 w 361"/>
                <a:gd name="T5" fmla="*/ 362 h 362"/>
                <a:gd name="T6" fmla="*/ 302 w 361"/>
                <a:gd name="T7" fmla="*/ 0 h 362"/>
              </a:gdLst>
              <a:ahLst/>
              <a:cxnLst>
                <a:cxn ang="0">
                  <a:pos x="T0" y="T1"/>
                </a:cxn>
                <a:cxn ang="0">
                  <a:pos x="T2" y="T3"/>
                </a:cxn>
                <a:cxn ang="0">
                  <a:pos x="T4" y="T5"/>
                </a:cxn>
                <a:cxn ang="0">
                  <a:pos x="T6" y="T7"/>
                </a:cxn>
              </a:cxnLst>
              <a:rect l="0" t="0" r="r" b="b"/>
              <a:pathLst>
                <a:path w="361" h="362">
                  <a:moveTo>
                    <a:pt x="302" y="0"/>
                  </a:moveTo>
                  <a:lnTo>
                    <a:pt x="361" y="61"/>
                  </a:lnTo>
                  <a:lnTo>
                    <a:pt x="0" y="362"/>
                  </a:lnTo>
                  <a:lnTo>
                    <a:pt x="302"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15"/>
            <p:cNvSpPr>
              <a:spLocks/>
            </p:cNvSpPr>
            <p:nvPr/>
          </p:nvSpPr>
          <p:spPr bwMode="auto">
            <a:xfrm>
              <a:off x="7799283" y="614704"/>
              <a:ext cx="226259" cy="226259"/>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16"/>
            <p:cNvSpPr>
              <a:spLocks/>
            </p:cNvSpPr>
            <p:nvPr/>
          </p:nvSpPr>
          <p:spPr bwMode="auto">
            <a:xfrm>
              <a:off x="7799283" y="614704"/>
              <a:ext cx="226259" cy="226259"/>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17"/>
            <p:cNvSpPr>
              <a:spLocks/>
            </p:cNvSpPr>
            <p:nvPr/>
          </p:nvSpPr>
          <p:spPr bwMode="auto">
            <a:xfrm>
              <a:off x="7241769" y="1113065"/>
              <a:ext cx="286891" cy="286891"/>
            </a:xfrm>
            <a:custGeom>
              <a:avLst/>
              <a:gdLst>
                <a:gd name="T0" fmla="*/ 79 w 96"/>
                <a:gd name="T1" fmla="*/ 79 h 96"/>
                <a:gd name="T2" fmla="*/ 17 w 96"/>
                <a:gd name="T3" fmla="*/ 79 h 96"/>
                <a:gd name="T4" fmla="*/ 17 w 96"/>
                <a:gd name="T5" fmla="*/ 17 h 96"/>
                <a:gd name="T6" fmla="*/ 79 w 96"/>
                <a:gd name="T7" fmla="*/ 17 h 96"/>
                <a:gd name="T8" fmla="*/ 79 w 96"/>
                <a:gd name="T9" fmla="*/ 79 h 96"/>
              </a:gdLst>
              <a:ahLst/>
              <a:cxnLst>
                <a:cxn ang="0">
                  <a:pos x="T0" y="T1"/>
                </a:cxn>
                <a:cxn ang="0">
                  <a:pos x="T2" y="T3"/>
                </a:cxn>
                <a:cxn ang="0">
                  <a:pos x="T4" y="T5"/>
                </a:cxn>
                <a:cxn ang="0">
                  <a:pos x="T6" y="T7"/>
                </a:cxn>
                <a:cxn ang="0">
                  <a:pos x="T8" y="T9"/>
                </a:cxn>
              </a:cxnLst>
              <a:rect l="0" t="0" r="r" b="b"/>
              <a:pathLst>
                <a:path w="96" h="96">
                  <a:moveTo>
                    <a:pt x="79" y="79"/>
                  </a:moveTo>
                  <a:cubicBezTo>
                    <a:pt x="62" y="96"/>
                    <a:pt x="34" y="96"/>
                    <a:pt x="17" y="79"/>
                  </a:cubicBezTo>
                  <a:cubicBezTo>
                    <a:pt x="0" y="62"/>
                    <a:pt x="0" y="34"/>
                    <a:pt x="17" y="17"/>
                  </a:cubicBezTo>
                  <a:cubicBezTo>
                    <a:pt x="34" y="0"/>
                    <a:pt x="62" y="0"/>
                    <a:pt x="79" y="17"/>
                  </a:cubicBezTo>
                  <a:cubicBezTo>
                    <a:pt x="96" y="34"/>
                    <a:pt x="96" y="62"/>
                    <a:pt x="79" y="79"/>
                  </a:cubicBezTo>
                </a:path>
              </a:pathLst>
            </a:custGeom>
            <a:solidFill>
              <a:schemeClr val="bg2"/>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1" name="Freeform 918"/>
            <p:cNvSpPr>
              <a:spLocks noEditPoints="1"/>
            </p:cNvSpPr>
            <p:nvPr/>
          </p:nvSpPr>
          <p:spPr bwMode="auto">
            <a:xfrm>
              <a:off x="7241769" y="1113065"/>
              <a:ext cx="286891" cy="286891"/>
            </a:xfrm>
            <a:custGeom>
              <a:avLst/>
              <a:gdLst>
                <a:gd name="T0" fmla="*/ 48 w 96"/>
                <a:gd name="T1" fmla="*/ 96 h 96"/>
                <a:gd name="T2" fmla="*/ 14 w 96"/>
                <a:gd name="T3" fmla="*/ 82 h 96"/>
                <a:gd name="T4" fmla="*/ 0 w 96"/>
                <a:gd name="T5" fmla="*/ 48 h 96"/>
                <a:gd name="T6" fmla="*/ 14 w 96"/>
                <a:gd name="T7" fmla="*/ 14 h 96"/>
                <a:gd name="T8" fmla="*/ 48 w 96"/>
                <a:gd name="T9" fmla="*/ 0 h 96"/>
                <a:gd name="T10" fmla="*/ 82 w 96"/>
                <a:gd name="T11" fmla="*/ 14 h 96"/>
                <a:gd name="T12" fmla="*/ 96 w 96"/>
                <a:gd name="T13" fmla="*/ 48 h 96"/>
                <a:gd name="T14" fmla="*/ 82 w 96"/>
                <a:gd name="T15" fmla="*/ 82 h 96"/>
                <a:gd name="T16" fmla="*/ 48 w 96"/>
                <a:gd name="T17" fmla="*/ 96 h 96"/>
                <a:gd name="T18" fmla="*/ 48 w 96"/>
                <a:gd name="T19" fmla="*/ 10 h 96"/>
                <a:gd name="T20" fmla="*/ 21 w 96"/>
                <a:gd name="T21" fmla="*/ 21 h 96"/>
                <a:gd name="T22" fmla="*/ 10 w 96"/>
                <a:gd name="T23" fmla="*/ 48 h 96"/>
                <a:gd name="T24" fmla="*/ 21 w 96"/>
                <a:gd name="T25" fmla="*/ 75 h 96"/>
                <a:gd name="T26" fmla="*/ 48 w 96"/>
                <a:gd name="T27" fmla="*/ 86 h 96"/>
                <a:gd name="T28" fmla="*/ 75 w 96"/>
                <a:gd name="T29" fmla="*/ 75 h 96"/>
                <a:gd name="T30" fmla="*/ 86 w 96"/>
                <a:gd name="T31" fmla="*/ 48 h 96"/>
                <a:gd name="T32" fmla="*/ 75 w 96"/>
                <a:gd name="T33" fmla="*/ 21 h 96"/>
                <a:gd name="T34" fmla="*/ 48 w 96"/>
                <a:gd name="T35"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96">
                  <a:moveTo>
                    <a:pt x="48" y="96"/>
                  </a:moveTo>
                  <a:cubicBezTo>
                    <a:pt x="35" y="96"/>
                    <a:pt x="23" y="91"/>
                    <a:pt x="14" y="82"/>
                  </a:cubicBezTo>
                  <a:cubicBezTo>
                    <a:pt x="5" y="73"/>
                    <a:pt x="0" y="61"/>
                    <a:pt x="0" y="48"/>
                  </a:cubicBezTo>
                  <a:cubicBezTo>
                    <a:pt x="0" y="35"/>
                    <a:pt x="5" y="23"/>
                    <a:pt x="14" y="14"/>
                  </a:cubicBezTo>
                  <a:cubicBezTo>
                    <a:pt x="23" y="5"/>
                    <a:pt x="35" y="0"/>
                    <a:pt x="48" y="0"/>
                  </a:cubicBezTo>
                  <a:cubicBezTo>
                    <a:pt x="61" y="0"/>
                    <a:pt x="73" y="5"/>
                    <a:pt x="82" y="14"/>
                  </a:cubicBezTo>
                  <a:cubicBezTo>
                    <a:pt x="91" y="23"/>
                    <a:pt x="96" y="35"/>
                    <a:pt x="96" y="48"/>
                  </a:cubicBezTo>
                  <a:cubicBezTo>
                    <a:pt x="96" y="61"/>
                    <a:pt x="91" y="73"/>
                    <a:pt x="82" y="82"/>
                  </a:cubicBezTo>
                  <a:cubicBezTo>
                    <a:pt x="73" y="91"/>
                    <a:pt x="61" y="96"/>
                    <a:pt x="48" y="96"/>
                  </a:cubicBezTo>
                  <a:moveTo>
                    <a:pt x="48" y="10"/>
                  </a:moveTo>
                  <a:cubicBezTo>
                    <a:pt x="38" y="10"/>
                    <a:pt x="28" y="14"/>
                    <a:pt x="21" y="21"/>
                  </a:cubicBezTo>
                  <a:cubicBezTo>
                    <a:pt x="14" y="28"/>
                    <a:pt x="10" y="38"/>
                    <a:pt x="10" y="48"/>
                  </a:cubicBezTo>
                  <a:cubicBezTo>
                    <a:pt x="10" y="58"/>
                    <a:pt x="14" y="68"/>
                    <a:pt x="21" y="75"/>
                  </a:cubicBezTo>
                  <a:cubicBezTo>
                    <a:pt x="28" y="82"/>
                    <a:pt x="38" y="86"/>
                    <a:pt x="48" y="86"/>
                  </a:cubicBezTo>
                  <a:cubicBezTo>
                    <a:pt x="58" y="86"/>
                    <a:pt x="68" y="82"/>
                    <a:pt x="75" y="75"/>
                  </a:cubicBezTo>
                  <a:cubicBezTo>
                    <a:pt x="82" y="68"/>
                    <a:pt x="86" y="58"/>
                    <a:pt x="86" y="48"/>
                  </a:cubicBezTo>
                  <a:cubicBezTo>
                    <a:pt x="86" y="38"/>
                    <a:pt x="82" y="28"/>
                    <a:pt x="75" y="21"/>
                  </a:cubicBezTo>
                  <a:cubicBezTo>
                    <a:pt x="68" y="14"/>
                    <a:pt x="58" y="10"/>
                    <a:pt x="48" y="10"/>
                  </a:cubicBezTo>
                </a:path>
              </a:pathLst>
            </a:custGeom>
            <a:solidFill>
              <a:srgbClr val="16394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19"/>
            <p:cNvSpPr>
              <a:spLocks/>
            </p:cNvSpPr>
            <p:nvPr/>
          </p:nvSpPr>
          <p:spPr bwMode="auto">
            <a:xfrm>
              <a:off x="7886533" y="755192"/>
              <a:ext cx="0" cy="2958"/>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0"/>
                    <a:pt x="0" y="0"/>
                    <a:pt x="0" y="0"/>
                  </a:cubicBezTo>
                </a:path>
              </a:pathLst>
            </a:custGeom>
            <a:solidFill>
              <a:srgbClr val="264D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20"/>
            <p:cNvSpPr>
              <a:spLocks noEditPoints="1"/>
            </p:cNvSpPr>
            <p:nvPr/>
          </p:nvSpPr>
          <p:spPr bwMode="auto">
            <a:xfrm>
              <a:off x="6728619" y="1830292"/>
              <a:ext cx="530895" cy="369704"/>
            </a:xfrm>
            <a:custGeom>
              <a:avLst/>
              <a:gdLst>
                <a:gd name="T0" fmla="*/ 45 w 178"/>
                <a:gd name="T1" fmla="*/ 102 h 124"/>
                <a:gd name="T2" fmla="*/ 1 w 178"/>
                <a:gd name="T3" fmla="*/ 123 h 124"/>
                <a:gd name="T4" fmla="*/ 0 w 178"/>
                <a:gd name="T5" fmla="*/ 123 h 124"/>
                <a:gd name="T6" fmla="*/ 0 w 178"/>
                <a:gd name="T7" fmla="*/ 123 h 124"/>
                <a:gd name="T8" fmla="*/ 1 w 178"/>
                <a:gd name="T9" fmla="*/ 124 h 124"/>
                <a:gd name="T10" fmla="*/ 45 w 178"/>
                <a:gd name="T11" fmla="*/ 102 h 124"/>
                <a:gd name="T12" fmla="*/ 45 w 178"/>
                <a:gd name="T13" fmla="*/ 102 h 124"/>
                <a:gd name="T14" fmla="*/ 178 w 178"/>
                <a:gd name="T15" fmla="*/ 0 h 124"/>
                <a:gd name="T16" fmla="*/ 158 w 178"/>
                <a:gd name="T17" fmla="*/ 19 h 124"/>
                <a:gd name="T18" fmla="*/ 158 w 178"/>
                <a:gd name="T19" fmla="*/ 19 h 124"/>
                <a:gd name="T20" fmla="*/ 178 w 178"/>
                <a:gd name="T2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124">
                  <a:moveTo>
                    <a:pt x="45" y="102"/>
                  </a:moveTo>
                  <a:cubicBezTo>
                    <a:pt x="31" y="110"/>
                    <a:pt x="16" y="117"/>
                    <a:pt x="1" y="123"/>
                  </a:cubicBezTo>
                  <a:cubicBezTo>
                    <a:pt x="1" y="123"/>
                    <a:pt x="1" y="123"/>
                    <a:pt x="0" y="123"/>
                  </a:cubicBezTo>
                  <a:cubicBezTo>
                    <a:pt x="0" y="123"/>
                    <a:pt x="0" y="123"/>
                    <a:pt x="0" y="123"/>
                  </a:cubicBezTo>
                  <a:cubicBezTo>
                    <a:pt x="1" y="124"/>
                    <a:pt x="1" y="124"/>
                    <a:pt x="1" y="124"/>
                  </a:cubicBezTo>
                  <a:cubicBezTo>
                    <a:pt x="16" y="117"/>
                    <a:pt x="31" y="110"/>
                    <a:pt x="45" y="102"/>
                  </a:cubicBezTo>
                  <a:cubicBezTo>
                    <a:pt x="45" y="102"/>
                    <a:pt x="45" y="102"/>
                    <a:pt x="45" y="102"/>
                  </a:cubicBezTo>
                  <a:moveTo>
                    <a:pt x="178" y="0"/>
                  </a:moveTo>
                  <a:cubicBezTo>
                    <a:pt x="172" y="6"/>
                    <a:pt x="165" y="13"/>
                    <a:pt x="158" y="19"/>
                  </a:cubicBezTo>
                  <a:cubicBezTo>
                    <a:pt x="158" y="19"/>
                    <a:pt x="158" y="19"/>
                    <a:pt x="158" y="19"/>
                  </a:cubicBezTo>
                  <a:cubicBezTo>
                    <a:pt x="165" y="13"/>
                    <a:pt x="172" y="6"/>
                    <a:pt x="178" y="0"/>
                  </a:cubicBezTo>
                </a:path>
              </a:pathLst>
            </a:custGeom>
            <a:solidFill>
              <a:srgbClr val="E5E5E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921"/>
            <p:cNvSpPr>
              <a:spLocks/>
            </p:cNvSpPr>
            <p:nvPr/>
          </p:nvSpPr>
          <p:spPr bwMode="auto">
            <a:xfrm>
              <a:off x="6713831" y="2191123"/>
              <a:ext cx="14788" cy="5915"/>
            </a:xfrm>
            <a:custGeom>
              <a:avLst/>
              <a:gdLst>
                <a:gd name="T0" fmla="*/ 0 w 5"/>
                <a:gd name="T1" fmla="*/ 0 h 2"/>
                <a:gd name="T2" fmla="*/ 5 w 5"/>
                <a:gd name="T3" fmla="*/ 2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5" y="2"/>
                    <a:pt x="5" y="2"/>
                    <a:pt x="5" y="2"/>
                  </a:cubicBezTo>
                  <a:cubicBezTo>
                    <a:pt x="5" y="2"/>
                    <a:pt x="5" y="2"/>
                    <a:pt x="5" y="2"/>
                  </a:cubicBezTo>
                  <a:cubicBezTo>
                    <a:pt x="4" y="1"/>
                    <a:pt x="3" y="1"/>
                    <a:pt x="0" y="0"/>
                  </a:cubicBezTo>
                </a:path>
              </a:pathLst>
            </a:custGeom>
            <a:solidFill>
              <a:srgbClr val="E5C0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922"/>
            <p:cNvSpPr>
              <a:spLocks/>
            </p:cNvSpPr>
            <p:nvPr/>
          </p:nvSpPr>
          <p:spPr bwMode="auto">
            <a:xfrm>
              <a:off x="6863191" y="1886487"/>
              <a:ext cx="337170" cy="246963"/>
            </a:xfrm>
            <a:custGeom>
              <a:avLst/>
              <a:gdLst>
                <a:gd name="T0" fmla="*/ 113 w 113"/>
                <a:gd name="T1" fmla="*/ 0 h 83"/>
                <a:gd name="T2" fmla="*/ 0 w 113"/>
                <a:gd name="T3" fmla="*/ 83 h 83"/>
                <a:gd name="T4" fmla="*/ 0 w 113"/>
                <a:gd name="T5" fmla="*/ 83 h 83"/>
                <a:gd name="T6" fmla="*/ 113 w 113"/>
                <a:gd name="T7" fmla="*/ 0 h 83"/>
                <a:gd name="T8" fmla="*/ 113 w 113"/>
                <a:gd name="T9" fmla="*/ 0 h 83"/>
              </a:gdLst>
              <a:ahLst/>
              <a:cxnLst>
                <a:cxn ang="0">
                  <a:pos x="T0" y="T1"/>
                </a:cxn>
                <a:cxn ang="0">
                  <a:pos x="T2" y="T3"/>
                </a:cxn>
                <a:cxn ang="0">
                  <a:pos x="T4" y="T5"/>
                </a:cxn>
                <a:cxn ang="0">
                  <a:pos x="T6" y="T7"/>
                </a:cxn>
                <a:cxn ang="0">
                  <a:pos x="T8" y="T9"/>
                </a:cxn>
              </a:cxnLst>
              <a:rect l="0" t="0" r="r" b="b"/>
              <a:pathLst>
                <a:path w="113" h="83">
                  <a:moveTo>
                    <a:pt x="113" y="0"/>
                  </a:moveTo>
                  <a:cubicBezTo>
                    <a:pt x="80" y="31"/>
                    <a:pt x="42" y="60"/>
                    <a:pt x="0" y="83"/>
                  </a:cubicBezTo>
                  <a:cubicBezTo>
                    <a:pt x="0" y="83"/>
                    <a:pt x="0" y="83"/>
                    <a:pt x="0" y="83"/>
                  </a:cubicBezTo>
                  <a:cubicBezTo>
                    <a:pt x="42" y="60"/>
                    <a:pt x="80" y="31"/>
                    <a:pt x="113" y="0"/>
                  </a:cubicBezTo>
                  <a:cubicBezTo>
                    <a:pt x="113" y="0"/>
                    <a:pt x="113" y="0"/>
                    <a:pt x="113" y="0"/>
                  </a:cubicBezTo>
                </a:path>
              </a:pathLst>
            </a:custGeom>
            <a:solidFill>
              <a:srgbClr val="264D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923"/>
            <p:cNvSpPr>
              <a:spLocks/>
            </p:cNvSpPr>
            <p:nvPr/>
          </p:nvSpPr>
          <p:spPr bwMode="auto">
            <a:xfrm>
              <a:off x="7212192" y="1107150"/>
              <a:ext cx="519065" cy="632934"/>
            </a:xfrm>
            <a:custGeom>
              <a:avLst/>
              <a:gdLst>
                <a:gd name="T0" fmla="*/ 153 w 174"/>
                <a:gd name="T1" fmla="*/ 0 h 212"/>
                <a:gd name="T2" fmla="*/ 101 w 174"/>
                <a:gd name="T3" fmla="*/ 71 h 212"/>
                <a:gd name="T4" fmla="*/ 92 w 174"/>
                <a:gd name="T5" fmla="*/ 84 h 212"/>
                <a:gd name="T6" fmla="*/ 89 w 174"/>
                <a:gd name="T7" fmla="*/ 87 h 212"/>
                <a:gd name="T8" fmla="*/ 0 w 174"/>
                <a:gd name="T9" fmla="*/ 189 h 212"/>
                <a:gd name="T10" fmla="*/ 44 w 174"/>
                <a:gd name="T11" fmla="*/ 212 h 212"/>
                <a:gd name="T12" fmla="*/ 174 w 174"/>
                <a:gd name="T13" fmla="*/ 11 h 212"/>
                <a:gd name="T14" fmla="*/ 153 w 174"/>
                <a:gd name="T15" fmla="*/ 0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12">
                  <a:moveTo>
                    <a:pt x="153" y="0"/>
                  </a:moveTo>
                  <a:cubicBezTo>
                    <a:pt x="138" y="22"/>
                    <a:pt x="121" y="46"/>
                    <a:pt x="101" y="71"/>
                  </a:cubicBezTo>
                  <a:cubicBezTo>
                    <a:pt x="99" y="76"/>
                    <a:pt x="96" y="80"/>
                    <a:pt x="92" y="84"/>
                  </a:cubicBezTo>
                  <a:cubicBezTo>
                    <a:pt x="91" y="85"/>
                    <a:pt x="90" y="86"/>
                    <a:pt x="89" y="87"/>
                  </a:cubicBezTo>
                  <a:cubicBezTo>
                    <a:pt x="63" y="120"/>
                    <a:pt x="33" y="155"/>
                    <a:pt x="0" y="189"/>
                  </a:cubicBezTo>
                  <a:cubicBezTo>
                    <a:pt x="13" y="198"/>
                    <a:pt x="28" y="206"/>
                    <a:pt x="44" y="212"/>
                  </a:cubicBezTo>
                  <a:cubicBezTo>
                    <a:pt x="103" y="145"/>
                    <a:pt x="145" y="71"/>
                    <a:pt x="174" y="11"/>
                  </a:cubicBezTo>
                  <a:cubicBezTo>
                    <a:pt x="166" y="8"/>
                    <a:pt x="159" y="4"/>
                    <a:pt x="153" y="0"/>
                  </a:cubicBezTo>
                </a:path>
              </a:pathLst>
            </a:custGeom>
            <a:solidFill>
              <a:schemeClr val="bg2">
                <a:lumMod val="25000"/>
                <a:alpha val="32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24"/>
            <p:cNvSpPr>
              <a:spLocks/>
            </p:cNvSpPr>
            <p:nvPr/>
          </p:nvSpPr>
          <p:spPr bwMode="auto">
            <a:xfrm>
              <a:off x="7686893" y="829133"/>
              <a:ext cx="173022" cy="278018"/>
            </a:xfrm>
            <a:custGeom>
              <a:avLst/>
              <a:gdLst>
                <a:gd name="T0" fmla="*/ 58 w 58"/>
                <a:gd name="T1" fmla="*/ 0 h 93"/>
                <a:gd name="T2" fmla="*/ 52 w 58"/>
                <a:gd name="T3" fmla="*/ 1 h 93"/>
                <a:gd name="T4" fmla="*/ 0 w 58"/>
                <a:gd name="T5" fmla="*/ 83 h 93"/>
                <a:gd name="T6" fmla="*/ 20 w 58"/>
                <a:gd name="T7" fmla="*/ 93 h 93"/>
                <a:gd name="T8" fmla="*/ 58 w 58"/>
                <a:gd name="T9" fmla="*/ 0 h 93"/>
              </a:gdLst>
              <a:ahLst/>
              <a:cxnLst>
                <a:cxn ang="0">
                  <a:pos x="T0" y="T1"/>
                </a:cxn>
                <a:cxn ang="0">
                  <a:pos x="T2" y="T3"/>
                </a:cxn>
                <a:cxn ang="0">
                  <a:pos x="T4" y="T5"/>
                </a:cxn>
                <a:cxn ang="0">
                  <a:pos x="T6" y="T7"/>
                </a:cxn>
                <a:cxn ang="0">
                  <a:pos x="T8" y="T9"/>
                </a:cxn>
              </a:cxnLst>
              <a:rect l="0" t="0" r="r" b="b"/>
              <a:pathLst>
                <a:path w="58" h="93">
                  <a:moveTo>
                    <a:pt x="58" y="0"/>
                  </a:moveTo>
                  <a:cubicBezTo>
                    <a:pt x="52" y="1"/>
                    <a:pt x="52" y="1"/>
                    <a:pt x="52" y="1"/>
                  </a:cubicBezTo>
                  <a:cubicBezTo>
                    <a:pt x="41" y="20"/>
                    <a:pt x="24" y="49"/>
                    <a:pt x="0" y="83"/>
                  </a:cubicBezTo>
                  <a:cubicBezTo>
                    <a:pt x="6" y="87"/>
                    <a:pt x="13" y="90"/>
                    <a:pt x="20" y="93"/>
                  </a:cubicBezTo>
                  <a:cubicBezTo>
                    <a:pt x="39" y="53"/>
                    <a:pt x="51" y="20"/>
                    <a:pt x="58" y="0"/>
                  </a:cubicBezTo>
                </a:path>
              </a:pathLst>
            </a:custGeom>
            <a:solidFill>
              <a:schemeClr val="bg2">
                <a:lumMod val="25000"/>
                <a:alpha val="32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25"/>
            <p:cNvSpPr>
              <a:spLocks/>
            </p:cNvSpPr>
            <p:nvPr/>
          </p:nvSpPr>
          <p:spPr bwMode="auto">
            <a:xfrm>
              <a:off x="6628059" y="1698677"/>
              <a:ext cx="687650" cy="498361"/>
            </a:xfrm>
            <a:custGeom>
              <a:avLst/>
              <a:gdLst>
                <a:gd name="T0" fmla="*/ 188 w 231"/>
                <a:gd name="T1" fmla="*/ 0 h 167"/>
                <a:gd name="T2" fmla="*/ 0 w 231"/>
                <a:gd name="T3" fmla="*/ 147 h 167"/>
                <a:gd name="T4" fmla="*/ 29 w 231"/>
                <a:gd name="T5" fmla="*/ 165 h 167"/>
                <a:gd name="T6" fmla="*/ 34 w 231"/>
                <a:gd name="T7" fmla="*/ 167 h 167"/>
                <a:gd name="T8" fmla="*/ 35 w 231"/>
                <a:gd name="T9" fmla="*/ 167 h 167"/>
                <a:gd name="T10" fmla="*/ 79 w 231"/>
                <a:gd name="T11" fmla="*/ 146 h 167"/>
                <a:gd name="T12" fmla="*/ 192 w 231"/>
                <a:gd name="T13" fmla="*/ 63 h 167"/>
                <a:gd name="T14" fmla="*/ 212 w 231"/>
                <a:gd name="T15" fmla="*/ 44 h 167"/>
                <a:gd name="T16" fmla="*/ 231 w 231"/>
                <a:gd name="T17" fmla="*/ 23 h 167"/>
                <a:gd name="T18" fmla="*/ 188 w 231"/>
                <a:gd name="T1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67">
                  <a:moveTo>
                    <a:pt x="188" y="0"/>
                  </a:moveTo>
                  <a:cubicBezTo>
                    <a:pt x="133" y="55"/>
                    <a:pt x="70" y="108"/>
                    <a:pt x="0" y="147"/>
                  </a:cubicBezTo>
                  <a:cubicBezTo>
                    <a:pt x="29" y="165"/>
                    <a:pt x="29" y="165"/>
                    <a:pt x="29" y="165"/>
                  </a:cubicBezTo>
                  <a:cubicBezTo>
                    <a:pt x="32" y="166"/>
                    <a:pt x="33" y="166"/>
                    <a:pt x="34" y="167"/>
                  </a:cubicBezTo>
                  <a:cubicBezTo>
                    <a:pt x="35" y="167"/>
                    <a:pt x="35" y="167"/>
                    <a:pt x="35" y="167"/>
                  </a:cubicBezTo>
                  <a:cubicBezTo>
                    <a:pt x="50" y="161"/>
                    <a:pt x="65" y="154"/>
                    <a:pt x="79" y="146"/>
                  </a:cubicBezTo>
                  <a:cubicBezTo>
                    <a:pt x="121" y="123"/>
                    <a:pt x="159" y="94"/>
                    <a:pt x="192" y="63"/>
                  </a:cubicBezTo>
                  <a:cubicBezTo>
                    <a:pt x="199" y="57"/>
                    <a:pt x="206" y="50"/>
                    <a:pt x="212" y="44"/>
                  </a:cubicBezTo>
                  <a:cubicBezTo>
                    <a:pt x="219" y="37"/>
                    <a:pt x="225" y="30"/>
                    <a:pt x="231" y="23"/>
                  </a:cubicBezTo>
                  <a:cubicBezTo>
                    <a:pt x="215" y="17"/>
                    <a:pt x="201" y="9"/>
                    <a:pt x="188" y="0"/>
                  </a:cubicBezTo>
                </a:path>
              </a:pathLst>
            </a:custGeom>
            <a:solidFill>
              <a:schemeClr val="bg2">
                <a:lumMod val="25000"/>
                <a:alpha val="32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926"/>
            <p:cNvSpPr>
              <a:spLocks/>
            </p:cNvSpPr>
            <p:nvPr/>
          </p:nvSpPr>
          <p:spPr bwMode="auto">
            <a:xfrm>
              <a:off x="7667668" y="1077574"/>
              <a:ext cx="78377" cy="62110"/>
            </a:xfrm>
            <a:custGeom>
              <a:avLst/>
              <a:gdLst>
                <a:gd name="T0" fmla="*/ 6 w 26"/>
                <a:gd name="T1" fmla="*/ 0 h 21"/>
                <a:gd name="T2" fmla="*/ 0 w 26"/>
                <a:gd name="T3" fmla="*/ 10 h 21"/>
                <a:gd name="T4" fmla="*/ 21 w 26"/>
                <a:gd name="T5" fmla="*/ 21 h 21"/>
                <a:gd name="T6" fmla="*/ 26 w 26"/>
                <a:gd name="T7" fmla="*/ 10 h 21"/>
                <a:gd name="T8" fmla="*/ 6 w 26"/>
                <a:gd name="T9" fmla="*/ 0 h 21"/>
              </a:gdLst>
              <a:ahLst/>
              <a:cxnLst>
                <a:cxn ang="0">
                  <a:pos x="T0" y="T1"/>
                </a:cxn>
                <a:cxn ang="0">
                  <a:pos x="T2" y="T3"/>
                </a:cxn>
                <a:cxn ang="0">
                  <a:pos x="T4" y="T5"/>
                </a:cxn>
                <a:cxn ang="0">
                  <a:pos x="T6" y="T7"/>
                </a:cxn>
                <a:cxn ang="0">
                  <a:pos x="T8" y="T9"/>
                </a:cxn>
              </a:cxnLst>
              <a:rect l="0" t="0" r="r" b="b"/>
              <a:pathLst>
                <a:path w="26" h="21">
                  <a:moveTo>
                    <a:pt x="6" y="0"/>
                  </a:moveTo>
                  <a:cubicBezTo>
                    <a:pt x="4" y="4"/>
                    <a:pt x="2" y="7"/>
                    <a:pt x="0" y="10"/>
                  </a:cubicBezTo>
                  <a:cubicBezTo>
                    <a:pt x="6" y="14"/>
                    <a:pt x="13" y="18"/>
                    <a:pt x="21" y="21"/>
                  </a:cubicBezTo>
                  <a:cubicBezTo>
                    <a:pt x="23" y="17"/>
                    <a:pt x="25" y="13"/>
                    <a:pt x="26" y="10"/>
                  </a:cubicBezTo>
                  <a:cubicBezTo>
                    <a:pt x="19" y="7"/>
                    <a:pt x="12" y="4"/>
                    <a:pt x="6" y="0"/>
                  </a:cubicBezTo>
                </a:path>
              </a:pathLst>
            </a:custGeom>
            <a:solidFill>
              <a:srgbClr val="BCDBE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27"/>
            <p:cNvSpPr>
              <a:spLocks/>
            </p:cNvSpPr>
            <p:nvPr/>
          </p:nvSpPr>
          <p:spPr bwMode="auto">
            <a:xfrm>
              <a:off x="7188531" y="1672058"/>
              <a:ext cx="155276" cy="94644"/>
            </a:xfrm>
            <a:custGeom>
              <a:avLst/>
              <a:gdLst>
                <a:gd name="T0" fmla="*/ 8 w 52"/>
                <a:gd name="T1" fmla="*/ 0 h 32"/>
                <a:gd name="T2" fmla="*/ 0 w 52"/>
                <a:gd name="T3" fmla="*/ 9 h 32"/>
                <a:gd name="T4" fmla="*/ 43 w 52"/>
                <a:gd name="T5" fmla="*/ 32 h 32"/>
                <a:gd name="T6" fmla="*/ 52 w 52"/>
                <a:gd name="T7" fmla="*/ 23 h 32"/>
                <a:gd name="T8" fmla="*/ 8 w 52"/>
                <a:gd name="T9" fmla="*/ 0 h 32"/>
              </a:gdLst>
              <a:ahLst/>
              <a:cxnLst>
                <a:cxn ang="0">
                  <a:pos x="T0" y="T1"/>
                </a:cxn>
                <a:cxn ang="0">
                  <a:pos x="T2" y="T3"/>
                </a:cxn>
                <a:cxn ang="0">
                  <a:pos x="T4" y="T5"/>
                </a:cxn>
                <a:cxn ang="0">
                  <a:pos x="T6" y="T7"/>
                </a:cxn>
                <a:cxn ang="0">
                  <a:pos x="T8" y="T9"/>
                </a:cxn>
              </a:cxnLst>
              <a:rect l="0" t="0" r="r" b="b"/>
              <a:pathLst>
                <a:path w="52" h="32">
                  <a:moveTo>
                    <a:pt x="8" y="0"/>
                  </a:moveTo>
                  <a:cubicBezTo>
                    <a:pt x="5" y="3"/>
                    <a:pt x="2" y="6"/>
                    <a:pt x="0" y="9"/>
                  </a:cubicBezTo>
                  <a:cubicBezTo>
                    <a:pt x="13" y="18"/>
                    <a:pt x="27" y="26"/>
                    <a:pt x="43" y="32"/>
                  </a:cubicBezTo>
                  <a:cubicBezTo>
                    <a:pt x="46" y="29"/>
                    <a:pt x="49" y="26"/>
                    <a:pt x="52" y="23"/>
                  </a:cubicBezTo>
                  <a:cubicBezTo>
                    <a:pt x="36" y="17"/>
                    <a:pt x="21" y="9"/>
                    <a:pt x="8" y="0"/>
                  </a:cubicBezTo>
                </a:path>
              </a:pathLst>
            </a:custGeom>
            <a:solidFill>
              <a:srgbClr val="BCDBE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28"/>
            <p:cNvSpPr>
              <a:spLocks/>
            </p:cNvSpPr>
            <p:nvPr/>
          </p:nvSpPr>
          <p:spPr bwMode="auto">
            <a:xfrm>
              <a:off x="7840690" y="761107"/>
              <a:ext cx="42886" cy="70983"/>
            </a:xfrm>
            <a:custGeom>
              <a:avLst/>
              <a:gdLst>
                <a:gd name="T0" fmla="*/ 14 w 14"/>
                <a:gd name="T1" fmla="*/ 0 h 24"/>
                <a:gd name="T2" fmla="*/ 13 w 14"/>
                <a:gd name="T3" fmla="*/ 0 h 24"/>
                <a:gd name="T4" fmla="*/ 0 w 14"/>
                <a:gd name="T5" fmla="*/ 24 h 24"/>
                <a:gd name="T6" fmla="*/ 6 w 14"/>
                <a:gd name="T7" fmla="*/ 23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cubicBezTo>
                    <a:pt x="13" y="0"/>
                    <a:pt x="13" y="0"/>
                    <a:pt x="13" y="0"/>
                  </a:cubicBezTo>
                  <a:cubicBezTo>
                    <a:pt x="13" y="0"/>
                    <a:pt x="9" y="9"/>
                    <a:pt x="0" y="24"/>
                  </a:cubicBezTo>
                  <a:cubicBezTo>
                    <a:pt x="6" y="23"/>
                    <a:pt x="6" y="23"/>
                    <a:pt x="6" y="23"/>
                  </a:cubicBezTo>
                  <a:cubicBezTo>
                    <a:pt x="10" y="10"/>
                    <a:pt x="13" y="2"/>
                    <a:pt x="14" y="0"/>
                  </a:cubicBezTo>
                </a:path>
              </a:pathLst>
            </a:custGeom>
            <a:solidFill>
              <a:srgbClr val="264D6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29"/>
            <p:cNvSpPr>
              <a:spLocks/>
            </p:cNvSpPr>
            <p:nvPr/>
          </p:nvSpPr>
          <p:spPr bwMode="auto">
            <a:xfrm>
              <a:off x="7476901" y="1318621"/>
              <a:ext cx="36970" cy="48801"/>
            </a:xfrm>
            <a:custGeom>
              <a:avLst/>
              <a:gdLst>
                <a:gd name="T0" fmla="*/ 12 w 12"/>
                <a:gd name="T1" fmla="*/ 0 h 16"/>
                <a:gd name="T2" fmla="*/ 0 w 12"/>
                <a:gd name="T3" fmla="*/ 16 h 16"/>
                <a:gd name="T4" fmla="*/ 3 w 12"/>
                <a:gd name="T5" fmla="*/ 13 h 16"/>
                <a:gd name="T6" fmla="*/ 12 w 12"/>
                <a:gd name="T7" fmla="*/ 0 h 16"/>
              </a:gdLst>
              <a:ahLst/>
              <a:cxnLst>
                <a:cxn ang="0">
                  <a:pos x="T0" y="T1"/>
                </a:cxn>
                <a:cxn ang="0">
                  <a:pos x="T2" y="T3"/>
                </a:cxn>
                <a:cxn ang="0">
                  <a:pos x="T4" y="T5"/>
                </a:cxn>
                <a:cxn ang="0">
                  <a:pos x="T6" y="T7"/>
                </a:cxn>
              </a:cxnLst>
              <a:rect l="0" t="0" r="r" b="b"/>
              <a:pathLst>
                <a:path w="12" h="16">
                  <a:moveTo>
                    <a:pt x="12" y="0"/>
                  </a:moveTo>
                  <a:cubicBezTo>
                    <a:pt x="8" y="5"/>
                    <a:pt x="5" y="11"/>
                    <a:pt x="0" y="16"/>
                  </a:cubicBezTo>
                  <a:cubicBezTo>
                    <a:pt x="1" y="15"/>
                    <a:pt x="2" y="14"/>
                    <a:pt x="3" y="13"/>
                  </a:cubicBezTo>
                  <a:cubicBezTo>
                    <a:pt x="7" y="9"/>
                    <a:pt x="10" y="5"/>
                    <a:pt x="12" y="0"/>
                  </a:cubicBezTo>
                </a:path>
              </a:pathLst>
            </a:custGeom>
            <a:solidFill>
              <a:srgbClr val="1433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4" name="Oval 113"/>
          <p:cNvSpPr/>
          <p:nvPr/>
        </p:nvSpPr>
        <p:spPr>
          <a:xfrm>
            <a:off x="2222239" y="8738792"/>
            <a:ext cx="1422030" cy="1422400"/>
          </a:xfrm>
          <a:prstGeom prst="ellipse">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7" name="Oval 116"/>
          <p:cNvSpPr/>
          <p:nvPr/>
        </p:nvSpPr>
        <p:spPr>
          <a:xfrm>
            <a:off x="5433500" y="5606149"/>
            <a:ext cx="1422030" cy="1422400"/>
          </a:xfrm>
          <a:prstGeom prst="ellipse">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0" name="Oval 119"/>
          <p:cNvSpPr/>
          <p:nvPr/>
        </p:nvSpPr>
        <p:spPr>
          <a:xfrm>
            <a:off x="13985484" y="8565105"/>
            <a:ext cx="1422030" cy="1422400"/>
          </a:xfrm>
          <a:prstGeom prst="ellipse">
            <a:avLst/>
          </a:prstGeom>
          <a:solidFill>
            <a:schemeClr val="accent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3" name="Oval 122"/>
          <p:cNvSpPr/>
          <p:nvPr/>
        </p:nvSpPr>
        <p:spPr>
          <a:xfrm>
            <a:off x="8853469" y="8858559"/>
            <a:ext cx="1422030" cy="1422400"/>
          </a:xfrm>
          <a:prstGeom prst="ellipse">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6" name="Oval 125"/>
          <p:cNvSpPr/>
          <p:nvPr/>
        </p:nvSpPr>
        <p:spPr>
          <a:xfrm>
            <a:off x="11634921" y="6268927"/>
            <a:ext cx="1422030" cy="1422400"/>
          </a:xfrm>
          <a:prstGeom prst="ellipse">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8" name="TextBox 127"/>
          <p:cNvSpPr txBox="1"/>
          <p:nvPr/>
        </p:nvSpPr>
        <p:spPr>
          <a:xfrm>
            <a:off x="4348300" y="3705790"/>
            <a:ext cx="3459339" cy="1386704"/>
          </a:xfrm>
          <a:prstGeom prst="rect">
            <a:avLst/>
          </a:prstGeom>
          <a:noFill/>
        </p:spPr>
        <p:txBody>
          <a:bodyPr wrap="square" lIns="0" tIns="0" rIns="0" bIns="0" rtlCol="1">
            <a:spAutoFit/>
          </a:bodyPr>
          <a:lstStyle/>
          <a:p>
            <a:pPr algn="ctr">
              <a:lnSpc>
                <a:spcPts val="3466"/>
              </a:lnSpc>
              <a:spcAft>
                <a:spcPts val="533"/>
              </a:spcAft>
            </a:pPr>
            <a:r>
              <a:rPr lang="en-US" sz="2700" b="1" dirty="0">
                <a:solidFill>
                  <a:schemeClr val="tx2"/>
                </a:solidFill>
                <a:latin typeface="Lato Regular"/>
                <a:ea typeface="Open Sans" pitchFamily="34" charset="0"/>
                <a:cs typeface="Lato Regular"/>
              </a:rPr>
              <a:t>Design</a:t>
            </a:r>
          </a:p>
          <a:p>
            <a:pPr algn="ctr">
              <a:lnSpc>
                <a:spcPts val="3466"/>
              </a:lnSpc>
            </a:pPr>
            <a:r>
              <a:rPr lang="en-US" sz="2300">
                <a:latin typeface="Lato Light"/>
                <a:ea typeface="Open Sans" panose="020B0606030504020204" pitchFamily="34" charset="0"/>
                <a:cs typeface="Lato Light"/>
              </a:rPr>
              <a:t>Selling and delivering products to people</a:t>
            </a:r>
          </a:p>
        </p:txBody>
      </p:sp>
      <p:sp>
        <p:nvSpPr>
          <p:cNvPr id="129" name="TextBox 128"/>
          <p:cNvSpPr txBox="1"/>
          <p:nvPr/>
        </p:nvSpPr>
        <p:spPr>
          <a:xfrm>
            <a:off x="12974051" y="10617551"/>
            <a:ext cx="3459339" cy="1386704"/>
          </a:xfrm>
          <a:prstGeom prst="rect">
            <a:avLst/>
          </a:prstGeom>
          <a:noFill/>
        </p:spPr>
        <p:txBody>
          <a:bodyPr wrap="square" lIns="0" tIns="0" rIns="0" bIns="0" rtlCol="1">
            <a:spAutoFit/>
          </a:bodyPr>
          <a:lstStyle/>
          <a:p>
            <a:pPr algn="ctr">
              <a:lnSpc>
                <a:spcPts val="3466"/>
              </a:lnSpc>
              <a:spcAft>
                <a:spcPts val="533"/>
              </a:spcAft>
            </a:pPr>
            <a:r>
              <a:rPr lang="en-US" sz="2700" b="1" dirty="0">
                <a:solidFill>
                  <a:schemeClr val="tx2"/>
                </a:solidFill>
                <a:latin typeface="Lato Regular"/>
                <a:ea typeface="Open Sans" pitchFamily="34" charset="0"/>
                <a:cs typeface="Lato Regular"/>
              </a:rPr>
              <a:t>Target</a:t>
            </a:r>
          </a:p>
          <a:p>
            <a:pPr algn="ctr">
              <a:lnSpc>
                <a:spcPts val="3466"/>
              </a:lnSpc>
            </a:pPr>
            <a:r>
              <a:rPr lang="en-US" sz="2300">
                <a:latin typeface="Lato Light"/>
                <a:ea typeface="Open Sans" panose="020B0606030504020204" pitchFamily="34" charset="0"/>
                <a:cs typeface="Lato Light"/>
              </a:rPr>
              <a:t>Selling and delivering products to people</a:t>
            </a:r>
          </a:p>
        </p:txBody>
      </p:sp>
      <p:sp>
        <p:nvSpPr>
          <p:cNvPr id="130" name="TextBox 129"/>
          <p:cNvSpPr txBox="1"/>
          <p:nvPr/>
        </p:nvSpPr>
        <p:spPr>
          <a:xfrm>
            <a:off x="10582705" y="4282566"/>
            <a:ext cx="3459339" cy="1386704"/>
          </a:xfrm>
          <a:prstGeom prst="rect">
            <a:avLst/>
          </a:prstGeom>
          <a:noFill/>
        </p:spPr>
        <p:txBody>
          <a:bodyPr wrap="square" lIns="0" tIns="0" rIns="0" bIns="0" rtlCol="1">
            <a:spAutoFit/>
          </a:bodyPr>
          <a:lstStyle/>
          <a:p>
            <a:pPr algn="ctr">
              <a:lnSpc>
                <a:spcPts val="3466"/>
              </a:lnSpc>
              <a:spcAft>
                <a:spcPts val="533"/>
              </a:spcAft>
            </a:pPr>
            <a:r>
              <a:rPr lang="en-US" sz="2700" b="1" dirty="0">
                <a:solidFill>
                  <a:schemeClr val="tx2"/>
                </a:solidFill>
                <a:latin typeface="Lato Regular"/>
                <a:ea typeface="Open Sans" pitchFamily="34" charset="0"/>
                <a:cs typeface="Lato Regular"/>
              </a:rPr>
              <a:t>Portfolio</a:t>
            </a:r>
          </a:p>
          <a:p>
            <a:pPr algn="ctr">
              <a:lnSpc>
                <a:spcPts val="3466"/>
              </a:lnSpc>
            </a:pPr>
            <a:r>
              <a:rPr lang="en-US" sz="2300">
                <a:latin typeface="Lato Light"/>
                <a:ea typeface="Open Sans" panose="020B0606030504020204" pitchFamily="34" charset="0"/>
                <a:cs typeface="Lato Light"/>
              </a:rPr>
              <a:t>Selling and delivering products to people</a:t>
            </a:r>
          </a:p>
        </p:txBody>
      </p:sp>
      <p:sp>
        <p:nvSpPr>
          <p:cNvPr id="132" name="TextBox 131"/>
          <p:cNvSpPr txBox="1"/>
          <p:nvPr/>
        </p:nvSpPr>
        <p:spPr>
          <a:xfrm>
            <a:off x="1200881" y="10540375"/>
            <a:ext cx="3459339" cy="1386704"/>
          </a:xfrm>
          <a:prstGeom prst="rect">
            <a:avLst/>
          </a:prstGeom>
          <a:noFill/>
        </p:spPr>
        <p:txBody>
          <a:bodyPr wrap="square" lIns="0" tIns="0" rIns="0" bIns="0" rtlCol="1">
            <a:spAutoFit/>
          </a:bodyPr>
          <a:lstStyle/>
          <a:p>
            <a:pPr algn="ctr">
              <a:lnSpc>
                <a:spcPts val="3466"/>
              </a:lnSpc>
              <a:spcAft>
                <a:spcPts val="533"/>
              </a:spcAft>
            </a:pPr>
            <a:r>
              <a:rPr lang="en-US" sz="2700" b="1" dirty="0">
                <a:solidFill>
                  <a:schemeClr val="tx2"/>
                </a:solidFill>
                <a:latin typeface="Lato Regular"/>
                <a:ea typeface="Open Sans" pitchFamily="34" charset="0"/>
                <a:cs typeface="Lato Regular"/>
              </a:rPr>
              <a:t>Research</a:t>
            </a:r>
          </a:p>
          <a:p>
            <a:pPr algn="ctr">
              <a:lnSpc>
                <a:spcPts val="3466"/>
              </a:lnSpc>
            </a:pPr>
            <a:r>
              <a:rPr lang="en-US" sz="2300">
                <a:latin typeface="Lato Light"/>
                <a:ea typeface="Open Sans" panose="020B0606030504020204" pitchFamily="34" charset="0"/>
                <a:cs typeface="Lato Light"/>
              </a:rPr>
              <a:t>Selling and delivering products to people</a:t>
            </a:r>
          </a:p>
        </p:txBody>
      </p:sp>
      <p:sp>
        <p:nvSpPr>
          <p:cNvPr id="133" name="TextBox 132"/>
          <p:cNvSpPr txBox="1"/>
          <p:nvPr/>
        </p:nvSpPr>
        <p:spPr>
          <a:xfrm>
            <a:off x="7874479" y="10617551"/>
            <a:ext cx="3459339" cy="1386704"/>
          </a:xfrm>
          <a:prstGeom prst="rect">
            <a:avLst/>
          </a:prstGeom>
          <a:noFill/>
        </p:spPr>
        <p:txBody>
          <a:bodyPr wrap="square" lIns="0" tIns="0" rIns="0" bIns="0" rtlCol="1">
            <a:spAutoFit/>
          </a:bodyPr>
          <a:lstStyle/>
          <a:p>
            <a:pPr algn="ctr">
              <a:lnSpc>
                <a:spcPts val="3466"/>
              </a:lnSpc>
              <a:spcAft>
                <a:spcPts val="533"/>
              </a:spcAft>
            </a:pPr>
            <a:r>
              <a:rPr lang="en-US" sz="2700" b="1" dirty="0">
                <a:solidFill>
                  <a:schemeClr val="tx2"/>
                </a:solidFill>
                <a:latin typeface="Lato Regular"/>
                <a:ea typeface="Open Sans" pitchFamily="34" charset="0"/>
                <a:cs typeface="Lato Regular"/>
              </a:rPr>
              <a:t>Layouts</a:t>
            </a:r>
          </a:p>
          <a:p>
            <a:pPr algn="ctr">
              <a:lnSpc>
                <a:spcPts val="3466"/>
              </a:lnSpc>
            </a:pPr>
            <a:r>
              <a:rPr lang="en-US" sz="2300">
                <a:latin typeface="Lato Light"/>
                <a:ea typeface="Open Sans" panose="020B0606030504020204" pitchFamily="34" charset="0"/>
                <a:cs typeface="Lato Light"/>
              </a:rPr>
              <a:t>Selling and delivering products to people</a:t>
            </a:r>
          </a:p>
        </p:txBody>
      </p:sp>
      <p:sp>
        <p:nvSpPr>
          <p:cNvPr id="134" name="Freeform 106"/>
          <p:cNvSpPr>
            <a:spLocks noChangeArrowheads="1"/>
          </p:cNvSpPr>
          <p:nvPr/>
        </p:nvSpPr>
        <p:spPr bwMode="auto">
          <a:xfrm>
            <a:off x="12027064" y="6643106"/>
            <a:ext cx="675018" cy="611121"/>
          </a:xfrm>
          <a:custGeom>
            <a:avLst/>
            <a:gdLst>
              <a:gd name="T0" fmla="*/ 573 w 602"/>
              <a:gd name="T1" fmla="*/ 544 h 545"/>
              <a:gd name="T2" fmla="*/ 573 w 602"/>
              <a:gd name="T3" fmla="*/ 544 h 545"/>
              <a:gd name="T4" fmla="*/ 523 w 602"/>
              <a:gd name="T5" fmla="*/ 544 h 545"/>
              <a:gd name="T6" fmla="*/ 523 w 602"/>
              <a:gd name="T7" fmla="*/ 318 h 545"/>
              <a:gd name="T8" fmla="*/ 523 w 602"/>
              <a:gd name="T9" fmla="*/ 141 h 545"/>
              <a:gd name="T10" fmla="*/ 573 w 602"/>
              <a:gd name="T11" fmla="*/ 141 h 545"/>
              <a:gd name="T12" fmla="*/ 601 w 602"/>
              <a:gd name="T13" fmla="*/ 170 h 545"/>
              <a:gd name="T14" fmla="*/ 601 w 602"/>
              <a:gd name="T15" fmla="*/ 346 h 545"/>
              <a:gd name="T16" fmla="*/ 601 w 602"/>
              <a:gd name="T17" fmla="*/ 459 h 545"/>
              <a:gd name="T18" fmla="*/ 601 w 602"/>
              <a:gd name="T19" fmla="*/ 516 h 545"/>
              <a:gd name="T20" fmla="*/ 573 w 602"/>
              <a:gd name="T21" fmla="*/ 544 h 545"/>
              <a:gd name="T22" fmla="*/ 99 w 602"/>
              <a:gd name="T23" fmla="*/ 544 h 545"/>
              <a:gd name="T24" fmla="*/ 99 w 602"/>
              <a:gd name="T25" fmla="*/ 544 h 545"/>
              <a:gd name="T26" fmla="*/ 99 w 602"/>
              <a:gd name="T27" fmla="*/ 318 h 545"/>
              <a:gd name="T28" fmla="*/ 99 w 602"/>
              <a:gd name="T29" fmla="*/ 311 h 545"/>
              <a:gd name="T30" fmla="*/ 99 w 602"/>
              <a:gd name="T31" fmla="*/ 141 h 545"/>
              <a:gd name="T32" fmla="*/ 156 w 602"/>
              <a:gd name="T33" fmla="*/ 141 h 545"/>
              <a:gd name="T34" fmla="*/ 297 w 602"/>
              <a:gd name="T35" fmla="*/ 0 h 545"/>
              <a:gd name="T36" fmla="*/ 438 w 602"/>
              <a:gd name="T37" fmla="*/ 141 h 545"/>
              <a:gd name="T38" fmla="*/ 495 w 602"/>
              <a:gd name="T39" fmla="*/ 141 h 545"/>
              <a:gd name="T40" fmla="*/ 495 w 602"/>
              <a:gd name="T41" fmla="*/ 318 h 545"/>
              <a:gd name="T42" fmla="*/ 495 w 602"/>
              <a:gd name="T43" fmla="*/ 544 h 545"/>
              <a:gd name="T44" fmla="*/ 99 w 602"/>
              <a:gd name="T45" fmla="*/ 544 h 545"/>
              <a:gd name="T46" fmla="*/ 297 w 602"/>
              <a:gd name="T47" fmla="*/ 57 h 545"/>
              <a:gd name="T48" fmla="*/ 297 w 602"/>
              <a:gd name="T49" fmla="*/ 57 h 545"/>
              <a:gd name="T50" fmla="*/ 212 w 602"/>
              <a:gd name="T51" fmla="*/ 141 h 545"/>
              <a:gd name="T52" fmla="*/ 382 w 602"/>
              <a:gd name="T53" fmla="*/ 141 h 545"/>
              <a:gd name="T54" fmla="*/ 297 w 602"/>
              <a:gd name="T55" fmla="*/ 57 h 545"/>
              <a:gd name="T56" fmla="*/ 0 w 602"/>
              <a:gd name="T57" fmla="*/ 516 h 545"/>
              <a:gd name="T58" fmla="*/ 0 w 602"/>
              <a:gd name="T59" fmla="*/ 516 h 545"/>
              <a:gd name="T60" fmla="*/ 0 w 602"/>
              <a:gd name="T61" fmla="*/ 459 h 545"/>
              <a:gd name="T62" fmla="*/ 0 w 602"/>
              <a:gd name="T63" fmla="*/ 346 h 545"/>
              <a:gd name="T64" fmla="*/ 0 w 602"/>
              <a:gd name="T65" fmla="*/ 170 h 545"/>
              <a:gd name="T66" fmla="*/ 29 w 602"/>
              <a:gd name="T67" fmla="*/ 141 h 545"/>
              <a:gd name="T68" fmla="*/ 71 w 602"/>
              <a:gd name="T69" fmla="*/ 141 h 545"/>
              <a:gd name="T70" fmla="*/ 71 w 602"/>
              <a:gd name="T71" fmla="*/ 311 h 545"/>
              <a:gd name="T72" fmla="*/ 71 w 602"/>
              <a:gd name="T73" fmla="*/ 318 h 545"/>
              <a:gd name="T74" fmla="*/ 71 w 602"/>
              <a:gd name="T75" fmla="*/ 544 h 545"/>
              <a:gd name="T76" fmla="*/ 29 w 602"/>
              <a:gd name="T77" fmla="*/ 544 h 545"/>
              <a:gd name="T78" fmla="*/ 0 w 602"/>
              <a:gd name="T79" fmla="*/ 516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2" h="545">
                <a:moveTo>
                  <a:pt x="573" y="544"/>
                </a:moveTo>
                <a:lnTo>
                  <a:pt x="573" y="544"/>
                </a:lnTo>
                <a:cubicBezTo>
                  <a:pt x="523" y="544"/>
                  <a:pt x="523" y="544"/>
                  <a:pt x="523" y="544"/>
                </a:cubicBezTo>
                <a:cubicBezTo>
                  <a:pt x="523" y="318"/>
                  <a:pt x="523" y="318"/>
                  <a:pt x="523" y="318"/>
                </a:cubicBezTo>
                <a:cubicBezTo>
                  <a:pt x="523" y="141"/>
                  <a:pt x="523" y="141"/>
                  <a:pt x="523" y="141"/>
                </a:cubicBezTo>
                <a:cubicBezTo>
                  <a:pt x="573" y="141"/>
                  <a:pt x="573" y="141"/>
                  <a:pt x="573" y="141"/>
                </a:cubicBezTo>
                <a:cubicBezTo>
                  <a:pt x="587" y="141"/>
                  <a:pt x="601" y="148"/>
                  <a:pt x="601" y="170"/>
                </a:cubicBezTo>
                <a:cubicBezTo>
                  <a:pt x="601" y="346"/>
                  <a:pt x="601" y="346"/>
                  <a:pt x="601" y="346"/>
                </a:cubicBezTo>
                <a:cubicBezTo>
                  <a:pt x="601" y="459"/>
                  <a:pt x="601" y="459"/>
                  <a:pt x="601" y="459"/>
                </a:cubicBezTo>
                <a:cubicBezTo>
                  <a:pt x="601" y="516"/>
                  <a:pt x="601" y="516"/>
                  <a:pt x="601" y="516"/>
                </a:cubicBezTo>
                <a:cubicBezTo>
                  <a:pt x="601" y="530"/>
                  <a:pt x="587" y="544"/>
                  <a:pt x="573" y="544"/>
                </a:cubicBezTo>
                <a:close/>
                <a:moveTo>
                  <a:pt x="99" y="544"/>
                </a:moveTo>
                <a:lnTo>
                  <a:pt x="99" y="544"/>
                </a:lnTo>
                <a:cubicBezTo>
                  <a:pt x="99" y="318"/>
                  <a:pt x="99" y="318"/>
                  <a:pt x="99" y="318"/>
                </a:cubicBezTo>
                <a:cubicBezTo>
                  <a:pt x="99" y="311"/>
                  <a:pt x="99" y="311"/>
                  <a:pt x="99" y="311"/>
                </a:cubicBezTo>
                <a:cubicBezTo>
                  <a:pt x="99" y="141"/>
                  <a:pt x="99" y="141"/>
                  <a:pt x="99" y="141"/>
                </a:cubicBezTo>
                <a:cubicBezTo>
                  <a:pt x="156" y="141"/>
                  <a:pt x="156" y="141"/>
                  <a:pt x="156" y="141"/>
                </a:cubicBezTo>
                <a:cubicBezTo>
                  <a:pt x="156" y="64"/>
                  <a:pt x="219" y="0"/>
                  <a:pt x="297" y="0"/>
                </a:cubicBezTo>
                <a:cubicBezTo>
                  <a:pt x="375" y="0"/>
                  <a:pt x="438" y="64"/>
                  <a:pt x="438" y="141"/>
                </a:cubicBezTo>
                <a:cubicBezTo>
                  <a:pt x="495" y="141"/>
                  <a:pt x="495" y="141"/>
                  <a:pt x="495" y="141"/>
                </a:cubicBezTo>
                <a:cubicBezTo>
                  <a:pt x="495" y="318"/>
                  <a:pt x="495" y="318"/>
                  <a:pt x="495" y="318"/>
                </a:cubicBezTo>
                <a:cubicBezTo>
                  <a:pt x="495" y="544"/>
                  <a:pt x="495" y="544"/>
                  <a:pt x="495" y="544"/>
                </a:cubicBezTo>
                <a:lnTo>
                  <a:pt x="99" y="544"/>
                </a:lnTo>
                <a:close/>
                <a:moveTo>
                  <a:pt x="297" y="57"/>
                </a:moveTo>
                <a:lnTo>
                  <a:pt x="297" y="57"/>
                </a:lnTo>
                <a:cubicBezTo>
                  <a:pt x="255" y="57"/>
                  <a:pt x="212" y="92"/>
                  <a:pt x="212" y="141"/>
                </a:cubicBezTo>
                <a:cubicBezTo>
                  <a:pt x="382" y="141"/>
                  <a:pt x="382" y="141"/>
                  <a:pt x="382" y="141"/>
                </a:cubicBezTo>
                <a:cubicBezTo>
                  <a:pt x="382" y="92"/>
                  <a:pt x="347" y="57"/>
                  <a:pt x="297" y="57"/>
                </a:cubicBezTo>
                <a:close/>
                <a:moveTo>
                  <a:pt x="0" y="516"/>
                </a:moveTo>
                <a:lnTo>
                  <a:pt x="0" y="516"/>
                </a:lnTo>
                <a:cubicBezTo>
                  <a:pt x="0" y="459"/>
                  <a:pt x="0" y="459"/>
                  <a:pt x="0" y="459"/>
                </a:cubicBezTo>
                <a:cubicBezTo>
                  <a:pt x="0" y="346"/>
                  <a:pt x="0" y="346"/>
                  <a:pt x="0" y="346"/>
                </a:cubicBezTo>
                <a:cubicBezTo>
                  <a:pt x="0" y="170"/>
                  <a:pt x="0" y="170"/>
                  <a:pt x="0" y="170"/>
                </a:cubicBezTo>
                <a:cubicBezTo>
                  <a:pt x="0" y="148"/>
                  <a:pt x="7" y="141"/>
                  <a:pt x="29" y="141"/>
                </a:cubicBezTo>
                <a:cubicBezTo>
                  <a:pt x="71" y="141"/>
                  <a:pt x="71" y="141"/>
                  <a:pt x="71" y="141"/>
                </a:cubicBezTo>
                <a:cubicBezTo>
                  <a:pt x="71" y="311"/>
                  <a:pt x="71" y="311"/>
                  <a:pt x="71" y="311"/>
                </a:cubicBezTo>
                <a:cubicBezTo>
                  <a:pt x="71" y="318"/>
                  <a:pt x="71" y="318"/>
                  <a:pt x="71" y="318"/>
                </a:cubicBezTo>
                <a:cubicBezTo>
                  <a:pt x="71" y="544"/>
                  <a:pt x="71" y="544"/>
                  <a:pt x="71" y="544"/>
                </a:cubicBezTo>
                <a:cubicBezTo>
                  <a:pt x="29" y="544"/>
                  <a:pt x="29" y="544"/>
                  <a:pt x="29" y="544"/>
                </a:cubicBezTo>
                <a:cubicBezTo>
                  <a:pt x="7" y="544"/>
                  <a:pt x="0" y="530"/>
                  <a:pt x="0" y="516"/>
                </a:cubicBezTo>
                <a:close/>
              </a:path>
            </a:pathLst>
          </a:custGeom>
          <a:solidFill>
            <a:schemeClr val="bg1"/>
          </a:solidFill>
          <a:ln>
            <a:noFill/>
          </a:ln>
          <a:effectLst/>
          <a:extLst/>
        </p:spPr>
        <p:txBody>
          <a:bodyPr wrap="none" anchor="ctr"/>
          <a:lstStyle/>
          <a:p>
            <a:pPr>
              <a:defRPr/>
            </a:pPr>
            <a:endParaRPr lang="en-US">
              <a:latin typeface="+mn-lt"/>
              <a:ea typeface="+mn-ea"/>
              <a:cs typeface="+mn-cs"/>
            </a:endParaRPr>
          </a:p>
        </p:txBody>
      </p:sp>
      <p:sp>
        <p:nvSpPr>
          <p:cNvPr id="135" name="Freeform 162"/>
          <p:cNvSpPr>
            <a:spLocks noChangeArrowheads="1"/>
          </p:cNvSpPr>
          <p:nvPr/>
        </p:nvSpPr>
        <p:spPr bwMode="auto">
          <a:xfrm>
            <a:off x="5835002" y="6007137"/>
            <a:ext cx="670088" cy="591409"/>
          </a:xfrm>
          <a:custGeom>
            <a:avLst/>
            <a:gdLst>
              <a:gd name="T0" fmla="*/ 572 w 601"/>
              <a:gd name="T1" fmla="*/ 530 h 531"/>
              <a:gd name="T2" fmla="*/ 572 w 601"/>
              <a:gd name="T3" fmla="*/ 530 h 531"/>
              <a:gd name="T4" fmla="*/ 28 w 601"/>
              <a:gd name="T5" fmla="*/ 530 h 531"/>
              <a:gd name="T6" fmla="*/ 0 w 601"/>
              <a:gd name="T7" fmla="*/ 502 h 531"/>
              <a:gd name="T8" fmla="*/ 0 w 601"/>
              <a:gd name="T9" fmla="*/ 28 h 531"/>
              <a:gd name="T10" fmla="*/ 28 w 601"/>
              <a:gd name="T11" fmla="*/ 0 h 531"/>
              <a:gd name="T12" fmla="*/ 572 w 601"/>
              <a:gd name="T13" fmla="*/ 0 h 531"/>
              <a:gd name="T14" fmla="*/ 600 w 601"/>
              <a:gd name="T15" fmla="*/ 28 h 531"/>
              <a:gd name="T16" fmla="*/ 600 w 601"/>
              <a:gd name="T17" fmla="*/ 502 h 531"/>
              <a:gd name="T18" fmla="*/ 572 w 601"/>
              <a:gd name="T19" fmla="*/ 530 h 531"/>
              <a:gd name="T20" fmla="*/ 56 w 601"/>
              <a:gd name="T21" fmla="*/ 28 h 531"/>
              <a:gd name="T22" fmla="*/ 56 w 601"/>
              <a:gd name="T23" fmla="*/ 28 h 531"/>
              <a:gd name="T24" fmla="*/ 28 w 601"/>
              <a:gd name="T25" fmla="*/ 57 h 531"/>
              <a:gd name="T26" fmla="*/ 56 w 601"/>
              <a:gd name="T27" fmla="*/ 85 h 531"/>
              <a:gd name="T28" fmla="*/ 84 w 601"/>
              <a:gd name="T29" fmla="*/ 57 h 531"/>
              <a:gd name="T30" fmla="*/ 56 w 601"/>
              <a:gd name="T31" fmla="*/ 28 h 531"/>
              <a:gd name="T32" fmla="*/ 141 w 601"/>
              <a:gd name="T33" fmla="*/ 28 h 531"/>
              <a:gd name="T34" fmla="*/ 141 w 601"/>
              <a:gd name="T35" fmla="*/ 28 h 531"/>
              <a:gd name="T36" fmla="*/ 113 w 601"/>
              <a:gd name="T37" fmla="*/ 57 h 531"/>
              <a:gd name="T38" fmla="*/ 141 w 601"/>
              <a:gd name="T39" fmla="*/ 85 h 531"/>
              <a:gd name="T40" fmla="*/ 169 w 601"/>
              <a:gd name="T41" fmla="*/ 57 h 531"/>
              <a:gd name="T42" fmla="*/ 141 w 601"/>
              <a:gd name="T43" fmla="*/ 28 h 531"/>
              <a:gd name="T44" fmla="*/ 226 w 601"/>
              <a:gd name="T45" fmla="*/ 28 h 531"/>
              <a:gd name="T46" fmla="*/ 226 w 601"/>
              <a:gd name="T47" fmla="*/ 28 h 531"/>
              <a:gd name="T48" fmla="*/ 197 w 601"/>
              <a:gd name="T49" fmla="*/ 57 h 531"/>
              <a:gd name="T50" fmla="*/ 226 w 601"/>
              <a:gd name="T51" fmla="*/ 85 h 531"/>
              <a:gd name="T52" fmla="*/ 254 w 601"/>
              <a:gd name="T53" fmla="*/ 57 h 531"/>
              <a:gd name="T54" fmla="*/ 226 w 601"/>
              <a:gd name="T55" fmla="*/ 28 h 531"/>
              <a:gd name="T56" fmla="*/ 572 w 601"/>
              <a:gd name="T57" fmla="*/ 113 h 531"/>
              <a:gd name="T58" fmla="*/ 572 w 601"/>
              <a:gd name="T59" fmla="*/ 113 h 531"/>
              <a:gd name="T60" fmla="*/ 544 w 601"/>
              <a:gd name="T61" fmla="*/ 113 h 531"/>
              <a:gd name="T62" fmla="*/ 56 w 601"/>
              <a:gd name="T63" fmla="*/ 113 h 531"/>
              <a:gd name="T64" fmla="*/ 28 w 601"/>
              <a:gd name="T65" fmla="*/ 113 h 531"/>
              <a:gd name="T66" fmla="*/ 28 w 601"/>
              <a:gd name="T67" fmla="*/ 502 h 531"/>
              <a:gd name="T68" fmla="*/ 572 w 601"/>
              <a:gd name="T69" fmla="*/ 502 h 531"/>
              <a:gd name="T70" fmla="*/ 572 w 601"/>
              <a:gd name="T71" fmla="*/ 113 h 531"/>
              <a:gd name="T72" fmla="*/ 219 w 601"/>
              <a:gd name="T73" fmla="*/ 283 h 531"/>
              <a:gd name="T74" fmla="*/ 219 w 601"/>
              <a:gd name="T75" fmla="*/ 283 h 531"/>
              <a:gd name="T76" fmla="*/ 233 w 601"/>
              <a:gd name="T77" fmla="*/ 297 h 531"/>
              <a:gd name="T78" fmla="*/ 233 w 601"/>
              <a:gd name="T79" fmla="*/ 297 h 531"/>
              <a:gd name="T80" fmla="*/ 275 w 601"/>
              <a:gd name="T81" fmla="*/ 332 h 531"/>
              <a:gd name="T82" fmla="*/ 367 w 601"/>
              <a:gd name="T83" fmla="*/ 241 h 531"/>
              <a:gd name="T84" fmla="*/ 367 w 601"/>
              <a:gd name="T85" fmla="*/ 241 h 531"/>
              <a:gd name="T86" fmla="*/ 388 w 601"/>
              <a:gd name="T87" fmla="*/ 226 h 531"/>
              <a:gd name="T88" fmla="*/ 417 w 601"/>
              <a:gd name="T89" fmla="*/ 255 h 531"/>
              <a:gd name="T90" fmla="*/ 402 w 601"/>
              <a:gd name="T91" fmla="*/ 276 h 531"/>
              <a:gd name="T92" fmla="*/ 402 w 601"/>
              <a:gd name="T93" fmla="*/ 276 h 531"/>
              <a:gd name="T94" fmla="*/ 289 w 601"/>
              <a:gd name="T95" fmla="*/ 389 h 531"/>
              <a:gd name="T96" fmla="*/ 289 w 601"/>
              <a:gd name="T97" fmla="*/ 389 h 531"/>
              <a:gd name="T98" fmla="*/ 275 w 601"/>
              <a:gd name="T99" fmla="*/ 396 h 531"/>
              <a:gd name="T100" fmla="*/ 254 w 601"/>
              <a:gd name="T101" fmla="*/ 389 h 531"/>
              <a:gd name="T102" fmla="*/ 254 w 601"/>
              <a:gd name="T103" fmla="*/ 389 h 531"/>
              <a:gd name="T104" fmla="*/ 197 w 601"/>
              <a:gd name="T105" fmla="*/ 332 h 531"/>
              <a:gd name="T106" fmla="*/ 197 w 601"/>
              <a:gd name="T107" fmla="*/ 332 h 531"/>
              <a:gd name="T108" fmla="*/ 190 w 601"/>
              <a:gd name="T109" fmla="*/ 311 h 531"/>
              <a:gd name="T110" fmla="*/ 219 w 601"/>
              <a:gd name="T111" fmla="*/ 283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1" h="531">
                <a:moveTo>
                  <a:pt x="572" y="530"/>
                </a:moveTo>
                <a:lnTo>
                  <a:pt x="572" y="530"/>
                </a:lnTo>
                <a:cubicBezTo>
                  <a:pt x="28" y="530"/>
                  <a:pt x="28" y="530"/>
                  <a:pt x="28" y="530"/>
                </a:cubicBezTo>
                <a:cubicBezTo>
                  <a:pt x="14" y="530"/>
                  <a:pt x="0" y="516"/>
                  <a:pt x="0" y="502"/>
                </a:cubicBezTo>
                <a:cubicBezTo>
                  <a:pt x="0" y="28"/>
                  <a:pt x="0" y="28"/>
                  <a:pt x="0" y="28"/>
                </a:cubicBezTo>
                <a:cubicBezTo>
                  <a:pt x="0" y="14"/>
                  <a:pt x="14" y="0"/>
                  <a:pt x="28" y="0"/>
                </a:cubicBezTo>
                <a:cubicBezTo>
                  <a:pt x="572" y="0"/>
                  <a:pt x="572" y="0"/>
                  <a:pt x="572" y="0"/>
                </a:cubicBezTo>
                <a:cubicBezTo>
                  <a:pt x="593" y="0"/>
                  <a:pt x="600" y="14"/>
                  <a:pt x="600" y="28"/>
                </a:cubicBezTo>
                <a:cubicBezTo>
                  <a:pt x="600" y="502"/>
                  <a:pt x="600" y="502"/>
                  <a:pt x="600" y="502"/>
                </a:cubicBezTo>
                <a:cubicBezTo>
                  <a:pt x="600" y="516"/>
                  <a:pt x="593" y="530"/>
                  <a:pt x="572" y="530"/>
                </a:cubicBezTo>
                <a:close/>
                <a:moveTo>
                  <a:pt x="56" y="28"/>
                </a:moveTo>
                <a:lnTo>
                  <a:pt x="56" y="28"/>
                </a:lnTo>
                <a:cubicBezTo>
                  <a:pt x="42" y="28"/>
                  <a:pt x="28" y="43"/>
                  <a:pt x="28" y="57"/>
                </a:cubicBezTo>
                <a:cubicBezTo>
                  <a:pt x="28" y="78"/>
                  <a:pt x="42" y="85"/>
                  <a:pt x="56" y="85"/>
                </a:cubicBezTo>
                <a:cubicBezTo>
                  <a:pt x="70" y="85"/>
                  <a:pt x="84" y="78"/>
                  <a:pt x="84" y="57"/>
                </a:cubicBezTo>
                <a:cubicBezTo>
                  <a:pt x="84" y="43"/>
                  <a:pt x="70" y="28"/>
                  <a:pt x="56" y="28"/>
                </a:cubicBezTo>
                <a:close/>
                <a:moveTo>
                  <a:pt x="141" y="28"/>
                </a:moveTo>
                <a:lnTo>
                  <a:pt x="141" y="28"/>
                </a:lnTo>
                <a:cubicBezTo>
                  <a:pt x="127" y="28"/>
                  <a:pt x="113" y="43"/>
                  <a:pt x="113" y="57"/>
                </a:cubicBezTo>
                <a:cubicBezTo>
                  <a:pt x="113" y="78"/>
                  <a:pt x="127" y="85"/>
                  <a:pt x="141" y="85"/>
                </a:cubicBezTo>
                <a:cubicBezTo>
                  <a:pt x="155" y="85"/>
                  <a:pt x="169" y="78"/>
                  <a:pt x="169" y="57"/>
                </a:cubicBezTo>
                <a:cubicBezTo>
                  <a:pt x="169" y="43"/>
                  <a:pt x="155" y="28"/>
                  <a:pt x="141" y="28"/>
                </a:cubicBezTo>
                <a:close/>
                <a:moveTo>
                  <a:pt x="226" y="28"/>
                </a:moveTo>
                <a:lnTo>
                  <a:pt x="226" y="28"/>
                </a:lnTo>
                <a:cubicBezTo>
                  <a:pt x="212" y="28"/>
                  <a:pt x="197" y="43"/>
                  <a:pt x="197" y="57"/>
                </a:cubicBezTo>
                <a:cubicBezTo>
                  <a:pt x="197" y="78"/>
                  <a:pt x="212" y="85"/>
                  <a:pt x="226" y="85"/>
                </a:cubicBezTo>
                <a:cubicBezTo>
                  <a:pt x="240" y="85"/>
                  <a:pt x="254" y="78"/>
                  <a:pt x="254" y="57"/>
                </a:cubicBezTo>
                <a:cubicBezTo>
                  <a:pt x="254" y="43"/>
                  <a:pt x="240" y="28"/>
                  <a:pt x="226" y="28"/>
                </a:cubicBezTo>
                <a:close/>
                <a:moveTo>
                  <a:pt x="572" y="113"/>
                </a:moveTo>
                <a:lnTo>
                  <a:pt x="572" y="113"/>
                </a:lnTo>
                <a:cubicBezTo>
                  <a:pt x="544" y="113"/>
                  <a:pt x="544" y="113"/>
                  <a:pt x="544" y="113"/>
                </a:cubicBezTo>
                <a:cubicBezTo>
                  <a:pt x="56" y="113"/>
                  <a:pt x="56" y="113"/>
                  <a:pt x="56" y="113"/>
                </a:cubicBezTo>
                <a:cubicBezTo>
                  <a:pt x="28" y="113"/>
                  <a:pt x="28" y="113"/>
                  <a:pt x="28" y="113"/>
                </a:cubicBezTo>
                <a:cubicBezTo>
                  <a:pt x="28" y="502"/>
                  <a:pt x="28" y="502"/>
                  <a:pt x="28" y="502"/>
                </a:cubicBezTo>
                <a:cubicBezTo>
                  <a:pt x="572" y="502"/>
                  <a:pt x="572" y="502"/>
                  <a:pt x="572" y="502"/>
                </a:cubicBezTo>
                <a:lnTo>
                  <a:pt x="572" y="113"/>
                </a:lnTo>
                <a:close/>
                <a:moveTo>
                  <a:pt x="219" y="283"/>
                </a:moveTo>
                <a:lnTo>
                  <a:pt x="219" y="283"/>
                </a:lnTo>
                <a:cubicBezTo>
                  <a:pt x="226" y="283"/>
                  <a:pt x="233" y="290"/>
                  <a:pt x="233" y="297"/>
                </a:cubicBezTo>
                <a:lnTo>
                  <a:pt x="233" y="297"/>
                </a:lnTo>
                <a:cubicBezTo>
                  <a:pt x="275" y="332"/>
                  <a:pt x="275" y="332"/>
                  <a:pt x="275" y="332"/>
                </a:cubicBezTo>
                <a:cubicBezTo>
                  <a:pt x="367" y="241"/>
                  <a:pt x="367" y="241"/>
                  <a:pt x="367" y="241"/>
                </a:cubicBezTo>
                <a:lnTo>
                  <a:pt x="367" y="241"/>
                </a:lnTo>
                <a:cubicBezTo>
                  <a:pt x="374" y="234"/>
                  <a:pt x="381" y="226"/>
                  <a:pt x="388" y="226"/>
                </a:cubicBezTo>
                <a:cubicBezTo>
                  <a:pt x="402" y="226"/>
                  <a:pt x="417" y="241"/>
                  <a:pt x="417" y="255"/>
                </a:cubicBezTo>
                <a:cubicBezTo>
                  <a:pt x="417" y="262"/>
                  <a:pt x="410" y="269"/>
                  <a:pt x="402" y="276"/>
                </a:cubicBezTo>
                <a:lnTo>
                  <a:pt x="402" y="276"/>
                </a:lnTo>
                <a:cubicBezTo>
                  <a:pt x="289" y="389"/>
                  <a:pt x="289" y="389"/>
                  <a:pt x="289" y="389"/>
                </a:cubicBezTo>
                <a:lnTo>
                  <a:pt x="289" y="389"/>
                </a:lnTo>
                <a:cubicBezTo>
                  <a:pt x="289" y="396"/>
                  <a:pt x="282" y="396"/>
                  <a:pt x="275" y="396"/>
                </a:cubicBezTo>
                <a:cubicBezTo>
                  <a:pt x="268" y="396"/>
                  <a:pt x="261" y="396"/>
                  <a:pt x="254" y="389"/>
                </a:cubicBezTo>
                <a:lnTo>
                  <a:pt x="254" y="389"/>
                </a:lnTo>
                <a:cubicBezTo>
                  <a:pt x="197" y="332"/>
                  <a:pt x="197" y="332"/>
                  <a:pt x="197" y="332"/>
                </a:cubicBezTo>
                <a:lnTo>
                  <a:pt x="197" y="332"/>
                </a:lnTo>
                <a:cubicBezTo>
                  <a:pt x="190" y="325"/>
                  <a:pt x="190" y="318"/>
                  <a:pt x="190" y="311"/>
                </a:cubicBezTo>
                <a:cubicBezTo>
                  <a:pt x="190" y="297"/>
                  <a:pt x="197" y="283"/>
                  <a:pt x="219" y="283"/>
                </a:cubicBezTo>
                <a:close/>
              </a:path>
            </a:pathLst>
          </a:custGeom>
          <a:solidFill>
            <a:schemeClr val="bg1"/>
          </a:solidFill>
          <a:ln>
            <a:noFill/>
          </a:ln>
          <a:effectLst/>
          <a:extLst/>
        </p:spPr>
        <p:txBody>
          <a:bodyPr wrap="none" anchor="ctr"/>
          <a:lstStyle/>
          <a:p>
            <a:pPr>
              <a:defRPr/>
            </a:pPr>
            <a:endParaRPr lang="en-US">
              <a:latin typeface="+mn-lt"/>
              <a:ea typeface="+mn-ea"/>
              <a:cs typeface="+mn-cs"/>
            </a:endParaRPr>
          </a:p>
        </p:txBody>
      </p:sp>
      <p:sp>
        <p:nvSpPr>
          <p:cNvPr id="136" name="Freeform 57"/>
          <p:cNvSpPr>
            <a:spLocks noChangeArrowheads="1"/>
          </p:cNvSpPr>
          <p:nvPr/>
        </p:nvSpPr>
        <p:spPr bwMode="auto">
          <a:xfrm>
            <a:off x="9246029" y="9293605"/>
            <a:ext cx="675014" cy="591409"/>
          </a:xfrm>
          <a:custGeom>
            <a:avLst/>
            <a:gdLst>
              <a:gd name="T0" fmla="*/ 587 w 602"/>
              <a:gd name="T1" fmla="*/ 289 h 531"/>
              <a:gd name="T2" fmla="*/ 311 w 602"/>
              <a:gd name="T3" fmla="*/ 403 h 531"/>
              <a:gd name="T4" fmla="*/ 311 w 602"/>
              <a:gd name="T5" fmla="*/ 403 h 531"/>
              <a:gd name="T6" fmla="*/ 304 w 602"/>
              <a:gd name="T7" fmla="*/ 410 h 531"/>
              <a:gd name="T8" fmla="*/ 290 w 602"/>
              <a:gd name="T9" fmla="*/ 403 h 531"/>
              <a:gd name="T10" fmla="*/ 290 w 602"/>
              <a:gd name="T11" fmla="*/ 403 h 531"/>
              <a:gd name="T12" fmla="*/ 15 w 602"/>
              <a:gd name="T13" fmla="*/ 289 h 531"/>
              <a:gd name="T14" fmla="*/ 29 w 602"/>
              <a:gd name="T15" fmla="*/ 240 h 531"/>
              <a:gd name="T16" fmla="*/ 43 w 602"/>
              <a:gd name="T17" fmla="*/ 240 h 531"/>
              <a:gd name="T18" fmla="*/ 43 w 602"/>
              <a:gd name="T19" fmla="*/ 240 h 531"/>
              <a:gd name="T20" fmla="*/ 566 w 602"/>
              <a:gd name="T21" fmla="*/ 240 h 531"/>
              <a:gd name="T22" fmla="*/ 566 w 602"/>
              <a:gd name="T23" fmla="*/ 240 h 531"/>
              <a:gd name="T24" fmla="*/ 573 w 602"/>
              <a:gd name="T25" fmla="*/ 240 h 531"/>
              <a:gd name="T26" fmla="*/ 587 w 602"/>
              <a:gd name="T27" fmla="*/ 289 h 531"/>
              <a:gd name="T28" fmla="*/ 587 w 602"/>
              <a:gd name="T29" fmla="*/ 169 h 531"/>
              <a:gd name="T30" fmla="*/ 311 w 602"/>
              <a:gd name="T31" fmla="*/ 282 h 531"/>
              <a:gd name="T32" fmla="*/ 311 w 602"/>
              <a:gd name="T33" fmla="*/ 282 h 531"/>
              <a:gd name="T34" fmla="*/ 304 w 602"/>
              <a:gd name="T35" fmla="*/ 282 h 531"/>
              <a:gd name="T36" fmla="*/ 290 w 602"/>
              <a:gd name="T37" fmla="*/ 282 h 531"/>
              <a:gd name="T38" fmla="*/ 290 w 602"/>
              <a:gd name="T39" fmla="*/ 282 h 531"/>
              <a:gd name="T40" fmla="*/ 15 w 602"/>
              <a:gd name="T41" fmla="*/ 169 h 531"/>
              <a:gd name="T42" fmla="*/ 15 w 602"/>
              <a:gd name="T43" fmla="*/ 120 h 531"/>
              <a:gd name="T44" fmla="*/ 290 w 602"/>
              <a:gd name="T45" fmla="*/ 7 h 531"/>
              <a:gd name="T46" fmla="*/ 290 w 602"/>
              <a:gd name="T47" fmla="*/ 7 h 531"/>
              <a:gd name="T48" fmla="*/ 304 w 602"/>
              <a:gd name="T49" fmla="*/ 0 h 531"/>
              <a:gd name="T50" fmla="*/ 311 w 602"/>
              <a:gd name="T51" fmla="*/ 7 h 531"/>
              <a:gd name="T52" fmla="*/ 311 w 602"/>
              <a:gd name="T53" fmla="*/ 7 h 531"/>
              <a:gd name="T54" fmla="*/ 587 w 602"/>
              <a:gd name="T55" fmla="*/ 120 h 531"/>
              <a:gd name="T56" fmla="*/ 587 w 602"/>
              <a:gd name="T57" fmla="*/ 169 h 531"/>
              <a:gd name="T58" fmla="*/ 29 w 602"/>
              <a:gd name="T59" fmla="*/ 360 h 531"/>
              <a:gd name="T60" fmla="*/ 43 w 602"/>
              <a:gd name="T61" fmla="*/ 360 h 531"/>
              <a:gd name="T62" fmla="*/ 43 w 602"/>
              <a:gd name="T63" fmla="*/ 360 h 531"/>
              <a:gd name="T64" fmla="*/ 566 w 602"/>
              <a:gd name="T65" fmla="*/ 360 h 531"/>
              <a:gd name="T66" fmla="*/ 566 w 602"/>
              <a:gd name="T67" fmla="*/ 360 h 531"/>
              <a:gd name="T68" fmla="*/ 573 w 602"/>
              <a:gd name="T69" fmla="*/ 360 h 531"/>
              <a:gd name="T70" fmla="*/ 587 w 602"/>
              <a:gd name="T71" fmla="*/ 417 h 531"/>
              <a:gd name="T72" fmla="*/ 311 w 602"/>
              <a:gd name="T73" fmla="*/ 530 h 531"/>
              <a:gd name="T74" fmla="*/ 311 w 602"/>
              <a:gd name="T75" fmla="*/ 530 h 531"/>
              <a:gd name="T76" fmla="*/ 304 w 602"/>
              <a:gd name="T77" fmla="*/ 530 h 531"/>
              <a:gd name="T78" fmla="*/ 290 w 602"/>
              <a:gd name="T79" fmla="*/ 530 h 531"/>
              <a:gd name="T80" fmla="*/ 290 w 602"/>
              <a:gd name="T81" fmla="*/ 530 h 531"/>
              <a:gd name="T82" fmla="*/ 15 w 602"/>
              <a:gd name="T83" fmla="*/ 417 h 531"/>
              <a:gd name="T84" fmla="*/ 29 w 602"/>
              <a:gd name="T85" fmla="*/ 36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2" h="531">
                <a:moveTo>
                  <a:pt x="587" y="289"/>
                </a:moveTo>
                <a:lnTo>
                  <a:pt x="587" y="289"/>
                </a:lnTo>
                <a:lnTo>
                  <a:pt x="587" y="289"/>
                </a:lnTo>
                <a:cubicBezTo>
                  <a:pt x="311" y="403"/>
                  <a:pt x="311" y="403"/>
                  <a:pt x="311" y="403"/>
                </a:cubicBezTo>
                <a:lnTo>
                  <a:pt x="311" y="403"/>
                </a:lnTo>
                <a:lnTo>
                  <a:pt x="311" y="403"/>
                </a:lnTo>
                <a:lnTo>
                  <a:pt x="311" y="403"/>
                </a:lnTo>
                <a:cubicBezTo>
                  <a:pt x="311" y="410"/>
                  <a:pt x="304" y="410"/>
                  <a:pt x="304" y="410"/>
                </a:cubicBezTo>
                <a:cubicBezTo>
                  <a:pt x="297" y="410"/>
                  <a:pt x="297" y="410"/>
                  <a:pt x="290" y="403"/>
                </a:cubicBezTo>
                <a:lnTo>
                  <a:pt x="290" y="403"/>
                </a:lnTo>
                <a:lnTo>
                  <a:pt x="290" y="403"/>
                </a:lnTo>
                <a:lnTo>
                  <a:pt x="290" y="403"/>
                </a:lnTo>
                <a:cubicBezTo>
                  <a:pt x="15" y="289"/>
                  <a:pt x="15" y="289"/>
                  <a:pt x="15" y="289"/>
                </a:cubicBezTo>
                <a:lnTo>
                  <a:pt x="15" y="289"/>
                </a:lnTo>
                <a:cubicBezTo>
                  <a:pt x="7" y="289"/>
                  <a:pt x="0" y="275"/>
                  <a:pt x="0" y="268"/>
                </a:cubicBezTo>
                <a:cubicBezTo>
                  <a:pt x="0" y="247"/>
                  <a:pt x="15" y="240"/>
                  <a:pt x="29" y="240"/>
                </a:cubicBezTo>
                <a:cubicBezTo>
                  <a:pt x="36" y="240"/>
                  <a:pt x="36" y="240"/>
                  <a:pt x="43" y="240"/>
                </a:cubicBezTo>
                <a:lnTo>
                  <a:pt x="43" y="240"/>
                </a:lnTo>
                <a:lnTo>
                  <a:pt x="43" y="240"/>
                </a:lnTo>
                <a:lnTo>
                  <a:pt x="43" y="240"/>
                </a:lnTo>
                <a:cubicBezTo>
                  <a:pt x="304" y="346"/>
                  <a:pt x="304" y="346"/>
                  <a:pt x="304" y="346"/>
                </a:cubicBezTo>
                <a:cubicBezTo>
                  <a:pt x="566" y="240"/>
                  <a:pt x="566" y="240"/>
                  <a:pt x="566" y="240"/>
                </a:cubicBezTo>
                <a:lnTo>
                  <a:pt x="566" y="240"/>
                </a:lnTo>
                <a:lnTo>
                  <a:pt x="566" y="240"/>
                </a:lnTo>
                <a:lnTo>
                  <a:pt x="566" y="240"/>
                </a:lnTo>
                <a:lnTo>
                  <a:pt x="573" y="240"/>
                </a:lnTo>
                <a:cubicBezTo>
                  <a:pt x="594" y="240"/>
                  <a:pt x="601" y="247"/>
                  <a:pt x="601" y="268"/>
                </a:cubicBezTo>
                <a:cubicBezTo>
                  <a:pt x="601" y="275"/>
                  <a:pt x="594" y="289"/>
                  <a:pt x="587" y="289"/>
                </a:cubicBezTo>
                <a:close/>
                <a:moveTo>
                  <a:pt x="587" y="169"/>
                </a:moveTo>
                <a:lnTo>
                  <a:pt x="587" y="169"/>
                </a:lnTo>
                <a:lnTo>
                  <a:pt x="587" y="169"/>
                </a:lnTo>
                <a:cubicBezTo>
                  <a:pt x="311" y="282"/>
                  <a:pt x="311" y="282"/>
                  <a:pt x="311" y="282"/>
                </a:cubicBezTo>
                <a:lnTo>
                  <a:pt x="311" y="282"/>
                </a:lnTo>
                <a:lnTo>
                  <a:pt x="311" y="282"/>
                </a:lnTo>
                <a:lnTo>
                  <a:pt x="311" y="282"/>
                </a:lnTo>
                <a:lnTo>
                  <a:pt x="304" y="282"/>
                </a:lnTo>
                <a:cubicBezTo>
                  <a:pt x="297" y="282"/>
                  <a:pt x="297" y="282"/>
                  <a:pt x="290" y="282"/>
                </a:cubicBezTo>
                <a:lnTo>
                  <a:pt x="290" y="282"/>
                </a:lnTo>
                <a:lnTo>
                  <a:pt x="290" y="282"/>
                </a:lnTo>
                <a:lnTo>
                  <a:pt x="290" y="282"/>
                </a:lnTo>
                <a:cubicBezTo>
                  <a:pt x="15" y="169"/>
                  <a:pt x="15" y="169"/>
                  <a:pt x="15" y="169"/>
                </a:cubicBezTo>
                <a:lnTo>
                  <a:pt x="15" y="169"/>
                </a:lnTo>
                <a:cubicBezTo>
                  <a:pt x="7" y="162"/>
                  <a:pt x="0" y="155"/>
                  <a:pt x="0" y="141"/>
                </a:cubicBezTo>
                <a:cubicBezTo>
                  <a:pt x="0" y="134"/>
                  <a:pt x="7" y="120"/>
                  <a:pt x="15" y="120"/>
                </a:cubicBezTo>
                <a:lnTo>
                  <a:pt x="15" y="120"/>
                </a:lnTo>
                <a:cubicBezTo>
                  <a:pt x="290" y="7"/>
                  <a:pt x="290" y="7"/>
                  <a:pt x="290" y="7"/>
                </a:cubicBezTo>
                <a:lnTo>
                  <a:pt x="290" y="7"/>
                </a:lnTo>
                <a:lnTo>
                  <a:pt x="290" y="7"/>
                </a:lnTo>
                <a:lnTo>
                  <a:pt x="290" y="7"/>
                </a:lnTo>
                <a:cubicBezTo>
                  <a:pt x="297" y="0"/>
                  <a:pt x="297" y="0"/>
                  <a:pt x="304" y="0"/>
                </a:cubicBezTo>
                <a:cubicBezTo>
                  <a:pt x="304" y="0"/>
                  <a:pt x="311" y="0"/>
                  <a:pt x="311" y="7"/>
                </a:cubicBezTo>
                <a:lnTo>
                  <a:pt x="311" y="7"/>
                </a:lnTo>
                <a:lnTo>
                  <a:pt x="311" y="7"/>
                </a:lnTo>
                <a:lnTo>
                  <a:pt x="311" y="7"/>
                </a:lnTo>
                <a:cubicBezTo>
                  <a:pt x="587" y="120"/>
                  <a:pt x="587" y="120"/>
                  <a:pt x="587" y="120"/>
                </a:cubicBezTo>
                <a:lnTo>
                  <a:pt x="587" y="120"/>
                </a:lnTo>
                <a:cubicBezTo>
                  <a:pt x="594" y="120"/>
                  <a:pt x="601" y="134"/>
                  <a:pt x="601" y="141"/>
                </a:cubicBezTo>
                <a:cubicBezTo>
                  <a:pt x="601" y="155"/>
                  <a:pt x="594" y="162"/>
                  <a:pt x="587" y="169"/>
                </a:cubicBezTo>
                <a:close/>
                <a:moveTo>
                  <a:pt x="29" y="360"/>
                </a:moveTo>
                <a:lnTo>
                  <a:pt x="29" y="360"/>
                </a:lnTo>
                <a:cubicBezTo>
                  <a:pt x="36" y="360"/>
                  <a:pt x="36" y="360"/>
                  <a:pt x="43" y="360"/>
                </a:cubicBezTo>
                <a:lnTo>
                  <a:pt x="43" y="360"/>
                </a:lnTo>
                <a:lnTo>
                  <a:pt x="43" y="360"/>
                </a:lnTo>
                <a:lnTo>
                  <a:pt x="43" y="360"/>
                </a:lnTo>
                <a:cubicBezTo>
                  <a:pt x="304" y="473"/>
                  <a:pt x="304" y="473"/>
                  <a:pt x="304" y="473"/>
                </a:cubicBezTo>
                <a:cubicBezTo>
                  <a:pt x="566" y="360"/>
                  <a:pt x="566" y="360"/>
                  <a:pt x="566" y="360"/>
                </a:cubicBezTo>
                <a:lnTo>
                  <a:pt x="566" y="360"/>
                </a:lnTo>
                <a:lnTo>
                  <a:pt x="566" y="360"/>
                </a:lnTo>
                <a:lnTo>
                  <a:pt x="566" y="360"/>
                </a:lnTo>
                <a:lnTo>
                  <a:pt x="573" y="360"/>
                </a:lnTo>
                <a:cubicBezTo>
                  <a:pt x="594" y="360"/>
                  <a:pt x="601" y="374"/>
                  <a:pt x="601" y="388"/>
                </a:cubicBezTo>
                <a:cubicBezTo>
                  <a:pt x="601" y="403"/>
                  <a:pt x="594" y="410"/>
                  <a:pt x="587" y="417"/>
                </a:cubicBezTo>
                <a:lnTo>
                  <a:pt x="587" y="417"/>
                </a:lnTo>
                <a:cubicBezTo>
                  <a:pt x="311" y="530"/>
                  <a:pt x="311" y="530"/>
                  <a:pt x="311" y="530"/>
                </a:cubicBezTo>
                <a:lnTo>
                  <a:pt x="311" y="530"/>
                </a:lnTo>
                <a:lnTo>
                  <a:pt x="311" y="530"/>
                </a:lnTo>
                <a:lnTo>
                  <a:pt x="311" y="530"/>
                </a:lnTo>
                <a:lnTo>
                  <a:pt x="304" y="530"/>
                </a:lnTo>
                <a:cubicBezTo>
                  <a:pt x="297" y="530"/>
                  <a:pt x="297" y="530"/>
                  <a:pt x="290" y="530"/>
                </a:cubicBezTo>
                <a:lnTo>
                  <a:pt x="290" y="530"/>
                </a:lnTo>
                <a:lnTo>
                  <a:pt x="290" y="530"/>
                </a:lnTo>
                <a:lnTo>
                  <a:pt x="290" y="530"/>
                </a:lnTo>
                <a:cubicBezTo>
                  <a:pt x="15" y="417"/>
                  <a:pt x="15" y="417"/>
                  <a:pt x="15" y="417"/>
                </a:cubicBezTo>
                <a:lnTo>
                  <a:pt x="15" y="417"/>
                </a:lnTo>
                <a:cubicBezTo>
                  <a:pt x="7" y="410"/>
                  <a:pt x="0" y="403"/>
                  <a:pt x="0" y="388"/>
                </a:cubicBezTo>
                <a:cubicBezTo>
                  <a:pt x="0" y="374"/>
                  <a:pt x="15" y="360"/>
                  <a:pt x="29" y="360"/>
                </a:cubicBezTo>
                <a:close/>
              </a:path>
            </a:pathLst>
          </a:custGeom>
          <a:solidFill>
            <a:schemeClr val="bg1"/>
          </a:solidFill>
          <a:ln>
            <a:noFill/>
          </a:ln>
          <a:effectLst/>
          <a:extLst/>
        </p:spPr>
        <p:txBody>
          <a:bodyPr wrap="none" anchor="ctr"/>
          <a:lstStyle/>
          <a:p>
            <a:pPr>
              <a:defRPr/>
            </a:pPr>
            <a:endParaRPr lang="en-US">
              <a:latin typeface="+mn-lt"/>
              <a:ea typeface="+mn-ea"/>
              <a:cs typeface="+mn-cs"/>
            </a:endParaRPr>
          </a:p>
        </p:txBody>
      </p:sp>
      <p:sp>
        <p:nvSpPr>
          <p:cNvPr id="137" name="Freeform 79"/>
          <p:cNvSpPr>
            <a:spLocks noChangeAspect="1" noChangeArrowheads="1"/>
          </p:cNvSpPr>
          <p:nvPr/>
        </p:nvSpPr>
        <p:spPr bwMode="auto">
          <a:xfrm>
            <a:off x="2652165" y="9161814"/>
            <a:ext cx="547619" cy="552178"/>
          </a:xfrm>
          <a:custGeom>
            <a:avLst/>
            <a:gdLst>
              <a:gd name="T0" fmla="*/ 516 w 545"/>
              <a:gd name="T1" fmla="*/ 552 h 553"/>
              <a:gd name="T2" fmla="*/ 374 w 545"/>
              <a:gd name="T3" fmla="*/ 523 h 553"/>
              <a:gd name="T4" fmla="*/ 445 w 545"/>
              <a:gd name="T5" fmla="*/ 495 h 553"/>
              <a:gd name="T6" fmla="*/ 304 w 545"/>
              <a:gd name="T7" fmla="*/ 354 h 553"/>
              <a:gd name="T8" fmla="*/ 325 w 545"/>
              <a:gd name="T9" fmla="*/ 304 h 553"/>
              <a:gd name="T10" fmla="*/ 346 w 545"/>
              <a:gd name="T11" fmla="*/ 311 h 553"/>
              <a:gd name="T12" fmla="*/ 487 w 545"/>
              <a:gd name="T13" fmla="*/ 410 h 553"/>
              <a:gd name="T14" fmla="*/ 544 w 545"/>
              <a:gd name="T15" fmla="*/ 410 h 553"/>
              <a:gd name="T16" fmla="*/ 516 w 545"/>
              <a:gd name="T17" fmla="*/ 552 h 553"/>
              <a:gd name="T18" fmla="*/ 516 w 545"/>
              <a:gd name="T19" fmla="*/ 170 h 553"/>
              <a:gd name="T20" fmla="*/ 487 w 545"/>
              <a:gd name="T21" fmla="*/ 99 h 553"/>
              <a:gd name="T22" fmla="*/ 346 w 545"/>
              <a:gd name="T23" fmla="*/ 241 h 553"/>
              <a:gd name="T24" fmla="*/ 297 w 545"/>
              <a:gd name="T25" fmla="*/ 219 h 553"/>
              <a:gd name="T26" fmla="*/ 304 w 545"/>
              <a:gd name="T27" fmla="*/ 198 h 553"/>
              <a:gd name="T28" fmla="*/ 403 w 545"/>
              <a:gd name="T29" fmla="*/ 57 h 553"/>
              <a:gd name="T30" fmla="*/ 403 w 545"/>
              <a:gd name="T31" fmla="*/ 0 h 553"/>
              <a:gd name="T32" fmla="*/ 544 w 545"/>
              <a:gd name="T33" fmla="*/ 28 h 553"/>
              <a:gd name="T34" fmla="*/ 516 w 545"/>
              <a:gd name="T35" fmla="*/ 170 h 553"/>
              <a:gd name="T36" fmla="*/ 233 w 545"/>
              <a:gd name="T37" fmla="*/ 354 h 553"/>
              <a:gd name="T38" fmla="*/ 141 w 545"/>
              <a:gd name="T39" fmla="*/ 495 h 553"/>
              <a:gd name="T40" fmla="*/ 141 w 545"/>
              <a:gd name="T41" fmla="*/ 552 h 553"/>
              <a:gd name="T42" fmla="*/ 0 w 545"/>
              <a:gd name="T43" fmla="*/ 523 h 553"/>
              <a:gd name="T44" fmla="*/ 28 w 545"/>
              <a:gd name="T45" fmla="*/ 382 h 553"/>
              <a:gd name="T46" fmla="*/ 56 w 545"/>
              <a:gd name="T47" fmla="*/ 452 h 553"/>
              <a:gd name="T48" fmla="*/ 198 w 545"/>
              <a:gd name="T49" fmla="*/ 311 h 553"/>
              <a:gd name="T50" fmla="*/ 240 w 545"/>
              <a:gd name="T51" fmla="*/ 332 h 553"/>
              <a:gd name="T52" fmla="*/ 212 w 545"/>
              <a:gd name="T53" fmla="*/ 248 h 553"/>
              <a:gd name="T54" fmla="*/ 198 w 545"/>
              <a:gd name="T55" fmla="*/ 241 h 553"/>
              <a:gd name="T56" fmla="*/ 56 w 545"/>
              <a:gd name="T57" fmla="*/ 99 h 553"/>
              <a:gd name="T58" fmla="*/ 28 w 545"/>
              <a:gd name="T59" fmla="*/ 170 h 553"/>
              <a:gd name="T60" fmla="*/ 0 w 545"/>
              <a:gd name="T61" fmla="*/ 28 h 553"/>
              <a:gd name="T62" fmla="*/ 141 w 545"/>
              <a:gd name="T63" fmla="*/ 0 h 553"/>
              <a:gd name="T64" fmla="*/ 141 w 545"/>
              <a:gd name="T65" fmla="*/ 57 h 553"/>
              <a:gd name="T66" fmla="*/ 233 w 545"/>
              <a:gd name="T67" fmla="*/ 198 h 553"/>
              <a:gd name="T68" fmla="*/ 240 w 545"/>
              <a:gd name="T69" fmla="*/ 219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5" h="553">
                <a:moveTo>
                  <a:pt x="516" y="552"/>
                </a:moveTo>
                <a:lnTo>
                  <a:pt x="516" y="552"/>
                </a:lnTo>
                <a:cubicBezTo>
                  <a:pt x="403" y="552"/>
                  <a:pt x="403" y="552"/>
                  <a:pt x="403" y="552"/>
                </a:cubicBezTo>
                <a:cubicBezTo>
                  <a:pt x="389" y="552"/>
                  <a:pt x="374" y="537"/>
                  <a:pt x="374" y="523"/>
                </a:cubicBezTo>
                <a:cubicBezTo>
                  <a:pt x="374" y="502"/>
                  <a:pt x="389" y="495"/>
                  <a:pt x="403" y="495"/>
                </a:cubicBezTo>
                <a:cubicBezTo>
                  <a:pt x="445" y="495"/>
                  <a:pt x="445" y="495"/>
                  <a:pt x="445" y="495"/>
                </a:cubicBezTo>
                <a:cubicBezTo>
                  <a:pt x="304" y="354"/>
                  <a:pt x="304" y="354"/>
                  <a:pt x="304" y="354"/>
                </a:cubicBezTo>
                <a:lnTo>
                  <a:pt x="304" y="354"/>
                </a:lnTo>
                <a:cubicBezTo>
                  <a:pt x="304" y="347"/>
                  <a:pt x="297" y="339"/>
                  <a:pt x="297" y="332"/>
                </a:cubicBezTo>
                <a:cubicBezTo>
                  <a:pt x="297" y="318"/>
                  <a:pt x="311" y="304"/>
                  <a:pt x="325" y="304"/>
                </a:cubicBezTo>
                <a:cubicBezTo>
                  <a:pt x="332" y="304"/>
                  <a:pt x="339" y="304"/>
                  <a:pt x="346" y="311"/>
                </a:cubicBezTo>
                <a:lnTo>
                  <a:pt x="346" y="311"/>
                </a:lnTo>
                <a:cubicBezTo>
                  <a:pt x="487" y="452"/>
                  <a:pt x="487" y="452"/>
                  <a:pt x="487" y="452"/>
                </a:cubicBezTo>
                <a:cubicBezTo>
                  <a:pt x="487" y="410"/>
                  <a:pt x="487" y="410"/>
                  <a:pt x="487" y="410"/>
                </a:cubicBezTo>
                <a:cubicBezTo>
                  <a:pt x="487" y="389"/>
                  <a:pt x="502" y="382"/>
                  <a:pt x="516" y="382"/>
                </a:cubicBezTo>
                <a:cubicBezTo>
                  <a:pt x="530" y="382"/>
                  <a:pt x="544" y="389"/>
                  <a:pt x="544" y="410"/>
                </a:cubicBezTo>
                <a:cubicBezTo>
                  <a:pt x="544" y="523"/>
                  <a:pt x="544" y="523"/>
                  <a:pt x="544" y="523"/>
                </a:cubicBezTo>
                <a:cubicBezTo>
                  <a:pt x="544" y="537"/>
                  <a:pt x="530" y="552"/>
                  <a:pt x="516" y="552"/>
                </a:cubicBezTo>
                <a:close/>
                <a:moveTo>
                  <a:pt x="516" y="170"/>
                </a:moveTo>
                <a:lnTo>
                  <a:pt x="516" y="170"/>
                </a:lnTo>
                <a:cubicBezTo>
                  <a:pt x="502" y="170"/>
                  <a:pt x="487" y="163"/>
                  <a:pt x="487" y="141"/>
                </a:cubicBezTo>
                <a:cubicBezTo>
                  <a:pt x="487" y="99"/>
                  <a:pt x="487" y="99"/>
                  <a:pt x="487" y="99"/>
                </a:cubicBezTo>
                <a:cubicBezTo>
                  <a:pt x="346" y="241"/>
                  <a:pt x="346" y="241"/>
                  <a:pt x="346" y="241"/>
                </a:cubicBezTo>
                <a:lnTo>
                  <a:pt x="346" y="241"/>
                </a:lnTo>
                <a:cubicBezTo>
                  <a:pt x="339" y="248"/>
                  <a:pt x="332" y="248"/>
                  <a:pt x="325" y="248"/>
                </a:cubicBezTo>
                <a:cubicBezTo>
                  <a:pt x="311" y="248"/>
                  <a:pt x="297" y="234"/>
                  <a:pt x="297" y="219"/>
                </a:cubicBezTo>
                <a:cubicBezTo>
                  <a:pt x="297" y="212"/>
                  <a:pt x="304" y="205"/>
                  <a:pt x="304" y="198"/>
                </a:cubicBezTo>
                <a:lnTo>
                  <a:pt x="304" y="198"/>
                </a:lnTo>
                <a:cubicBezTo>
                  <a:pt x="445" y="57"/>
                  <a:pt x="445" y="57"/>
                  <a:pt x="445" y="57"/>
                </a:cubicBezTo>
                <a:cubicBezTo>
                  <a:pt x="403" y="57"/>
                  <a:pt x="403" y="57"/>
                  <a:pt x="403" y="57"/>
                </a:cubicBezTo>
                <a:cubicBezTo>
                  <a:pt x="389" y="57"/>
                  <a:pt x="374" y="50"/>
                  <a:pt x="374" y="28"/>
                </a:cubicBezTo>
                <a:cubicBezTo>
                  <a:pt x="374" y="14"/>
                  <a:pt x="389" y="0"/>
                  <a:pt x="403" y="0"/>
                </a:cubicBezTo>
                <a:cubicBezTo>
                  <a:pt x="516" y="0"/>
                  <a:pt x="516" y="0"/>
                  <a:pt x="516" y="0"/>
                </a:cubicBezTo>
                <a:cubicBezTo>
                  <a:pt x="530" y="0"/>
                  <a:pt x="544" y="14"/>
                  <a:pt x="544" y="28"/>
                </a:cubicBezTo>
                <a:cubicBezTo>
                  <a:pt x="544" y="141"/>
                  <a:pt x="544" y="141"/>
                  <a:pt x="544" y="141"/>
                </a:cubicBezTo>
                <a:cubicBezTo>
                  <a:pt x="544" y="163"/>
                  <a:pt x="530" y="170"/>
                  <a:pt x="516" y="170"/>
                </a:cubicBezTo>
                <a:close/>
                <a:moveTo>
                  <a:pt x="233" y="354"/>
                </a:moveTo>
                <a:lnTo>
                  <a:pt x="233" y="354"/>
                </a:lnTo>
                <a:cubicBezTo>
                  <a:pt x="92" y="495"/>
                  <a:pt x="92" y="495"/>
                  <a:pt x="92" y="495"/>
                </a:cubicBezTo>
                <a:cubicBezTo>
                  <a:pt x="141" y="495"/>
                  <a:pt x="141" y="495"/>
                  <a:pt x="141" y="495"/>
                </a:cubicBezTo>
                <a:cubicBezTo>
                  <a:pt x="155" y="495"/>
                  <a:pt x="169" y="502"/>
                  <a:pt x="169" y="523"/>
                </a:cubicBezTo>
                <a:cubicBezTo>
                  <a:pt x="169" y="537"/>
                  <a:pt x="155" y="552"/>
                  <a:pt x="141" y="552"/>
                </a:cubicBezTo>
                <a:cubicBezTo>
                  <a:pt x="28" y="552"/>
                  <a:pt x="28" y="552"/>
                  <a:pt x="28" y="552"/>
                </a:cubicBezTo>
                <a:cubicBezTo>
                  <a:pt x="7" y="552"/>
                  <a:pt x="0" y="537"/>
                  <a:pt x="0" y="523"/>
                </a:cubicBezTo>
                <a:cubicBezTo>
                  <a:pt x="0" y="410"/>
                  <a:pt x="0" y="410"/>
                  <a:pt x="0" y="410"/>
                </a:cubicBezTo>
                <a:cubicBezTo>
                  <a:pt x="0" y="389"/>
                  <a:pt x="7" y="382"/>
                  <a:pt x="28" y="382"/>
                </a:cubicBezTo>
                <a:cubicBezTo>
                  <a:pt x="42" y="382"/>
                  <a:pt x="56" y="389"/>
                  <a:pt x="56" y="410"/>
                </a:cubicBezTo>
                <a:cubicBezTo>
                  <a:pt x="56" y="452"/>
                  <a:pt x="56" y="452"/>
                  <a:pt x="56" y="452"/>
                </a:cubicBezTo>
                <a:cubicBezTo>
                  <a:pt x="198" y="311"/>
                  <a:pt x="198" y="311"/>
                  <a:pt x="198" y="311"/>
                </a:cubicBezTo>
                <a:lnTo>
                  <a:pt x="198" y="311"/>
                </a:lnTo>
                <a:cubicBezTo>
                  <a:pt x="198" y="304"/>
                  <a:pt x="205" y="304"/>
                  <a:pt x="212" y="304"/>
                </a:cubicBezTo>
                <a:cubicBezTo>
                  <a:pt x="233" y="304"/>
                  <a:pt x="240" y="318"/>
                  <a:pt x="240" y="332"/>
                </a:cubicBezTo>
                <a:cubicBezTo>
                  <a:pt x="240" y="339"/>
                  <a:pt x="240" y="347"/>
                  <a:pt x="233" y="354"/>
                </a:cubicBezTo>
                <a:close/>
                <a:moveTo>
                  <a:pt x="212" y="248"/>
                </a:moveTo>
                <a:lnTo>
                  <a:pt x="212" y="248"/>
                </a:lnTo>
                <a:cubicBezTo>
                  <a:pt x="205" y="248"/>
                  <a:pt x="198" y="248"/>
                  <a:pt x="198" y="241"/>
                </a:cubicBezTo>
                <a:lnTo>
                  <a:pt x="198" y="241"/>
                </a:lnTo>
                <a:cubicBezTo>
                  <a:pt x="56" y="99"/>
                  <a:pt x="56" y="99"/>
                  <a:pt x="56" y="99"/>
                </a:cubicBezTo>
                <a:cubicBezTo>
                  <a:pt x="56" y="141"/>
                  <a:pt x="56" y="141"/>
                  <a:pt x="56" y="141"/>
                </a:cubicBezTo>
                <a:cubicBezTo>
                  <a:pt x="56" y="163"/>
                  <a:pt x="42" y="170"/>
                  <a:pt x="28" y="170"/>
                </a:cubicBezTo>
                <a:cubicBezTo>
                  <a:pt x="7" y="170"/>
                  <a:pt x="0" y="163"/>
                  <a:pt x="0" y="141"/>
                </a:cubicBezTo>
                <a:cubicBezTo>
                  <a:pt x="0" y="28"/>
                  <a:pt x="0" y="28"/>
                  <a:pt x="0" y="28"/>
                </a:cubicBezTo>
                <a:cubicBezTo>
                  <a:pt x="0" y="14"/>
                  <a:pt x="7" y="0"/>
                  <a:pt x="28" y="0"/>
                </a:cubicBezTo>
                <a:cubicBezTo>
                  <a:pt x="141" y="0"/>
                  <a:pt x="141" y="0"/>
                  <a:pt x="141" y="0"/>
                </a:cubicBezTo>
                <a:cubicBezTo>
                  <a:pt x="155" y="0"/>
                  <a:pt x="169" y="14"/>
                  <a:pt x="169" y="28"/>
                </a:cubicBezTo>
                <a:cubicBezTo>
                  <a:pt x="169" y="50"/>
                  <a:pt x="155" y="57"/>
                  <a:pt x="141" y="57"/>
                </a:cubicBezTo>
                <a:cubicBezTo>
                  <a:pt x="92" y="57"/>
                  <a:pt x="92" y="57"/>
                  <a:pt x="92" y="57"/>
                </a:cubicBezTo>
                <a:cubicBezTo>
                  <a:pt x="233" y="198"/>
                  <a:pt x="233" y="198"/>
                  <a:pt x="233" y="198"/>
                </a:cubicBezTo>
                <a:lnTo>
                  <a:pt x="233" y="198"/>
                </a:lnTo>
                <a:cubicBezTo>
                  <a:pt x="240" y="205"/>
                  <a:pt x="240" y="212"/>
                  <a:pt x="240" y="219"/>
                </a:cubicBezTo>
                <a:cubicBezTo>
                  <a:pt x="240" y="234"/>
                  <a:pt x="233" y="248"/>
                  <a:pt x="212" y="248"/>
                </a:cubicBezTo>
                <a:close/>
              </a:path>
            </a:pathLst>
          </a:custGeom>
          <a:solidFill>
            <a:schemeClr val="bg1"/>
          </a:solidFill>
          <a:ln>
            <a:noFill/>
          </a:ln>
          <a:effectLst/>
          <a:extLst/>
        </p:spPr>
        <p:txBody>
          <a:bodyPr wrap="none" anchor="ctr"/>
          <a:lstStyle/>
          <a:p>
            <a:pPr>
              <a:defRPr/>
            </a:pPr>
            <a:endParaRPr lang="en-US">
              <a:latin typeface="+mn-lt"/>
              <a:ea typeface="+mn-ea"/>
              <a:cs typeface="+mn-cs"/>
            </a:endParaRPr>
          </a:p>
        </p:txBody>
      </p:sp>
      <p:sp>
        <p:nvSpPr>
          <p:cNvPr id="138" name="Freeform 9"/>
          <p:cNvSpPr>
            <a:spLocks noChangeArrowheads="1"/>
          </p:cNvSpPr>
          <p:nvPr/>
        </p:nvSpPr>
        <p:spPr bwMode="auto">
          <a:xfrm>
            <a:off x="14364323" y="8930490"/>
            <a:ext cx="694202" cy="694382"/>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spTree>
    <p:extLst>
      <p:ext uri="{BB962C8B-B14F-4D97-AF65-F5344CB8AC3E}">
        <p14:creationId xmlns:p14="http://schemas.microsoft.com/office/powerpoint/2010/main" val="24211268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1"/>
          <p:cNvSpPr>
            <a:spLocks/>
          </p:cNvSpPr>
          <p:nvPr/>
        </p:nvSpPr>
        <p:spPr bwMode="auto">
          <a:xfrm>
            <a:off x="8768126" y="572895"/>
            <a:ext cx="6847777"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7200" b="1">
                <a:solidFill>
                  <a:schemeClr val="tx2"/>
                </a:solidFill>
                <a:latin typeface="Lato Regular"/>
                <a:ea typeface="ＭＳ Ｐゴシック" charset="0"/>
                <a:cs typeface="Lato Regular"/>
                <a:sym typeface="Bebas Neue" charset="0"/>
              </a:rPr>
              <a:t>Four Great Ideas</a:t>
            </a:r>
          </a:p>
        </p:txBody>
      </p:sp>
      <p:sp>
        <p:nvSpPr>
          <p:cNvPr id="42" name="Rectangle 2"/>
          <p:cNvSpPr>
            <a:spLocks/>
          </p:cNvSpPr>
          <p:nvPr/>
        </p:nvSpPr>
        <p:spPr bwMode="auto">
          <a:xfrm>
            <a:off x="10010163" y="1646885"/>
            <a:ext cx="43764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2800">
                <a:latin typeface="Lato Light"/>
                <a:ea typeface="ＭＳ Ｐゴシック" charset="0"/>
                <a:cs typeface="Lato Light"/>
                <a:sym typeface="Montserrat-Regular" charset="0"/>
              </a:rPr>
              <a:t>Your great subtitle </a:t>
            </a:r>
            <a:r>
              <a:rPr lang="en-US" sz="2800">
                <a:solidFill>
                  <a:schemeClr val="accent2"/>
                </a:solidFill>
                <a:latin typeface="Lato Light"/>
                <a:ea typeface="ＭＳ Ｐゴシック" charset="0"/>
                <a:cs typeface="Lato Light"/>
                <a:sym typeface="Montserrat-Regular" charset="0"/>
              </a:rPr>
              <a:t>goes here</a:t>
            </a:r>
          </a:p>
        </p:txBody>
      </p:sp>
      <p:grpSp>
        <p:nvGrpSpPr>
          <p:cNvPr id="45" name="Group 44"/>
          <p:cNvGrpSpPr/>
          <p:nvPr/>
        </p:nvGrpSpPr>
        <p:grpSpPr>
          <a:xfrm>
            <a:off x="11792054" y="2271789"/>
            <a:ext cx="799891" cy="190500"/>
            <a:chOff x="1942594" y="2781300"/>
            <a:chExt cx="799891" cy="190500"/>
          </a:xfrm>
          <a:solidFill>
            <a:schemeClr val="bg1">
              <a:lumMod val="85000"/>
            </a:schemeClr>
          </a:solidFill>
        </p:grpSpPr>
        <p:sp>
          <p:nvSpPr>
            <p:cNvPr id="46" name="Oval 3"/>
            <p:cNvSpPr>
              <a:spLocks/>
            </p:cNvSpPr>
            <p:nvPr/>
          </p:nvSpPr>
          <p:spPr bwMode="auto">
            <a:xfrm>
              <a:off x="1942594"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sp>
          <p:nvSpPr>
            <p:cNvPr id="47" name="Oval 4"/>
            <p:cNvSpPr>
              <a:spLocks/>
            </p:cNvSpPr>
            <p:nvPr/>
          </p:nvSpPr>
          <p:spPr bwMode="auto">
            <a:xfrm>
              <a:off x="2247315"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sp>
          <p:nvSpPr>
            <p:cNvPr id="48" name="Oval 5"/>
            <p:cNvSpPr>
              <a:spLocks/>
            </p:cNvSpPr>
            <p:nvPr/>
          </p:nvSpPr>
          <p:spPr bwMode="auto">
            <a:xfrm>
              <a:off x="2552035"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grpSp>
      <p:sp>
        <p:nvSpPr>
          <p:cNvPr id="33" name="TextBox 32"/>
          <p:cNvSpPr txBox="1"/>
          <p:nvPr/>
        </p:nvSpPr>
        <p:spPr>
          <a:xfrm>
            <a:off x="11100407" y="3609782"/>
            <a:ext cx="11360227" cy="1320917"/>
          </a:xfrm>
          <a:prstGeom prst="rect">
            <a:avLst/>
          </a:prstGeom>
          <a:noFill/>
        </p:spPr>
        <p:txBody>
          <a:bodyPr wrap="square" lIns="0" tIns="0" rIns="0" bIns="0" rtlCol="1">
            <a:spAutoFit/>
          </a:bodyPr>
          <a:lstStyle/>
          <a:p>
            <a:pPr algn="just">
              <a:lnSpc>
                <a:spcPts val="3466"/>
              </a:lnSpc>
            </a:pPr>
            <a:r>
              <a:rPr lang="en-US" sz="2400">
                <a:latin typeface="Lato Light"/>
                <a:ea typeface="Open Sans" panose="020B0606030504020204" pitchFamily="34" charset="0"/>
                <a:cs typeface="Lato Light"/>
              </a:rPr>
              <a:t>The activities of a company associated with buying and selling a product or service. It includes advertising selling and delivering products to people. People who work in marketing departments of companies try to get the attention</a:t>
            </a:r>
          </a:p>
        </p:txBody>
      </p:sp>
      <p:sp>
        <p:nvSpPr>
          <p:cNvPr id="35" name="Oval 34"/>
          <p:cNvSpPr/>
          <p:nvPr/>
        </p:nvSpPr>
        <p:spPr>
          <a:xfrm>
            <a:off x="9382121" y="3767694"/>
            <a:ext cx="1137624" cy="1137920"/>
          </a:xfrm>
          <a:prstGeom prst="ellipse">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6" name="TextBox 35"/>
          <p:cNvSpPr txBox="1"/>
          <p:nvPr/>
        </p:nvSpPr>
        <p:spPr>
          <a:xfrm>
            <a:off x="9492740" y="4027579"/>
            <a:ext cx="895537" cy="673096"/>
          </a:xfrm>
          <a:prstGeom prst="rect">
            <a:avLst/>
          </a:prstGeom>
          <a:noFill/>
          <a:ln>
            <a:noFill/>
          </a:ln>
        </p:spPr>
        <p:txBody>
          <a:bodyPr wrap="square" lIns="0" tIns="0" rIns="0" bIns="0" rtlCol="1" anchor="t" anchorCtr="0">
            <a:noAutofit/>
          </a:bodyPr>
          <a:lstStyle/>
          <a:p>
            <a:pPr algn="ctr" rtl="0"/>
            <a:r>
              <a:rPr lang="en-US" b="1" dirty="0">
                <a:solidFill>
                  <a:schemeClr val="bg1"/>
                </a:solidFill>
                <a:latin typeface="Lato Bold"/>
                <a:ea typeface="Open Sans" pitchFamily="34" charset="0"/>
                <a:cs typeface="Lato Bold"/>
              </a:rPr>
              <a:t>1</a:t>
            </a:r>
            <a:endParaRPr lang="x-none" b="1" dirty="0">
              <a:solidFill>
                <a:schemeClr val="bg1"/>
              </a:solidFill>
              <a:latin typeface="Lato Bold"/>
              <a:ea typeface="Open Sans" pitchFamily="34" charset="0"/>
              <a:cs typeface="Lato Bold"/>
            </a:endParaRPr>
          </a:p>
        </p:txBody>
      </p:sp>
      <p:sp>
        <p:nvSpPr>
          <p:cNvPr id="38" name="Oval 37"/>
          <p:cNvSpPr/>
          <p:nvPr/>
        </p:nvSpPr>
        <p:spPr>
          <a:xfrm>
            <a:off x="9382121" y="5833561"/>
            <a:ext cx="1137624" cy="1137920"/>
          </a:xfrm>
          <a:prstGeom prst="ellipse">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9" name="TextBox 38"/>
          <p:cNvSpPr txBox="1"/>
          <p:nvPr/>
        </p:nvSpPr>
        <p:spPr>
          <a:xfrm>
            <a:off x="11100407" y="5666014"/>
            <a:ext cx="11360227" cy="1320917"/>
          </a:xfrm>
          <a:prstGeom prst="rect">
            <a:avLst/>
          </a:prstGeom>
          <a:noFill/>
        </p:spPr>
        <p:txBody>
          <a:bodyPr wrap="square" lIns="0" tIns="0" rIns="0" bIns="0" rtlCol="1">
            <a:spAutoFit/>
          </a:bodyPr>
          <a:lstStyle/>
          <a:p>
            <a:pPr algn="just">
              <a:lnSpc>
                <a:spcPts val="3466"/>
              </a:lnSpc>
            </a:pPr>
            <a:r>
              <a:rPr lang="en-US" sz="2400">
                <a:ea typeface="Open Sans" panose="020B0606030504020204" pitchFamily="34" charset="0"/>
                <a:cs typeface="Lato Light"/>
              </a:rPr>
              <a:t>The activities of a company associated with buying and selling a product or service. It includes advertising selling and delivering products to people. People who work in marketing departments of companies try to get the attention</a:t>
            </a:r>
          </a:p>
        </p:txBody>
      </p:sp>
      <p:sp>
        <p:nvSpPr>
          <p:cNvPr id="40" name="TextBox 39"/>
          <p:cNvSpPr txBox="1"/>
          <p:nvPr/>
        </p:nvSpPr>
        <p:spPr>
          <a:xfrm>
            <a:off x="9492740" y="6110374"/>
            <a:ext cx="895537" cy="673096"/>
          </a:xfrm>
          <a:prstGeom prst="rect">
            <a:avLst/>
          </a:prstGeom>
          <a:noFill/>
          <a:ln>
            <a:noFill/>
          </a:ln>
        </p:spPr>
        <p:txBody>
          <a:bodyPr wrap="square" lIns="0" tIns="0" rIns="0" bIns="0" rtlCol="1" anchor="t" anchorCtr="0">
            <a:noAutofit/>
          </a:bodyPr>
          <a:lstStyle/>
          <a:p>
            <a:pPr algn="ctr" rtl="0"/>
            <a:r>
              <a:rPr lang="en-US" b="1" dirty="0">
                <a:solidFill>
                  <a:schemeClr val="bg1"/>
                </a:solidFill>
                <a:latin typeface="Lato Bold"/>
                <a:ea typeface="Open Sans" pitchFamily="34" charset="0"/>
                <a:cs typeface="Lato Bold"/>
              </a:rPr>
              <a:t>2</a:t>
            </a:r>
            <a:endParaRPr lang="x-none" b="1" dirty="0">
              <a:solidFill>
                <a:schemeClr val="bg1"/>
              </a:solidFill>
              <a:latin typeface="Lato Bold"/>
              <a:ea typeface="Open Sans" pitchFamily="34" charset="0"/>
              <a:cs typeface="Lato Bold"/>
            </a:endParaRPr>
          </a:p>
        </p:txBody>
      </p:sp>
      <p:sp>
        <p:nvSpPr>
          <p:cNvPr id="43" name="Oval 42"/>
          <p:cNvSpPr/>
          <p:nvPr/>
        </p:nvSpPr>
        <p:spPr>
          <a:xfrm>
            <a:off x="9382121" y="7899428"/>
            <a:ext cx="1137624" cy="1137920"/>
          </a:xfrm>
          <a:prstGeom prst="ellipse">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4" name="TextBox 43"/>
          <p:cNvSpPr txBox="1"/>
          <p:nvPr/>
        </p:nvSpPr>
        <p:spPr>
          <a:xfrm>
            <a:off x="11100407" y="7779295"/>
            <a:ext cx="11360227" cy="1320917"/>
          </a:xfrm>
          <a:prstGeom prst="rect">
            <a:avLst/>
          </a:prstGeom>
          <a:noFill/>
        </p:spPr>
        <p:txBody>
          <a:bodyPr wrap="square" lIns="0" tIns="0" rIns="0" bIns="0" rtlCol="1">
            <a:spAutoFit/>
          </a:bodyPr>
          <a:lstStyle/>
          <a:p>
            <a:pPr algn="just">
              <a:lnSpc>
                <a:spcPts val="3466"/>
              </a:lnSpc>
            </a:pPr>
            <a:r>
              <a:rPr lang="en-US" sz="2400">
                <a:ea typeface="Open Sans" panose="020B0606030504020204" pitchFamily="34" charset="0"/>
                <a:cs typeface="Lato Light"/>
              </a:rPr>
              <a:t>The activities of a company associated with buying and selling a product or service. It includes advertising selling and delivering products to people. People who work in marketing departments of companies try to get the attention</a:t>
            </a:r>
          </a:p>
        </p:txBody>
      </p:sp>
      <p:sp>
        <p:nvSpPr>
          <p:cNvPr id="50" name="TextBox 49"/>
          <p:cNvSpPr txBox="1"/>
          <p:nvPr/>
        </p:nvSpPr>
        <p:spPr>
          <a:xfrm>
            <a:off x="9492740" y="8155076"/>
            <a:ext cx="895537" cy="673096"/>
          </a:xfrm>
          <a:prstGeom prst="rect">
            <a:avLst/>
          </a:prstGeom>
          <a:noFill/>
          <a:ln>
            <a:noFill/>
          </a:ln>
        </p:spPr>
        <p:txBody>
          <a:bodyPr wrap="square" lIns="0" tIns="0" rIns="0" bIns="0" rtlCol="1" anchor="t" anchorCtr="0">
            <a:noAutofit/>
          </a:bodyPr>
          <a:lstStyle/>
          <a:p>
            <a:pPr algn="ctr" rtl="0"/>
            <a:r>
              <a:rPr lang="en-US" b="1" dirty="0">
                <a:solidFill>
                  <a:schemeClr val="bg1"/>
                </a:solidFill>
                <a:latin typeface="Lato Bold"/>
                <a:ea typeface="Open Sans" pitchFamily="34" charset="0"/>
                <a:cs typeface="Lato Bold"/>
              </a:rPr>
              <a:t>3</a:t>
            </a:r>
            <a:endParaRPr lang="x-none" b="1" dirty="0">
              <a:solidFill>
                <a:schemeClr val="bg1"/>
              </a:solidFill>
              <a:latin typeface="Lato Bold"/>
              <a:ea typeface="Open Sans" pitchFamily="34" charset="0"/>
              <a:cs typeface="Lato Bold"/>
            </a:endParaRPr>
          </a:p>
        </p:txBody>
      </p:sp>
      <p:sp>
        <p:nvSpPr>
          <p:cNvPr id="52" name="Oval 51"/>
          <p:cNvSpPr/>
          <p:nvPr/>
        </p:nvSpPr>
        <p:spPr>
          <a:xfrm>
            <a:off x="9382121" y="9965294"/>
            <a:ext cx="1137624" cy="1137920"/>
          </a:xfrm>
          <a:prstGeom prst="ellipse">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53" name="TextBox 52"/>
          <p:cNvSpPr txBox="1"/>
          <p:nvPr/>
        </p:nvSpPr>
        <p:spPr>
          <a:xfrm>
            <a:off x="11100407" y="9872254"/>
            <a:ext cx="11360227" cy="1333699"/>
          </a:xfrm>
          <a:prstGeom prst="rect">
            <a:avLst/>
          </a:prstGeom>
          <a:noFill/>
        </p:spPr>
        <p:txBody>
          <a:bodyPr wrap="square" lIns="0" tIns="0" rIns="0" bIns="0" rtlCol="1">
            <a:spAutoFit/>
          </a:bodyPr>
          <a:lstStyle/>
          <a:p>
            <a:pPr algn="just">
              <a:lnSpc>
                <a:spcPts val="3466"/>
              </a:lnSpc>
            </a:pPr>
            <a:r>
              <a:rPr lang="en-US" sz="2400">
                <a:ea typeface="Open Sans" panose="020B0606030504020204" pitchFamily="34" charset="0"/>
                <a:cs typeface="Lato Light"/>
              </a:rPr>
              <a:t>The activities of a company associated with buying and selling a product or service. It includes advertising selling and delivering products to people. People who work in marketing departments of companies try to get the attention</a:t>
            </a:r>
          </a:p>
        </p:txBody>
      </p:sp>
      <p:sp>
        <p:nvSpPr>
          <p:cNvPr id="55" name="TextBox 54"/>
          <p:cNvSpPr txBox="1"/>
          <p:nvPr/>
        </p:nvSpPr>
        <p:spPr>
          <a:xfrm>
            <a:off x="9467344" y="10237870"/>
            <a:ext cx="895537" cy="673096"/>
          </a:xfrm>
          <a:prstGeom prst="rect">
            <a:avLst/>
          </a:prstGeom>
          <a:noFill/>
          <a:ln>
            <a:noFill/>
          </a:ln>
        </p:spPr>
        <p:txBody>
          <a:bodyPr wrap="square" lIns="0" tIns="0" rIns="0" bIns="0" rtlCol="1" anchor="t" anchorCtr="0">
            <a:noAutofit/>
          </a:bodyPr>
          <a:lstStyle/>
          <a:p>
            <a:pPr algn="ctr" rtl="0"/>
            <a:r>
              <a:rPr lang="en-US" b="1" dirty="0">
                <a:solidFill>
                  <a:schemeClr val="bg1"/>
                </a:solidFill>
                <a:latin typeface="Lato Bold"/>
                <a:ea typeface="Open Sans" pitchFamily="34" charset="0"/>
                <a:cs typeface="Lato Bold"/>
              </a:rPr>
              <a:t>4</a:t>
            </a:r>
            <a:endParaRPr lang="x-none" b="1" dirty="0">
              <a:solidFill>
                <a:schemeClr val="bg1"/>
              </a:solidFill>
              <a:latin typeface="Lato Bold"/>
              <a:ea typeface="Open Sans" pitchFamily="34" charset="0"/>
              <a:cs typeface="Lato Bold"/>
            </a:endParaRPr>
          </a:p>
        </p:txBody>
      </p:sp>
      <p:grpSp>
        <p:nvGrpSpPr>
          <p:cNvPr id="6" name="Group 5"/>
          <p:cNvGrpSpPr/>
          <p:nvPr/>
        </p:nvGrpSpPr>
        <p:grpSpPr>
          <a:xfrm>
            <a:off x="2003327" y="3604672"/>
            <a:ext cx="5908949" cy="7457811"/>
            <a:chOff x="2047893" y="4419139"/>
            <a:chExt cx="5908949" cy="7457811"/>
          </a:xfrm>
        </p:grpSpPr>
        <p:grpSp>
          <p:nvGrpSpPr>
            <p:cNvPr id="5" name="Group 4"/>
            <p:cNvGrpSpPr/>
            <p:nvPr/>
          </p:nvGrpSpPr>
          <p:grpSpPr>
            <a:xfrm>
              <a:off x="2047893" y="4419139"/>
              <a:ext cx="5908949" cy="6184647"/>
              <a:chOff x="2003333" y="4285459"/>
              <a:chExt cx="5908949" cy="6184647"/>
            </a:xfrm>
            <a:solidFill>
              <a:schemeClr val="accent2"/>
            </a:solidFill>
          </p:grpSpPr>
          <p:grpSp>
            <p:nvGrpSpPr>
              <p:cNvPr id="20" name="Group 19"/>
              <p:cNvGrpSpPr/>
              <p:nvPr/>
            </p:nvGrpSpPr>
            <p:grpSpPr>
              <a:xfrm>
                <a:off x="2924248" y="5406053"/>
                <a:ext cx="3963259" cy="5064053"/>
                <a:chOff x="3855015" y="1605266"/>
                <a:chExt cx="1406556" cy="1858968"/>
              </a:xfrm>
              <a:grpFill/>
            </p:grpSpPr>
            <p:sp>
              <p:nvSpPr>
                <p:cNvPr id="21" name="Freeform 9"/>
                <p:cNvSpPr>
                  <a:spLocks/>
                </p:cNvSpPr>
                <p:nvPr/>
              </p:nvSpPr>
              <p:spPr bwMode="auto">
                <a:xfrm>
                  <a:off x="3855015" y="1605266"/>
                  <a:ext cx="1393801" cy="1824952"/>
                </a:xfrm>
                <a:custGeom>
                  <a:avLst/>
                  <a:gdLst>
                    <a:gd name="T0" fmla="*/ 60 w 325"/>
                    <a:gd name="T1" fmla="*/ 58 h 426"/>
                    <a:gd name="T2" fmla="*/ 163 w 325"/>
                    <a:gd name="T3" fmla="*/ 11 h 426"/>
                    <a:gd name="T4" fmla="*/ 315 w 325"/>
                    <a:gd name="T5" fmla="*/ 105 h 426"/>
                    <a:gd name="T6" fmla="*/ 315 w 325"/>
                    <a:gd name="T7" fmla="*/ 215 h 426"/>
                    <a:gd name="T8" fmla="*/ 272 w 325"/>
                    <a:gd name="T9" fmla="*/ 310 h 426"/>
                    <a:gd name="T10" fmla="*/ 244 w 325"/>
                    <a:gd name="T11" fmla="*/ 389 h 426"/>
                    <a:gd name="T12" fmla="*/ 226 w 325"/>
                    <a:gd name="T13" fmla="*/ 426 h 426"/>
                    <a:gd name="T14" fmla="*/ 116 w 325"/>
                    <a:gd name="T15" fmla="*/ 426 h 426"/>
                    <a:gd name="T16" fmla="*/ 96 w 325"/>
                    <a:gd name="T17" fmla="*/ 396 h 426"/>
                    <a:gd name="T18" fmla="*/ 60 w 325"/>
                    <a:gd name="T19" fmla="*/ 297 h 426"/>
                    <a:gd name="T20" fmla="*/ 18 w 325"/>
                    <a:gd name="T21" fmla="*/ 178 h 426"/>
                    <a:gd name="T22" fmla="*/ 60 w 325"/>
                    <a:gd name="T23" fmla="*/ 5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5" h="426">
                      <a:moveTo>
                        <a:pt x="60" y="58"/>
                      </a:moveTo>
                      <a:cubicBezTo>
                        <a:pt x="60" y="58"/>
                        <a:pt x="104" y="15"/>
                        <a:pt x="163" y="11"/>
                      </a:cubicBezTo>
                      <a:cubicBezTo>
                        <a:pt x="163" y="11"/>
                        <a:pt x="263" y="0"/>
                        <a:pt x="315" y="105"/>
                      </a:cubicBezTo>
                      <a:cubicBezTo>
                        <a:pt x="315" y="105"/>
                        <a:pt x="325" y="179"/>
                        <a:pt x="315" y="215"/>
                      </a:cubicBezTo>
                      <a:cubicBezTo>
                        <a:pt x="315" y="215"/>
                        <a:pt x="271" y="302"/>
                        <a:pt x="272" y="310"/>
                      </a:cubicBezTo>
                      <a:cubicBezTo>
                        <a:pt x="244" y="389"/>
                        <a:pt x="244" y="389"/>
                        <a:pt x="244" y="389"/>
                      </a:cubicBezTo>
                      <a:cubicBezTo>
                        <a:pt x="244" y="389"/>
                        <a:pt x="241" y="426"/>
                        <a:pt x="226" y="426"/>
                      </a:cubicBezTo>
                      <a:cubicBezTo>
                        <a:pt x="116" y="426"/>
                        <a:pt x="116" y="426"/>
                        <a:pt x="116" y="426"/>
                      </a:cubicBezTo>
                      <a:cubicBezTo>
                        <a:pt x="116" y="426"/>
                        <a:pt x="96" y="426"/>
                        <a:pt x="96" y="396"/>
                      </a:cubicBezTo>
                      <a:cubicBezTo>
                        <a:pt x="96" y="396"/>
                        <a:pt x="74" y="318"/>
                        <a:pt x="60" y="297"/>
                      </a:cubicBezTo>
                      <a:cubicBezTo>
                        <a:pt x="60" y="297"/>
                        <a:pt x="18" y="207"/>
                        <a:pt x="18" y="178"/>
                      </a:cubicBezTo>
                      <a:cubicBezTo>
                        <a:pt x="18" y="178"/>
                        <a:pt x="0" y="125"/>
                        <a:pt x="60"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2"/>
                <p:cNvSpPr>
                  <a:spLocks noEditPoints="1"/>
                </p:cNvSpPr>
                <p:nvPr/>
              </p:nvSpPr>
              <p:spPr bwMode="auto">
                <a:xfrm>
                  <a:off x="3885629" y="1626526"/>
                  <a:ext cx="1375942" cy="1837708"/>
                </a:xfrm>
                <a:custGeom>
                  <a:avLst/>
                  <a:gdLst>
                    <a:gd name="T0" fmla="*/ 160 w 321"/>
                    <a:gd name="T1" fmla="*/ 0 h 429"/>
                    <a:gd name="T2" fmla="*/ 0 w 321"/>
                    <a:gd name="T3" fmla="*/ 160 h 429"/>
                    <a:gd name="T4" fmla="*/ 22 w 321"/>
                    <a:gd name="T5" fmla="*/ 240 h 429"/>
                    <a:gd name="T6" fmla="*/ 78 w 321"/>
                    <a:gd name="T7" fmla="*/ 389 h 429"/>
                    <a:gd name="T8" fmla="*/ 115 w 321"/>
                    <a:gd name="T9" fmla="*/ 429 h 429"/>
                    <a:gd name="T10" fmla="*/ 160 w 321"/>
                    <a:gd name="T11" fmla="*/ 429 h 429"/>
                    <a:gd name="T12" fmla="*/ 206 w 321"/>
                    <a:gd name="T13" fmla="*/ 429 h 429"/>
                    <a:gd name="T14" fmla="*/ 243 w 321"/>
                    <a:gd name="T15" fmla="*/ 389 h 429"/>
                    <a:gd name="T16" fmla="*/ 299 w 321"/>
                    <a:gd name="T17" fmla="*/ 240 h 429"/>
                    <a:gd name="T18" fmla="*/ 321 w 321"/>
                    <a:gd name="T19" fmla="*/ 160 h 429"/>
                    <a:gd name="T20" fmla="*/ 160 w 321"/>
                    <a:gd name="T21" fmla="*/ 0 h 429"/>
                    <a:gd name="T22" fmla="*/ 287 w 321"/>
                    <a:gd name="T23" fmla="*/ 233 h 429"/>
                    <a:gd name="T24" fmla="*/ 229 w 321"/>
                    <a:gd name="T25" fmla="*/ 387 h 429"/>
                    <a:gd name="T26" fmla="*/ 221 w 321"/>
                    <a:gd name="T27" fmla="*/ 411 h 429"/>
                    <a:gd name="T28" fmla="*/ 206 w 321"/>
                    <a:gd name="T29" fmla="*/ 414 h 429"/>
                    <a:gd name="T30" fmla="*/ 160 w 321"/>
                    <a:gd name="T31" fmla="*/ 414 h 429"/>
                    <a:gd name="T32" fmla="*/ 115 w 321"/>
                    <a:gd name="T33" fmla="*/ 414 h 429"/>
                    <a:gd name="T34" fmla="*/ 100 w 321"/>
                    <a:gd name="T35" fmla="*/ 411 h 429"/>
                    <a:gd name="T36" fmla="*/ 92 w 321"/>
                    <a:gd name="T37" fmla="*/ 387 h 429"/>
                    <a:gd name="T38" fmla="*/ 34 w 321"/>
                    <a:gd name="T39" fmla="*/ 233 h 429"/>
                    <a:gd name="T40" fmla="*/ 15 w 321"/>
                    <a:gd name="T41" fmla="*/ 160 h 429"/>
                    <a:gd name="T42" fmla="*/ 160 w 321"/>
                    <a:gd name="T43" fmla="*/ 14 h 429"/>
                    <a:gd name="T44" fmla="*/ 306 w 321"/>
                    <a:gd name="T45" fmla="*/ 160 h 429"/>
                    <a:gd name="T46" fmla="*/ 287 w 321"/>
                    <a:gd name="T47" fmla="*/ 23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1" h="429">
                      <a:moveTo>
                        <a:pt x="160" y="0"/>
                      </a:moveTo>
                      <a:cubicBezTo>
                        <a:pt x="72" y="0"/>
                        <a:pt x="0" y="72"/>
                        <a:pt x="0" y="160"/>
                      </a:cubicBezTo>
                      <a:cubicBezTo>
                        <a:pt x="0" y="189"/>
                        <a:pt x="8" y="216"/>
                        <a:pt x="22" y="240"/>
                      </a:cubicBezTo>
                      <a:cubicBezTo>
                        <a:pt x="61" y="311"/>
                        <a:pt x="71" y="351"/>
                        <a:pt x="78" y="389"/>
                      </a:cubicBezTo>
                      <a:cubicBezTo>
                        <a:pt x="83" y="421"/>
                        <a:pt x="91" y="429"/>
                        <a:pt x="115" y="429"/>
                      </a:cubicBezTo>
                      <a:cubicBezTo>
                        <a:pt x="125" y="429"/>
                        <a:pt x="142" y="429"/>
                        <a:pt x="160" y="429"/>
                      </a:cubicBezTo>
                      <a:cubicBezTo>
                        <a:pt x="179" y="429"/>
                        <a:pt x="195" y="429"/>
                        <a:pt x="206" y="429"/>
                      </a:cubicBezTo>
                      <a:cubicBezTo>
                        <a:pt x="230" y="429"/>
                        <a:pt x="238" y="421"/>
                        <a:pt x="243" y="389"/>
                      </a:cubicBezTo>
                      <a:cubicBezTo>
                        <a:pt x="249" y="351"/>
                        <a:pt x="260" y="311"/>
                        <a:pt x="299" y="240"/>
                      </a:cubicBezTo>
                      <a:cubicBezTo>
                        <a:pt x="312" y="216"/>
                        <a:pt x="321" y="189"/>
                        <a:pt x="321" y="160"/>
                      </a:cubicBezTo>
                      <a:cubicBezTo>
                        <a:pt x="321" y="72"/>
                        <a:pt x="249" y="0"/>
                        <a:pt x="160" y="0"/>
                      </a:cubicBezTo>
                      <a:close/>
                      <a:moveTo>
                        <a:pt x="287" y="233"/>
                      </a:moveTo>
                      <a:cubicBezTo>
                        <a:pt x="248" y="302"/>
                        <a:pt x="236" y="343"/>
                        <a:pt x="229" y="387"/>
                      </a:cubicBezTo>
                      <a:cubicBezTo>
                        <a:pt x="228" y="392"/>
                        <a:pt x="226" y="406"/>
                        <a:pt x="221" y="411"/>
                      </a:cubicBezTo>
                      <a:cubicBezTo>
                        <a:pt x="220" y="413"/>
                        <a:pt x="217" y="414"/>
                        <a:pt x="206" y="414"/>
                      </a:cubicBezTo>
                      <a:cubicBezTo>
                        <a:pt x="160" y="414"/>
                        <a:pt x="160" y="414"/>
                        <a:pt x="160" y="414"/>
                      </a:cubicBezTo>
                      <a:cubicBezTo>
                        <a:pt x="115" y="414"/>
                        <a:pt x="115" y="414"/>
                        <a:pt x="115" y="414"/>
                      </a:cubicBezTo>
                      <a:cubicBezTo>
                        <a:pt x="104" y="414"/>
                        <a:pt x="101" y="413"/>
                        <a:pt x="100" y="411"/>
                      </a:cubicBezTo>
                      <a:cubicBezTo>
                        <a:pt x="95" y="406"/>
                        <a:pt x="93" y="392"/>
                        <a:pt x="92" y="387"/>
                      </a:cubicBezTo>
                      <a:cubicBezTo>
                        <a:pt x="85" y="343"/>
                        <a:pt x="73" y="302"/>
                        <a:pt x="34" y="233"/>
                      </a:cubicBezTo>
                      <a:cubicBezTo>
                        <a:pt x="21" y="210"/>
                        <a:pt x="15" y="185"/>
                        <a:pt x="15" y="160"/>
                      </a:cubicBezTo>
                      <a:cubicBezTo>
                        <a:pt x="15" y="80"/>
                        <a:pt x="80" y="14"/>
                        <a:pt x="160" y="14"/>
                      </a:cubicBezTo>
                      <a:cubicBezTo>
                        <a:pt x="241" y="14"/>
                        <a:pt x="306" y="80"/>
                        <a:pt x="306" y="160"/>
                      </a:cubicBezTo>
                      <a:cubicBezTo>
                        <a:pt x="306" y="185"/>
                        <a:pt x="300" y="210"/>
                        <a:pt x="287" y="23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8" name="Group 27"/>
              <p:cNvGrpSpPr/>
              <p:nvPr/>
            </p:nvGrpSpPr>
            <p:grpSpPr>
              <a:xfrm>
                <a:off x="2003333" y="4285459"/>
                <a:ext cx="5908949" cy="4455636"/>
                <a:chOff x="3525061" y="1210682"/>
                <a:chExt cx="2097079" cy="1580888"/>
              </a:xfrm>
              <a:grpFill/>
            </p:grpSpPr>
            <p:sp>
              <p:nvSpPr>
                <p:cNvPr id="29" name="Freeform 12"/>
                <p:cNvSpPr>
                  <a:spLocks/>
                </p:cNvSpPr>
                <p:nvPr/>
              </p:nvSpPr>
              <p:spPr bwMode="auto">
                <a:xfrm>
                  <a:off x="5347462" y="2255820"/>
                  <a:ext cx="274678" cy="47622"/>
                </a:xfrm>
                <a:custGeom>
                  <a:avLst/>
                  <a:gdLst>
                    <a:gd name="T0" fmla="*/ 58 w 64"/>
                    <a:gd name="T1" fmla="*/ 0 h 11"/>
                    <a:gd name="T2" fmla="*/ 6 w 64"/>
                    <a:gd name="T3" fmla="*/ 0 h 11"/>
                    <a:gd name="T4" fmla="*/ 0 w 64"/>
                    <a:gd name="T5" fmla="*/ 5 h 11"/>
                    <a:gd name="T6" fmla="*/ 6 w 64"/>
                    <a:gd name="T7" fmla="*/ 11 h 11"/>
                    <a:gd name="T8" fmla="*/ 58 w 64"/>
                    <a:gd name="T9" fmla="*/ 11 h 11"/>
                    <a:gd name="T10" fmla="*/ 64 w 64"/>
                    <a:gd name="T11" fmla="*/ 5 h 11"/>
                    <a:gd name="T12" fmla="*/ 58 w 64"/>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4" h="11">
                      <a:moveTo>
                        <a:pt x="58" y="0"/>
                      </a:moveTo>
                      <a:cubicBezTo>
                        <a:pt x="6" y="0"/>
                        <a:pt x="6" y="0"/>
                        <a:pt x="6" y="0"/>
                      </a:cubicBezTo>
                      <a:cubicBezTo>
                        <a:pt x="3" y="0"/>
                        <a:pt x="0" y="2"/>
                        <a:pt x="0" y="5"/>
                      </a:cubicBezTo>
                      <a:cubicBezTo>
                        <a:pt x="0" y="9"/>
                        <a:pt x="3" y="11"/>
                        <a:pt x="6" y="11"/>
                      </a:cubicBezTo>
                      <a:cubicBezTo>
                        <a:pt x="58" y="11"/>
                        <a:pt x="58" y="11"/>
                        <a:pt x="58" y="11"/>
                      </a:cubicBezTo>
                      <a:cubicBezTo>
                        <a:pt x="62" y="11"/>
                        <a:pt x="64" y="9"/>
                        <a:pt x="64" y="5"/>
                      </a:cubicBezTo>
                      <a:cubicBezTo>
                        <a:pt x="64" y="2"/>
                        <a:pt x="62" y="0"/>
                        <a:pt x="5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3"/>
                <p:cNvSpPr>
                  <a:spLocks/>
                </p:cNvSpPr>
                <p:nvPr/>
              </p:nvSpPr>
              <p:spPr bwMode="auto">
                <a:xfrm>
                  <a:off x="5275178" y="1763440"/>
                  <a:ext cx="248316" cy="167528"/>
                </a:xfrm>
                <a:custGeom>
                  <a:avLst/>
                  <a:gdLst>
                    <a:gd name="T0" fmla="*/ 6 w 58"/>
                    <a:gd name="T1" fmla="*/ 39 h 39"/>
                    <a:gd name="T2" fmla="*/ 9 w 58"/>
                    <a:gd name="T3" fmla="*/ 38 h 39"/>
                    <a:gd name="T4" fmla="*/ 54 w 58"/>
                    <a:gd name="T5" fmla="*/ 12 h 39"/>
                    <a:gd name="T6" fmla="*/ 56 w 58"/>
                    <a:gd name="T7" fmla="*/ 4 h 39"/>
                    <a:gd name="T8" fmla="*/ 48 w 58"/>
                    <a:gd name="T9" fmla="*/ 2 h 39"/>
                    <a:gd name="T10" fmla="*/ 3 w 58"/>
                    <a:gd name="T11" fmla="*/ 28 h 39"/>
                    <a:gd name="T12" fmla="*/ 1 w 58"/>
                    <a:gd name="T13" fmla="*/ 36 h 39"/>
                    <a:gd name="T14" fmla="*/ 6 w 58"/>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9">
                      <a:moveTo>
                        <a:pt x="6" y="39"/>
                      </a:moveTo>
                      <a:cubicBezTo>
                        <a:pt x="7" y="39"/>
                        <a:pt x="8" y="38"/>
                        <a:pt x="9" y="38"/>
                      </a:cubicBezTo>
                      <a:cubicBezTo>
                        <a:pt x="54" y="12"/>
                        <a:pt x="54" y="12"/>
                        <a:pt x="54" y="12"/>
                      </a:cubicBezTo>
                      <a:cubicBezTo>
                        <a:pt x="57" y="10"/>
                        <a:pt x="58" y="6"/>
                        <a:pt x="56" y="4"/>
                      </a:cubicBezTo>
                      <a:cubicBezTo>
                        <a:pt x="55" y="1"/>
                        <a:pt x="51" y="0"/>
                        <a:pt x="48" y="2"/>
                      </a:cubicBezTo>
                      <a:cubicBezTo>
                        <a:pt x="3" y="28"/>
                        <a:pt x="3" y="28"/>
                        <a:pt x="3" y="28"/>
                      </a:cubicBezTo>
                      <a:cubicBezTo>
                        <a:pt x="0" y="30"/>
                        <a:pt x="0" y="33"/>
                        <a:pt x="1" y="36"/>
                      </a:cubicBezTo>
                      <a:cubicBezTo>
                        <a:pt x="2" y="38"/>
                        <a:pt x="4" y="39"/>
                        <a:pt x="6" y="3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4"/>
                <p:cNvSpPr>
                  <a:spLocks/>
                </p:cNvSpPr>
                <p:nvPr/>
              </p:nvSpPr>
              <p:spPr bwMode="auto">
                <a:xfrm>
                  <a:off x="4979240" y="1351848"/>
                  <a:ext cx="166678" cy="249166"/>
                </a:xfrm>
                <a:custGeom>
                  <a:avLst/>
                  <a:gdLst>
                    <a:gd name="T0" fmla="*/ 3 w 39"/>
                    <a:gd name="T1" fmla="*/ 57 h 58"/>
                    <a:gd name="T2" fmla="*/ 6 w 39"/>
                    <a:gd name="T3" fmla="*/ 58 h 58"/>
                    <a:gd name="T4" fmla="*/ 11 w 39"/>
                    <a:gd name="T5" fmla="*/ 55 h 58"/>
                    <a:gd name="T6" fmla="*/ 37 w 39"/>
                    <a:gd name="T7" fmla="*/ 9 h 58"/>
                    <a:gd name="T8" fmla="*/ 35 w 39"/>
                    <a:gd name="T9" fmla="*/ 1 h 58"/>
                    <a:gd name="T10" fmla="*/ 27 w 39"/>
                    <a:gd name="T11" fmla="*/ 3 h 58"/>
                    <a:gd name="T12" fmla="*/ 1 w 39"/>
                    <a:gd name="T13" fmla="*/ 49 h 58"/>
                    <a:gd name="T14" fmla="*/ 3 w 39"/>
                    <a:gd name="T15" fmla="*/ 57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58">
                      <a:moveTo>
                        <a:pt x="3" y="57"/>
                      </a:moveTo>
                      <a:cubicBezTo>
                        <a:pt x="4" y="57"/>
                        <a:pt x="5" y="58"/>
                        <a:pt x="6" y="58"/>
                      </a:cubicBezTo>
                      <a:cubicBezTo>
                        <a:pt x="8" y="58"/>
                        <a:pt x="10" y="56"/>
                        <a:pt x="11" y="55"/>
                      </a:cubicBezTo>
                      <a:cubicBezTo>
                        <a:pt x="37" y="9"/>
                        <a:pt x="37" y="9"/>
                        <a:pt x="37" y="9"/>
                      </a:cubicBezTo>
                      <a:cubicBezTo>
                        <a:pt x="39" y="6"/>
                        <a:pt x="38" y="3"/>
                        <a:pt x="35" y="1"/>
                      </a:cubicBezTo>
                      <a:cubicBezTo>
                        <a:pt x="32" y="0"/>
                        <a:pt x="29" y="1"/>
                        <a:pt x="27" y="3"/>
                      </a:cubicBezTo>
                      <a:cubicBezTo>
                        <a:pt x="1" y="49"/>
                        <a:pt x="1" y="49"/>
                        <a:pt x="1" y="49"/>
                      </a:cubicBezTo>
                      <a:cubicBezTo>
                        <a:pt x="0" y="52"/>
                        <a:pt x="1" y="55"/>
                        <a:pt x="3" y="5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5"/>
                <p:cNvSpPr>
                  <a:spLocks/>
                </p:cNvSpPr>
                <p:nvPr/>
              </p:nvSpPr>
              <p:spPr bwMode="auto">
                <a:xfrm>
                  <a:off x="3576935" y="1742180"/>
                  <a:ext cx="252568" cy="166678"/>
                </a:xfrm>
                <a:custGeom>
                  <a:avLst/>
                  <a:gdLst>
                    <a:gd name="T0" fmla="*/ 55 w 59"/>
                    <a:gd name="T1" fmla="*/ 28 h 39"/>
                    <a:gd name="T2" fmla="*/ 10 w 59"/>
                    <a:gd name="T3" fmla="*/ 1 h 39"/>
                    <a:gd name="T4" fmla="*/ 2 w 59"/>
                    <a:gd name="T5" fmla="*/ 4 h 39"/>
                    <a:gd name="T6" fmla="*/ 4 w 59"/>
                    <a:gd name="T7" fmla="*/ 11 h 39"/>
                    <a:gd name="T8" fmla="*/ 49 w 59"/>
                    <a:gd name="T9" fmla="*/ 38 h 39"/>
                    <a:gd name="T10" fmla="*/ 52 w 59"/>
                    <a:gd name="T11" fmla="*/ 39 h 39"/>
                    <a:gd name="T12" fmla="*/ 57 w 59"/>
                    <a:gd name="T13" fmla="*/ 36 h 39"/>
                    <a:gd name="T14" fmla="*/ 55 w 59"/>
                    <a:gd name="T15" fmla="*/ 2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9">
                      <a:moveTo>
                        <a:pt x="55" y="28"/>
                      </a:moveTo>
                      <a:cubicBezTo>
                        <a:pt x="10" y="1"/>
                        <a:pt x="10" y="1"/>
                        <a:pt x="10" y="1"/>
                      </a:cubicBezTo>
                      <a:cubicBezTo>
                        <a:pt x="7" y="0"/>
                        <a:pt x="4" y="1"/>
                        <a:pt x="2" y="4"/>
                      </a:cubicBezTo>
                      <a:cubicBezTo>
                        <a:pt x="0" y="6"/>
                        <a:pt x="1" y="10"/>
                        <a:pt x="4" y="11"/>
                      </a:cubicBezTo>
                      <a:cubicBezTo>
                        <a:pt x="49" y="38"/>
                        <a:pt x="49" y="38"/>
                        <a:pt x="49" y="38"/>
                      </a:cubicBezTo>
                      <a:cubicBezTo>
                        <a:pt x="50" y="38"/>
                        <a:pt x="51" y="39"/>
                        <a:pt x="52" y="39"/>
                      </a:cubicBezTo>
                      <a:cubicBezTo>
                        <a:pt x="54" y="39"/>
                        <a:pt x="56" y="38"/>
                        <a:pt x="57" y="36"/>
                      </a:cubicBezTo>
                      <a:cubicBezTo>
                        <a:pt x="59" y="33"/>
                        <a:pt x="58" y="29"/>
                        <a:pt x="55" y="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6"/>
                <p:cNvSpPr>
                  <a:spLocks/>
                </p:cNvSpPr>
                <p:nvPr/>
              </p:nvSpPr>
              <p:spPr bwMode="auto">
                <a:xfrm>
                  <a:off x="5275178" y="2603632"/>
                  <a:ext cx="248316" cy="166678"/>
                </a:xfrm>
                <a:custGeom>
                  <a:avLst/>
                  <a:gdLst>
                    <a:gd name="T0" fmla="*/ 54 w 58"/>
                    <a:gd name="T1" fmla="*/ 28 h 39"/>
                    <a:gd name="T2" fmla="*/ 9 w 58"/>
                    <a:gd name="T3" fmla="*/ 2 h 39"/>
                    <a:gd name="T4" fmla="*/ 1 w 58"/>
                    <a:gd name="T5" fmla="*/ 4 h 39"/>
                    <a:gd name="T6" fmla="*/ 3 w 58"/>
                    <a:gd name="T7" fmla="*/ 12 h 39"/>
                    <a:gd name="T8" fmla="*/ 48 w 58"/>
                    <a:gd name="T9" fmla="*/ 38 h 39"/>
                    <a:gd name="T10" fmla="*/ 51 w 58"/>
                    <a:gd name="T11" fmla="*/ 39 h 39"/>
                    <a:gd name="T12" fmla="*/ 56 w 58"/>
                    <a:gd name="T13" fmla="*/ 36 h 39"/>
                    <a:gd name="T14" fmla="*/ 54 w 58"/>
                    <a:gd name="T15" fmla="*/ 2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9">
                      <a:moveTo>
                        <a:pt x="54" y="28"/>
                      </a:moveTo>
                      <a:cubicBezTo>
                        <a:pt x="9" y="2"/>
                        <a:pt x="9" y="2"/>
                        <a:pt x="9" y="2"/>
                      </a:cubicBezTo>
                      <a:cubicBezTo>
                        <a:pt x="6" y="0"/>
                        <a:pt x="3" y="1"/>
                        <a:pt x="1" y="4"/>
                      </a:cubicBezTo>
                      <a:cubicBezTo>
                        <a:pt x="0" y="7"/>
                        <a:pt x="0" y="10"/>
                        <a:pt x="3" y="12"/>
                      </a:cubicBezTo>
                      <a:cubicBezTo>
                        <a:pt x="48" y="38"/>
                        <a:pt x="48" y="38"/>
                        <a:pt x="48" y="38"/>
                      </a:cubicBezTo>
                      <a:cubicBezTo>
                        <a:pt x="49" y="39"/>
                        <a:pt x="50" y="39"/>
                        <a:pt x="51" y="39"/>
                      </a:cubicBezTo>
                      <a:cubicBezTo>
                        <a:pt x="53" y="39"/>
                        <a:pt x="55" y="38"/>
                        <a:pt x="56" y="36"/>
                      </a:cubicBezTo>
                      <a:cubicBezTo>
                        <a:pt x="58" y="33"/>
                        <a:pt x="57" y="30"/>
                        <a:pt x="54" y="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p:nvSpPr>
              <p:spPr bwMode="auto">
                <a:xfrm>
                  <a:off x="3576935" y="2629144"/>
                  <a:ext cx="252568" cy="162426"/>
                </a:xfrm>
                <a:custGeom>
                  <a:avLst/>
                  <a:gdLst>
                    <a:gd name="T0" fmla="*/ 49 w 59"/>
                    <a:gd name="T1" fmla="*/ 1 h 38"/>
                    <a:gd name="T2" fmla="*/ 4 w 59"/>
                    <a:gd name="T3" fmla="*/ 27 h 38"/>
                    <a:gd name="T4" fmla="*/ 2 w 59"/>
                    <a:gd name="T5" fmla="*/ 35 h 38"/>
                    <a:gd name="T6" fmla="*/ 7 w 59"/>
                    <a:gd name="T7" fmla="*/ 38 h 38"/>
                    <a:gd name="T8" fmla="*/ 10 w 59"/>
                    <a:gd name="T9" fmla="*/ 37 h 38"/>
                    <a:gd name="T10" fmla="*/ 55 w 59"/>
                    <a:gd name="T11" fmla="*/ 11 h 38"/>
                    <a:gd name="T12" fmla="*/ 57 w 59"/>
                    <a:gd name="T13" fmla="*/ 3 h 38"/>
                    <a:gd name="T14" fmla="*/ 49 w 59"/>
                    <a:gd name="T15" fmla="*/ 1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8">
                      <a:moveTo>
                        <a:pt x="49" y="1"/>
                      </a:moveTo>
                      <a:cubicBezTo>
                        <a:pt x="4" y="27"/>
                        <a:pt x="4" y="27"/>
                        <a:pt x="4" y="27"/>
                      </a:cubicBezTo>
                      <a:cubicBezTo>
                        <a:pt x="1" y="29"/>
                        <a:pt x="0" y="33"/>
                        <a:pt x="2" y="35"/>
                      </a:cubicBezTo>
                      <a:cubicBezTo>
                        <a:pt x="3" y="37"/>
                        <a:pt x="5" y="38"/>
                        <a:pt x="7" y="38"/>
                      </a:cubicBezTo>
                      <a:cubicBezTo>
                        <a:pt x="8" y="38"/>
                        <a:pt x="9" y="38"/>
                        <a:pt x="10" y="37"/>
                      </a:cubicBezTo>
                      <a:cubicBezTo>
                        <a:pt x="55" y="11"/>
                        <a:pt x="55" y="11"/>
                        <a:pt x="55" y="11"/>
                      </a:cubicBezTo>
                      <a:cubicBezTo>
                        <a:pt x="58" y="9"/>
                        <a:pt x="59" y="6"/>
                        <a:pt x="57" y="3"/>
                      </a:cubicBezTo>
                      <a:cubicBezTo>
                        <a:pt x="56" y="0"/>
                        <a:pt x="52" y="0"/>
                        <a:pt x="4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8"/>
                <p:cNvSpPr>
                  <a:spLocks/>
                </p:cNvSpPr>
                <p:nvPr/>
              </p:nvSpPr>
              <p:spPr bwMode="auto">
                <a:xfrm>
                  <a:off x="3953661" y="1330588"/>
                  <a:ext cx="171780" cy="244064"/>
                </a:xfrm>
                <a:custGeom>
                  <a:avLst/>
                  <a:gdLst>
                    <a:gd name="T0" fmla="*/ 28 w 40"/>
                    <a:gd name="T1" fmla="*/ 55 h 57"/>
                    <a:gd name="T2" fmla="*/ 33 w 40"/>
                    <a:gd name="T3" fmla="*/ 57 h 57"/>
                    <a:gd name="T4" fmla="*/ 36 w 40"/>
                    <a:gd name="T5" fmla="*/ 57 h 57"/>
                    <a:gd name="T6" fmla="*/ 38 w 40"/>
                    <a:gd name="T7" fmla="*/ 49 h 57"/>
                    <a:gd name="T8" fmla="*/ 12 w 40"/>
                    <a:gd name="T9" fmla="*/ 3 h 57"/>
                    <a:gd name="T10" fmla="*/ 4 w 40"/>
                    <a:gd name="T11" fmla="*/ 1 h 57"/>
                    <a:gd name="T12" fmla="*/ 2 w 40"/>
                    <a:gd name="T13" fmla="*/ 9 h 57"/>
                    <a:gd name="T14" fmla="*/ 28 w 40"/>
                    <a:gd name="T15" fmla="*/ 55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57">
                      <a:moveTo>
                        <a:pt x="28" y="55"/>
                      </a:moveTo>
                      <a:cubicBezTo>
                        <a:pt x="29" y="56"/>
                        <a:pt x="31" y="57"/>
                        <a:pt x="33" y="57"/>
                      </a:cubicBezTo>
                      <a:cubicBezTo>
                        <a:pt x="34" y="57"/>
                        <a:pt x="35" y="57"/>
                        <a:pt x="36" y="57"/>
                      </a:cubicBezTo>
                      <a:cubicBezTo>
                        <a:pt x="39" y="55"/>
                        <a:pt x="40" y="52"/>
                        <a:pt x="38" y="49"/>
                      </a:cubicBezTo>
                      <a:cubicBezTo>
                        <a:pt x="12" y="3"/>
                        <a:pt x="12" y="3"/>
                        <a:pt x="12" y="3"/>
                      </a:cubicBezTo>
                      <a:cubicBezTo>
                        <a:pt x="10" y="1"/>
                        <a:pt x="7" y="0"/>
                        <a:pt x="4" y="1"/>
                      </a:cubicBezTo>
                      <a:cubicBezTo>
                        <a:pt x="1" y="3"/>
                        <a:pt x="0" y="6"/>
                        <a:pt x="2" y="9"/>
                      </a:cubicBezTo>
                      <a:lnTo>
                        <a:pt x="28" y="55"/>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9"/>
                <p:cNvSpPr>
                  <a:spLocks/>
                </p:cNvSpPr>
                <p:nvPr/>
              </p:nvSpPr>
              <p:spPr bwMode="auto">
                <a:xfrm>
                  <a:off x="4537033" y="1210682"/>
                  <a:ext cx="47622" cy="274678"/>
                </a:xfrm>
                <a:custGeom>
                  <a:avLst/>
                  <a:gdLst>
                    <a:gd name="T0" fmla="*/ 5 w 11"/>
                    <a:gd name="T1" fmla="*/ 64 h 64"/>
                    <a:gd name="T2" fmla="*/ 11 w 11"/>
                    <a:gd name="T3" fmla="*/ 58 h 64"/>
                    <a:gd name="T4" fmla="*/ 11 w 11"/>
                    <a:gd name="T5" fmla="*/ 6 h 64"/>
                    <a:gd name="T6" fmla="*/ 5 w 11"/>
                    <a:gd name="T7" fmla="*/ 0 h 64"/>
                    <a:gd name="T8" fmla="*/ 0 w 11"/>
                    <a:gd name="T9" fmla="*/ 6 h 64"/>
                    <a:gd name="T10" fmla="*/ 0 w 11"/>
                    <a:gd name="T11" fmla="*/ 58 h 64"/>
                    <a:gd name="T12" fmla="*/ 5 w 11"/>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11" h="64">
                      <a:moveTo>
                        <a:pt x="5" y="64"/>
                      </a:moveTo>
                      <a:cubicBezTo>
                        <a:pt x="8" y="64"/>
                        <a:pt x="11" y="61"/>
                        <a:pt x="11" y="58"/>
                      </a:cubicBezTo>
                      <a:cubicBezTo>
                        <a:pt x="11" y="6"/>
                        <a:pt x="11" y="6"/>
                        <a:pt x="11" y="6"/>
                      </a:cubicBezTo>
                      <a:cubicBezTo>
                        <a:pt x="11" y="3"/>
                        <a:pt x="8" y="0"/>
                        <a:pt x="5" y="0"/>
                      </a:cubicBezTo>
                      <a:cubicBezTo>
                        <a:pt x="2" y="0"/>
                        <a:pt x="0" y="3"/>
                        <a:pt x="0" y="6"/>
                      </a:cubicBezTo>
                      <a:cubicBezTo>
                        <a:pt x="0" y="58"/>
                        <a:pt x="0" y="58"/>
                        <a:pt x="0" y="58"/>
                      </a:cubicBezTo>
                      <a:cubicBezTo>
                        <a:pt x="0" y="61"/>
                        <a:pt x="2" y="64"/>
                        <a:pt x="5" y="6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20"/>
                <p:cNvSpPr>
                  <a:spLocks/>
                </p:cNvSpPr>
                <p:nvPr/>
              </p:nvSpPr>
              <p:spPr bwMode="auto">
                <a:xfrm>
                  <a:off x="3525061" y="2255820"/>
                  <a:ext cx="274678" cy="47622"/>
                </a:xfrm>
                <a:custGeom>
                  <a:avLst/>
                  <a:gdLst>
                    <a:gd name="T0" fmla="*/ 64 w 64"/>
                    <a:gd name="T1" fmla="*/ 5 h 11"/>
                    <a:gd name="T2" fmla="*/ 58 w 64"/>
                    <a:gd name="T3" fmla="*/ 0 h 11"/>
                    <a:gd name="T4" fmla="*/ 6 w 64"/>
                    <a:gd name="T5" fmla="*/ 0 h 11"/>
                    <a:gd name="T6" fmla="*/ 0 w 64"/>
                    <a:gd name="T7" fmla="*/ 5 h 11"/>
                    <a:gd name="T8" fmla="*/ 6 w 64"/>
                    <a:gd name="T9" fmla="*/ 11 h 11"/>
                    <a:gd name="T10" fmla="*/ 58 w 64"/>
                    <a:gd name="T11" fmla="*/ 11 h 11"/>
                    <a:gd name="T12" fmla="*/ 64 w 64"/>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64" h="11">
                      <a:moveTo>
                        <a:pt x="64" y="5"/>
                      </a:moveTo>
                      <a:cubicBezTo>
                        <a:pt x="64" y="2"/>
                        <a:pt x="61" y="0"/>
                        <a:pt x="58" y="0"/>
                      </a:cubicBezTo>
                      <a:cubicBezTo>
                        <a:pt x="6" y="0"/>
                        <a:pt x="6" y="0"/>
                        <a:pt x="6" y="0"/>
                      </a:cubicBezTo>
                      <a:cubicBezTo>
                        <a:pt x="2" y="0"/>
                        <a:pt x="0" y="2"/>
                        <a:pt x="0" y="5"/>
                      </a:cubicBezTo>
                      <a:cubicBezTo>
                        <a:pt x="0" y="9"/>
                        <a:pt x="2" y="11"/>
                        <a:pt x="6" y="11"/>
                      </a:cubicBezTo>
                      <a:cubicBezTo>
                        <a:pt x="58" y="11"/>
                        <a:pt x="58" y="11"/>
                        <a:pt x="58" y="11"/>
                      </a:cubicBezTo>
                      <a:cubicBezTo>
                        <a:pt x="61" y="11"/>
                        <a:pt x="64" y="9"/>
                        <a:pt x="64" y="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56" name="Freeform 21"/>
            <p:cNvSpPr>
              <a:spLocks/>
            </p:cNvSpPr>
            <p:nvPr/>
          </p:nvSpPr>
          <p:spPr bwMode="auto">
            <a:xfrm>
              <a:off x="3226805" y="6585177"/>
              <a:ext cx="699682" cy="1658634"/>
            </a:xfrm>
            <a:custGeom>
              <a:avLst/>
              <a:gdLst>
                <a:gd name="T0" fmla="*/ 54 w 58"/>
                <a:gd name="T1" fmla="*/ 14 h 108"/>
                <a:gd name="T2" fmla="*/ 50 w 58"/>
                <a:gd name="T3" fmla="*/ 96 h 108"/>
                <a:gd name="T4" fmla="*/ 48 w 58"/>
                <a:gd name="T5" fmla="*/ 107 h 108"/>
                <a:gd name="T6" fmla="*/ 44 w 58"/>
                <a:gd name="T7" fmla="*/ 108 h 108"/>
                <a:gd name="T8" fmla="*/ 38 w 58"/>
                <a:gd name="T9" fmla="*/ 104 h 108"/>
                <a:gd name="T10" fmla="*/ 45 w 58"/>
                <a:gd name="T11" fmla="*/ 3 h 108"/>
                <a:gd name="T12" fmla="*/ 55 w 58"/>
                <a:gd name="T13" fmla="*/ 4 h 108"/>
                <a:gd name="T14" fmla="*/ 54 w 58"/>
                <a:gd name="T15" fmla="*/ 14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108">
                  <a:moveTo>
                    <a:pt x="54" y="14"/>
                  </a:moveTo>
                  <a:cubicBezTo>
                    <a:pt x="48" y="19"/>
                    <a:pt x="19" y="47"/>
                    <a:pt x="50" y="96"/>
                  </a:cubicBezTo>
                  <a:cubicBezTo>
                    <a:pt x="53" y="100"/>
                    <a:pt x="51" y="104"/>
                    <a:pt x="48" y="107"/>
                  </a:cubicBezTo>
                  <a:cubicBezTo>
                    <a:pt x="47" y="107"/>
                    <a:pt x="45" y="108"/>
                    <a:pt x="44" y="108"/>
                  </a:cubicBezTo>
                  <a:cubicBezTo>
                    <a:pt x="42" y="108"/>
                    <a:pt x="39" y="106"/>
                    <a:pt x="38" y="104"/>
                  </a:cubicBezTo>
                  <a:cubicBezTo>
                    <a:pt x="0" y="45"/>
                    <a:pt x="37" y="9"/>
                    <a:pt x="45" y="3"/>
                  </a:cubicBezTo>
                  <a:cubicBezTo>
                    <a:pt x="48" y="0"/>
                    <a:pt x="53" y="1"/>
                    <a:pt x="55" y="4"/>
                  </a:cubicBezTo>
                  <a:cubicBezTo>
                    <a:pt x="58" y="7"/>
                    <a:pt x="58" y="12"/>
                    <a:pt x="54" y="14"/>
                  </a:cubicBezTo>
                  <a:close/>
                </a:path>
              </a:pathLst>
            </a:custGeom>
            <a:solidFill>
              <a:schemeClr val="accent2">
                <a:lumMod val="60000"/>
                <a:lumOff val="40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23" name="Freeform 5"/>
            <p:cNvSpPr>
              <a:spLocks/>
            </p:cNvSpPr>
            <p:nvPr/>
          </p:nvSpPr>
          <p:spPr bwMode="auto">
            <a:xfrm>
              <a:off x="4163709" y="10603785"/>
              <a:ext cx="1679713" cy="242076"/>
            </a:xfrm>
            <a:custGeom>
              <a:avLst/>
              <a:gdLst>
                <a:gd name="T0" fmla="*/ 130 w 139"/>
                <a:gd name="T1" fmla="*/ 0 h 23"/>
                <a:gd name="T2" fmla="*/ 9 w 139"/>
                <a:gd name="T3" fmla="*/ 0 h 23"/>
                <a:gd name="T4" fmla="*/ 0 w 139"/>
                <a:gd name="T5" fmla="*/ 9 h 23"/>
                <a:gd name="T6" fmla="*/ 0 w 139"/>
                <a:gd name="T7" fmla="*/ 14 h 23"/>
                <a:gd name="T8" fmla="*/ 9 w 139"/>
                <a:gd name="T9" fmla="*/ 23 h 23"/>
                <a:gd name="T10" fmla="*/ 130 w 139"/>
                <a:gd name="T11" fmla="*/ 23 h 23"/>
                <a:gd name="T12" fmla="*/ 139 w 139"/>
                <a:gd name="T13" fmla="*/ 14 h 23"/>
                <a:gd name="T14" fmla="*/ 139 w 139"/>
                <a:gd name="T15" fmla="*/ 9 h 23"/>
                <a:gd name="T16" fmla="*/ 130 w 13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3">
                  <a:moveTo>
                    <a:pt x="130" y="0"/>
                  </a:moveTo>
                  <a:cubicBezTo>
                    <a:pt x="9" y="0"/>
                    <a:pt x="9" y="0"/>
                    <a:pt x="9" y="0"/>
                  </a:cubicBezTo>
                  <a:cubicBezTo>
                    <a:pt x="4" y="0"/>
                    <a:pt x="0" y="4"/>
                    <a:pt x="0" y="9"/>
                  </a:cubicBezTo>
                  <a:cubicBezTo>
                    <a:pt x="0" y="14"/>
                    <a:pt x="0" y="14"/>
                    <a:pt x="0" y="14"/>
                  </a:cubicBezTo>
                  <a:cubicBezTo>
                    <a:pt x="0" y="19"/>
                    <a:pt x="4" y="23"/>
                    <a:pt x="9" y="23"/>
                  </a:cubicBezTo>
                  <a:cubicBezTo>
                    <a:pt x="130" y="23"/>
                    <a:pt x="130" y="23"/>
                    <a:pt x="130" y="23"/>
                  </a:cubicBezTo>
                  <a:cubicBezTo>
                    <a:pt x="135" y="23"/>
                    <a:pt x="139" y="19"/>
                    <a:pt x="139" y="14"/>
                  </a:cubicBezTo>
                  <a:cubicBezTo>
                    <a:pt x="139" y="9"/>
                    <a:pt x="139" y="9"/>
                    <a:pt x="139" y="9"/>
                  </a:cubicBezTo>
                  <a:cubicBezTo>
                    <a:pt x="139" y="4"/>
                    <a:pt x="135" y="0"/>
                    <a:pt x="130" y="0"/>
                  </a:cubicBezTo>
                  <a:close/>
                </a:path>
              </a:pathLst>
            </a:custGeom>
            <a:solidFill>
              <a:schemeClr val="bg1">
                <a:lumMod val="8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24" name="Freeform 6"/>
            <p:cNvSpPr>
              <a:spLocks/>
            </p:cNvSpPr>
            <p:nvPr/>
          </p:nvSpPr>
          <p:spPr bwMode="auto">
            <a:xfrm>
              <a:off x="4211630" y="10953717"/>
              <a:ext cx="1581471" cy="266043"/>
            </a:xfrm>
            <a:custGeom>
              <a:avLst/>
              <a:gdLst>
                <a:gd name="T0" fmla="*/ 122 w 131"/>
                <a:gd name="T1" fmla="*/ 0 h 24"/>
                <a:gd name="T2" fmla="*/ 9 w 131"/>
                <a:gd name="T3" fmla="*/ 0 h 24"/>
                <a:gd name="T4" fmla="*/ 0 w 131"/>
                <a:gd name="T5" fmla="*/ 9 h 24"/>
                <a:gd name="T6" fmla="*/ 0 w 131"/>
                <a:gd name="T7" fmla="*/ 15 h 24"/>
                <a:gd name="T8" fmla="*/ 9 w 131"/>
                <a:gd name="T9" fmla="*/ 24 h 24"/>
                <a:gd name="T10" fmla="*/ 122 w 131"/>
                <a:gd name="T11" fmla="*/ 24 h 24"/>
                <a:gd name="T12" fmla="*/ 131 w 131"/>
                <a:gd name="T13" fmla="*/ 15 h 24"/>
                <a:gd name="T14" fmla="*/ 131 w 131"/>
                <a:gd name="T15" fmla="*/ 9 h 24"/>
                <a:gd name="T16" fmla="*/ 122 w 13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24">
                  <a:moveTo>
                    <a:pt x="122" y="0"/>
                  </a:moveTo>
                  <a:cubicBezTo>
                    <a:pt x="9" y="0"/>
                    <a:pt x="9" y="0"/>
                    <a:pt x="9" y="0"/>
                  </a:cubicBezTo>
                  <a:cubicBezTo>
                    <a:pt x="4" y="0"/>
                    <a:pt x="0" y="4"/>
                    <a:pt x="0" y="9"/>
                  </a:cubicBezTo>
                  <a:cubicBezTo>
                    <a:pt x="0" y="15"/>
                    <a:pt x="0" y="15"/>
                    <a:pt x="0" y="15"/>
                  </a:cubicBezTo>
                  <a:cubicBezTo>
                    <a:pt x="0" y="20"/>
                    <a:pt x="4" y="24"/>
                    <a:pt x="9" y="24"/>
                  </a:cubicBezTo>
                  <a:cubicBezTo>
                    <a:pt x="122" y="24"/>
                    <a:pt x="122" y="24"/>
                    <a:pt x="122" y="24"/>
                  </a:cubicBezTo>
                  <a:cubicBezTo>
                    <a:pt x="127" y="24"/>
                    <a:pt x="131" y="20"/>
                    <a:pt x="131" y="15"/>
                  </a:cubicBezTo>
                  <a:cubicBezTo>
                    <a:pt x="131" y="9"/>
                    <a:pt x="131" y="9"/>
                    <a:pt x="131" y="9"/>
                  </a:cubicBezTo>
                  <a:cubicBezTo>
                    <a:pt x="131" y="4"/>
                    <a:pt x="127" y="0"/>
                    <a:pt x="122" y="0"/>
                  </a:cubicBezTo>
                  <a:close/>
                </a:path>
              </a:pathLst>
            </a:custGeom>
            <a:solidFill>
              <a:schemeClr val="bg1">
                <a:lumMod val="8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25" name="Freeform 7"/>
            <p:cNvSpPr>
              <a:spLocks/>
            </p:cNvSpPr>
            <p:nvPr/>
          </p:nvSpPr>
          <p:spPr bwMode="auto">
            <a:xfrm>
              <a:off x="4307477" y="11315634"/>
              <a:ext cx="1389776" cy="223369"/>
            </a:xfrm>
            <a:custGeom>
              <a:avLst/>
              <a:gdLst>
                <a:gd name="T0" fmla="*/ 107 w 115"/>
                <a:gd name="T1" fmla="*/ 0 h 23"/>
                <a:gd name="T2" fmla="*/ 8 w 115"/>
                <a:gd name="T3" fmla="*/ 0 h 23"/>
                <a:gd name="T4" fmla="*/ 0 w 115"/>
                <a:gd name="T5" fmla="*/ 9 h 23"/>
                <a:gd name="T6" fmla="*/ 0 w 115"/>
                <a:gd name="T7" fmla="*/ 15 h 23"/>
                <a:gd name="T8" fmla="*/ 8 w 115"/>
                <a:gd name="T9" fmla="*/ 23 h 23"/>
                <a:gd name="T10" fmla="*/ 107 w 115"/>
                <a:gd name="T11" fmla="*/ 23 h 23"/>
                <a:gd name="T12" fmla="*/ 115 w 115"/>
                <a:gd name="T13" fmla="*/ 15 h 23"/>
                <a:gd name="T14" fmla="*/ 115 w 115"/>
                <a:gd name="T15" fmla="*/ 9 h 23"/>
                <a:gd name="T16" fmla="*/ 107 w 115"/>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23">
                  <a:moveTo>
                    <a:pt x="107" y="0"/>
                  </a:moveTo>
                  <a:cubicBezTo>
                    <a:pt x="8" y="0"/>
                    <a:pt x="8" y="0"/>
                    <a:pt x="8" y="0"/>
                  </a:cubicBezTo>
                  <a:cubicBezTo>
                    <a:pt x="4" y="0"/>
                    <a:pt x="0" y="4"/>
                    <a:pt x="0" y="9"/>
                  </a:cubicBezTo>
                  <a:cubicBezTo>
                    <a:pt x="0" y="15"/>
                    <a:pt x="0" y="15"/>
                    <a:pt x="0" y="15"/>
                  </a:cubicBezTo>
                  <a:cubicBezTo>
                    <a:pt x="0" y="19"/>
                    <a:pt x="4" y="23"/>
                    <a:pt x="8" y="23"/>
                  </a:cubicBezTo>
                  <a:cubicBezTo>
                    <a:pt x="107" y="23"/>
                    <a:pt x="107" y="23"/>
                    <a:pt x="107" y="23"/>
                  </a:cubicBezTo>
                  <a:cubicBezTo>
                    <a:pt x="111" y="23"/>
                    <a:pt x="115" y="19"/>
                    <a:pt x="115" y="15"/>
                  </a:cubicBezTo>
                  <a:cubicBezTo>
                    <a:pt x="115" y="9"/>
                    <a:pt x="115" y="9"/>
                    <a:pt x="115" y="9"/>
                  </a:cubicBezTo>
                  <a:cubicBezTo>
                    <a:pt x="115" y="4"/>
                    <a:pt x="111" y="0"/>
                    <a:pt x="107" y="0"/>
                  </a:cubicBezTo>
                  <a:close/>
                </a:path>
              </a:pathLst>
            </a:custGeom>
            <a:solidFill>
              <a:schemeClr val="bg1">
                <a:lumMod val="8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26" name="Freeform 8"/>
            <p:cNvSpPr>
              <a:spLocks/>
            </p:cNvSpPr>
            <p:nvPr/>
          </p:nvSpPr>
          <p:spPr bwMode="auto">
            <a:xfrm>
              <a:off x="4561470" y="11634874"/>
              <a:ext cx="881789" cy="242076"/>
            </a:xfrm>
            <a:custGeom>
              <a:avLst/>
              <a:gdLst>
                <a:gd name="T0" fmla="*/ 0 w 73"/>
                <a:gd name="T1" fmla="*/ 0 h 20"/>
                <a:gd name="T2" fmla="*/ 73 w 73"/>
                <a:gd name="T3" fmla="*/ 0 h 20"/>
                <a:gd name="T4" fmla="*/ 36 w 73"/>
                <a:gd name="T5" fmla="*/ 20 h 20"/>
                <a:gd name="T6" fmla="*/ 0 w 73"/>
                <a:gd name="T7" fmla="*/ 0 h 20"/>
              </a:gdLst>
              <a:ahLst/>
              <a:cxnLst>
                <a:cxn ang="0">
                  <a:pos x="T0" y="T1"/>
                </a:cxn>
                <a:cxn ang="0">
                  <a:pos x="T2" y="T3"/>
                </a:cxn>
                <a:cxn ang="0">
                  <a:pos x="T4" y="T5"/>
                </a:cxn>
                <a:cxn ang="0">
                  <a:pos x="T6" y="T7"/>
                </a:cxn>
              </a:cxnLst>
              <a:rect l="0" t="0" r="r" b="b"/>
              <a:pathLst>
                <a:path w="73" h="20">
                  <a:moveTo>
                    <a:pt x="0" y="0"/>
                  </a:moveTo>
                  <a:cubicBezTo>
                    <a:pt x="73" y="0"/>
                    <a:pt x="73" y="0"/>
                    <a:pt x="73" y="0"/>
                  </a:cubicBezTo>
                  <a:cubicBezTo>
                    <a:pt x="73" y="12"/>
                    <a:pt x="54" y="20"/>
                    <a:pt x="36" y="20"/>
                  </a:cubicBezTo>
                  <a:cubicBezTo>
                    <a:pt x="19" y="20"/>
                    <a:pt x="0" y="12"/>
                    <a:pt x="0" y="0"/>
                  </a:cubicBezTo>
                  <a:close/>
                </a:path>
              </a:pathLst>
            </a:custGeom>
            <a:solidFill>
              <a:schemeClr val="bg1">
                <a:lumMod val="8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27" name="Freeform 11"/>
            <p:cNvSpPr>
              <a:spLocks/>
            </p:cNvSpPr>
            <p:nvPr/>
          </p:nvSpPr>
          <p:spPr bwMode="auto">
            <a:xfrm>
              <a:off x="4089426" y="7859903"/>
              <a:ext cx="1873802" cy="2523822"/>
            </a:xfrm>
            <a:custGeom>
              <a:avLst/>
              <a:gdLst>
                <a:gd name="T0" fmla="*/ 29 w 155"/>
                <a:gd name="T1" fmla="*/ 200 h 209"/>
                <a:gd name="T2" fmla="*/ 37 w 155"/>
                <a:gd name="T3" fmla="*/ 176 h 209"/>
                <a:gd name="T4" fmla="*/ 44 w 155"/>
                <a:gd name="T5" fmla="*/ 139 h 209"/>
                <a:gd name="T6" fmla="*/ 48 w 155"/>
                <a:gd name="T7" fmla="*/ 52 h 209"/>
                <a:gd name="T8" fmla="*/ 21 w 155"/>
                <a:gd name="T9" fmla="*/ 2 h 209"/>
                <a:gd name="T10" fmla="*/ 1 w 155"/>
                <a:gd name="T11" fmla="*/ 14 h 209"/>
                <a:gd name="T12" fmla="*/ 14 w 155"/>
                <a:gd name="T13" fmla="*/ 46 h 209"/>
                <a:gd name="T14" fmla="*/ 43 w 155"/>
                <a:gd name="T15" fmla="*/ 55 h 209"/>
                <a:gd name="T16" fmla="*/ 79 w 155"/>
                <a:gd name="T17" fmla="*/ 49 h 209"/>
                <a:gd name="T18" fmla="*/ 98 w 155"/>
                <a:gd name="T19" fmla="*/ 26 h 209"/>
                <a:gd name="T20" fmla="*/ 83 w 155"/>
                <a:gd name="T21" fmla="*/ 2 h 209"/>
                <a:gd name="T22" fmla="*/ 64 w 155"/>
                <a:gd name="T23" fmla="*/ 14 h 209"/>
                <a:gd name="T24" fmla="*/ 79 w 155"/>
                <a:gd name="T25" fmla="*/ 52 h 209"/>
                <a:gd name="T26" fmla="*/ 143 w 155"/>
                <a:gd name="T27" fmla="*/ 42 h 209"/>
                <a:gd name="T28" fmla="*/ 143 w 155"/>
                <a:gd name="T29" fmla="*/ 7 h 209"/>
                <a:gd name="T30" fmla="*/ 120 w 155"/>
                <a:gd name="T31" fmla="*/ 26 h 209"/>
                <a:gd name="T32" fmla="*/ 114 w 155"/>
                <a:gd name="T33" fmla="*/ 61 h 209"/>
                <a:gd name="T34" fmla="*/ 112 w 155"/>
                <a:gd name="T35" fmla="*/ 97 h 209"/>
                <a:gd name="T36" fmla="*/ 117 w 155"/>
                <a:gd name="T37" fmla="*/ 170 h 209"/>
                <a:gd name="T38" fmla="*/ 120 w 155"/>
                <a:gd name="T39" fmla="*/ 207 h 209"/>
                <a:gd name="T40" fmla="*/ 128 w 155"/>
                <a:gd name="T41" fmla="*/ 205 h 209"/>
                <a:gd name="T42" fmla="*/ 120 w 155"/>
                <a:gd name="T43" fmla="*/ 85 h 209"/>
                <a:gd name="T44" fmla="*/ 128 w 155"/>
                <a:gd name="T45" fmla="*/ 25 h 209"/>
                <a:gd name="T46" fmla="*/ 137 w 155"/>
                <a:gd name="T47" fmla="*/ 11 h 209"/>
                <a:gd name="T48" fmla="*/ 138 w 155"/>
                <a:gd name="T49" fmla="*/ 11 h 209"/>
                <a:gd name="T50" fmla="*/ 139 w 155"/>
                <a:gd name="T51" fmla="*/ 13 h 209"/>
                <a:gd name="T52" fmla="*/ 140 w 155"/>
                <a:gd name="T53" fmla="*/ 21 h 209"/>
                <a:gd name="T54" fmla="*/ 123 w 155"/>
                <a:gd name="T55" fmla="*/ 56 h 209"/>
                <a:gd name="T56" fmla="*/ 91 w 155"/>
                <a:gd name="T57" fmla="*/ 53 h 209"/>
                <a:gd name="T58" fmla="*/ 72 w 155"/>
                <a:gd name="T59" fmla="*/ 22 h 209"/>
                <a:gd name="T60" fmla="*/ 82 w 155"/>
                <a:gd name="T61" fmla="*/ 7 h 209"/>
                <a:gd name="T62" fmla="*/ 89 w 155"/>
                <a:gd name="T63" fmla="*/ 33 h 209"/>
                <a:gd name="T64" fmla="*/ 67 w 155"/>
                <a:gd name="T65" fmla="*/ 50 h 209"/>
                <a:gd name="T66" fmla="*/ 16 w 155"/>
                <a:gd name="T67" fmla="*/ 35 h 209"/>
                <a:gd name="T68" fmla="*/ 10 w 155"/>
                <a:gd name="T69" fmla="*/ 8 h 209"/>
                <a:gd name="T70" fmla="*/ 20 w 155"/>
                <a:gd name="T71" fmla="*/ 8 h 209"/>
                <a:gd name="T72" fmla="*/ 28 w 155"/>
                <a:gd name="T73" fmla="*/ 14 h 209"/>
                <a:gd name="T74" fmla="*/ 41 w 155"/>
                <a:gd name="T75" fmla="*/ 68 h 209"/>
                <a:gd name="T76" fmla="*/ 35 w 155"/>
                <a:gd name="T77" fmla="*/ 147 h 209"/>
                <a:gd name="T78" fmla="*/ 21 w 155"/>
                <a:gd name="T79" fmla="*/ 201 h 209"/>
                <a:gd name="T80" fmla="*/ 29 w 155"/>
                <a:gd name="T81" fmla="*/ 20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5" h="209">
                  <a:moveTo>
                    <a:pt x="29" y="200"/>
                  </a:moveTo>
                  <a:cubicBezTo>
                    <a:pt x="33" y="192"/>
                    <a:pt x="35" y="184"/>
                    <a:pt x="37" y="176"/>
                  </a:cubicBezTo>
                  <a:cubicBezTo>
                    <a:pt x="40" y="164"/>
                    <a:pt x="42" y="151"/>
                    <a:pt x="44" y="139"/>
                  </a:cubicBezTo>
                  <a:cubicBezTo>
                    <a:pt x="48" y="110"/>
                    <a:pt x="51" y="81"/>
                    <a:pt x="48" y="52"/>
                  </a:cubicBezTo>
                  <a:cubicBezTo>
                    <a:pt x="46" y="34"/>
                    <a:pt x="42" y="8"/>
                    <a:pt x="21" y="2"/>
                  </a:cubicBezTo>
                  <a:cubicBezTo>
                    <a:pt x="12" y="0"/>
                    <a:pt x="2" y="4"/>
                    <a:pt x="1" y="14"/>
                  </a:cubicBezTo>
                  <a:cubicBezTo>
                    <a:pt x="0" y="25"/>
                    <a:pt x="6" y="38"/>
                    <a:pt x="14" y="46"/>
                  </a:cubicBezTo>
                  <a:cubicBezTo>
                    <a:pt x="22" y="53"/>
                    <a:pt x="33" y="54"/>
                    <a:pt x="43" y="55"/>
                  </a:cubicBezTo>
                  <a:cubicBezTo>
                    <a:pt x="55" y="55"/>
                    <a:pt x="68" y="54"/>
                    <a:pt x="79" y="49"/>
                  </a:cubicBezTo>
                  <a:cubicBezTo>
                    <a:pt x="89" y="45"/>
                    <a:pt x="98" y="38"/>
                    <a:pt x="98" y="26"/>
                  </a:cubicBezTo>
                  <a:cubicBezTo>
                    <a:pt x="99" y="16"/>
                    <a:pt x="94" y="4"/>
                    <a:pt x="83" y="2"/>
                  </a:cubicBezTo>
                  <a:cubicBezTo>
                    <a:pt x="74" y="0"/>
                    <a:pt x="65" y="5"/>
                    <a:pt x="64" y="14"/>
                  </a:cubicBezTo>
                  <a:cubicBezTo>
                    <a:pt x="61" y="27"/>
                    <a:pt x="69" y="44"/>
                    <a:pt x="79" y="52"/>
                  </a:cubicBezTo>
                  <a:cubicBezTo>
                    <a:pt x="98" y="69"/>
                    <a:pt x="131" y="65"/>
                    <a:pt x="143" y="42"/>
                  </a:cubicBezTo>
                  <a:cubicBezTo>
                    <a:pt x="147" y="35"/>
                    <a:pt x="155" y="10"/>
                    <a:pt x="143" y="7"/>
                  </a:cubicBezTo>
                  <a:cubicBezTo>
                    <a:pt x="132" y="4"/>
                    <a:pt x="124" y="18"/>
                    <a:pt x="120" y="26"/>
                  </a:cubicBezTo>
                  <a:cubicBezTo>
                    <a:pt x="116" y="37"/>
                    <a:pt x="115" y="49"/>
                    <a:pt x="114" y="61"/>
                  </a:cubicBezTo>
                  <a:cubicBezTo>
                    <a:pt x="112" y="73"/>
                    <a:pt x="112" y="85"/>
                    <a:pt x="112" y="97"/>
                  </a:cubicBezTo>
                  <a:cubicBezTo>
                    <a:pt x="112" y="121"/>
                    <a:pt x="115" y="146"/>
                    <a:pt x="117" y="170"/>
                  </a:cubicBezTo>
                  <a:cubicBezTo>
                    <a:pt x="118" y="183"/>
                    <a:pt x="119" y="195"/>
                    <a:pt x="120" y="207"/>
                  </a:cubicBezTo>
                  <a:cubicBezTo>
                    <a:pt x="120" y="209"/>
                    <a:pt x="128" y="208"/>
                    <a:pt x="128" y="205"/>
                  </a:cubicBezTo>
                  <a:cubicBezTo>
                    <a:pt x="126" y="165"/>
                    <a:pt x="120" y="125"/>
                    <a:pt x="120" y="85"/>
                  </a:cubicBezTo>
                  <a:cubicBezTo>
                    <a:pt x="121" y="65"/>
                    <a:pt x="121" y="43"/>
                    <a:pt x="128" y="25"/>
                  </a:cubicBezTo>
                  <a:cubicBezTo>
                    <a:pt x="130" y="20"/>
                    <a:pt x="133" y="13"/>
                    <a:pt x="137" y="11"/>
                  </a:cubicBezTo>
                  <a:cubicBezTo>
                    <a:pt x="139" y="10"/>
                    <a:pt x="137" y="10"/>
                    <a:pt x="138" y="11"/>
                  </a:cubicBezTo>
                  <a:cubicBezTo>
                    <a:pt x="138" y="12"/>
                    <a:pt x="139" y="12"/>
                    <a:pt x="139" y="13"/>
                  </a:cubicBezTo>
                  <a:cubicBezTo>
                    <a:pt x="141" y="16"/>
                    <a:pt x="141" y="19"/>
                    <a:pt x="140" y="21"/>
                  </a:cubicBezTo>
                  <a:cubicBezTo>
                    <a:pt x="140" y="34"/>
                    <a:pt x="135" y="49"/>
                    <a:pt x="123" y="56"/>
                  </a:cubicBezTo>
                  <a:cubicBezTo>
                    <a:pt x="113" y="61"/>
                    <a:pt x="100" y="59"/>
                    <a:pt x="91" y="53"/>
                  </a:cubicBezTo>
                  <a:cubicBezTo>
                    <a:pt x="80" y="46"/>
                    <a:pt x="74" y="34"/>
                    <a:pt x="72" y="22"/>
                  </a:cubicBezTo>
                  <a:cubicBezTo>
                    <a:pt x="71" y="15"/>
                    <a:pt x="72" y="1"/>
                    <a:pt x="82" y="7"/>
                  </a:cubicBezTo>
                  <a:cubicBezTo>
                    <a:pt x="90" y="12"/>
                    <a:pt x="92" y="24"/>
                    <a:pt x="89" y="33"/>
                  </a:cubicBezTo>
                  <a:cubicBezTo>
                    <a:pt x="86" y="43"/>
                    <a:pt x="77" y="47"/>
                    <a:pt x="67" y="50"/>
                  </a:cubicBezTo>
                  <a:cubicBezTo>
                    <a:pt x="49" y="53"/>
                    <a:pt x="26" y="52"/>
                    <a:pt x="16" y="35"/>
                  </a:cubicBezTo>
                  <a:cubicBezTo>
                    <a:pt x="11" y="28"/>
                    <a:pt x="7" y="16"/>
                    <a:pt x="10" y="8"/>
                  </a:cubicBezTo>
                  <a:cubicBezTo>
                    <a:pt x="12" y="3"/>
                    <a:pt x="15" y="6"/>
                    <a:pt x="20" y="8"/>
                  </a:cubicBezTo>
                  <a:cubicBezTo>
                    <a:pt x="23" y="9"/>
                    <a:pt x="25" y="11"/>
                    <a:pt x="28" y="14"/>
                  </a:cubicBezTo>
                  <a:cubicBezTo>
                    <a:pt x="39" y="28"/>
                    <a:pt x="40" y="51"/>
                    <a:pt x="41" y="68"/>
                  </a:cubicBezTo>
                  <a:cubicBezTo>
                    <a:pt x="42" y="94"/>
                    <a:pt x="39" y="121"/>
                    <a:pt x="35" y="147"/>
                  </a:cubicBezTo>
                  <a:cubicBezTo>
                    <a:pt x="32" y="165"/>
                    <a:pt x="29" y="185"/>
                    <a:pt x="21" y="201"/>
                  </a:cubicBezTo>
                  <a:cubicBezTo>
                    <a:pt x="20" y="203"/>
                    <a:pt x="28" y="202"/>
                    <a:pt x="29" y="200"/>
                  </a:cubicBezTo>
                  <a:close/>
                </a:path>
              </a:pathLst>
            </a:custGeom>
            <a:solidFill>
              <a:schemeClr val="accent2">
                <a:lumMod val="50000"/>
                <a:alpha val="33000"/>
              </a:schemeClr>
            </a:solidFill>
            <a:ln>
              <a:noFill/>
            </a:ln>
          </p:spPr>
          <p:txBody>
            <a:bodyPr vert="horz" wrap="square" lIns="243797" tIns="121899" rIns="243797" bIns="121899"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021610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782"/>
          <p:cNvSpPr/>
          <p:nvPr/>
        </p:nvSpPr>
        <p:spPr>
          <a:xfrm>
            <a:off x="1424914" y="3228942"/>
            <a:ext cx="3810000" cy="6147200"/>
          </a:xfrm>
          <a:custGeom>
            <a:avLst/>
            <a:gdLst/>
            <a:ahLst/>
            <a:cxnLst>
              <a:cxn ang="0">
                <a:pos x="wd2" y="hd2"/>
              </a:cxn>
              <a:cxn ang="5400000">
                <a:pos x="wd2" y="hd2"/>
              </a:cxn>
              <a:cxn ang="10800000">
                <a:pos x="wd2" y="hd2"/>
              </a:cxn>
              <a:cxn ang="16200000">
                <a:pos x="wd2" y="hd2"/>
              </a:cxn>
            </a:cxnLst>
            <a:rect l="0" t="0"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chemeClr val="accent1"/>
          </a:solidFill>
          <a:ln w="12700" cap="flat">
            <a:noFill/>
            <a:miter lim="400000"/>
          </a:ln>
          <a:effectLst/>
        </p:spPr>
        <p:txBody>
          <a:bodyPr wrap="square" lIns="0" tIns="0" rIns="0" bIns="0" numCol="1" anchor="ctr">
            <a:noAutofit/>
          </a:bodyPr>
          <a:lstStyle/>
          <a:p>
            <a:pPr lvl="0">
              <a:defRPr sz="3200">
                <a:solidFill>
                  <a:srgbClr val="FFFFFF"/>
                </a:solidFill>
              </a:defRPr>
            </a:pPr>
            <a:endParaRPr/>
          </a:p>
        </p:txBody>
      </p:sp>
      <p:sp>
        <p:nvSpPr>
          <p:cNvPr id="21" name="Shape 782"/>
          <p:cNvSpPr/>
          <p:nvPr/>
        </p:nvSpPr>
        <p:spPr>
          <a:xfrm>
            <a:off x="5869897" y="3228942"/>
            <a:ext cx="3810000" cy="6147200"/>
          </a:xfrm>
          <a:custGeom>
            <a:avLst/>
            <a:gdLst/>
            <a:ahLst/>
            <a:cxnLst>
              <a:cxn ang="0">
                <a:pos x="wd2" y="hd2"/>
              </a:cxn>
              <a:cxn ang="5400000">
                <a:pos x="wd2" y="hd2"/>
              </a:cxn>
              <a:cxn ang="10800000">
                <a:pos x="wd2" y="hd2"/>
              </a:cxn>
              <a:cxn ang="16200000">
                <a:pos x="wd2" y="hd2"/>
              </a:cxn>
            </a:cxnLst>
            <a:rect l="0" t="0"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chemeClr val="accent2"/>
          </a:solidFill>
          <a:ln w="12700" cap="flat">
            <a:noFill/>
            <a:miter lim="400000"/>
          </a:ln>
          <a:effectLst/>
        </p:spPr>
        <p:txBody>
          <a:bodyPr wrap="square" lIns="0" tIns="0" rIns="0" bIns="0" numCol="1" anchor="ctr">
            <a:noAutofit/>
          </a:bodyPr>
          <a:lstStyle/>
          <a:p>
            <a:pPr lvl="0">
              <a:defRPr sz="3200">
                <a:solidFill>
                  <a:srgbClr val="FFFFFF"/>
                </a:solidFill>
              </a:defRPr>
            </a:pPr>
            <a:endParaRPr/>
          </a:p>
        </p:txBody>
      </p:sp>
      <p:sp>
        <p:nvSpPr>
          <p:cNvPr id="22" name="Shape 782"/>
          <p:cNvSpPr/>
          <p:nvPr/>
        </p:nvSpPr>
        <p:spPr>
          <a:xfrm>
            <a:off x="10295634" y="3228942"/>
            <a:ext cx="3810000" cy="6147200"/>
          </a:xfrm>
          <a:custGeom>
            <a:avLst/>
            <a:gdLst/>
            <a:ahLst/>
            <a:cxnLst>
              <a:cxn ang="0">
                <a:pos x="wd2" y="hd2"/>
              </a:cxn>
              <a:cxn ang="5400000">
                <a:pos x="wd2" y="hd2"/>
              </a:cxn>
              <a:cxn ang="10800000">
                <a:pos x="wd2" y="hd2"/>
              </a:cxn>
              <a:cxn ang="16200000">
                <a:pos x="wd2" y="hd2"/>
              </a:cxn>
            </a:cxnLst>
            <a:rect l="0" t="0"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chemeClr val="accent3"/>
          </a:solidFill>
          <a:ln w="12700" cap="flat">
            <a:noFill/>
            <a:miter lim="400000"/>
          </a:ln>
          <a:effectLst/>
        </p:spPr>
        <p:txBody>
          <a:bodyPr wrap="square" lIns="0" tIns="0" rIns="0" bIns="0" numCol="1" anchor="ctr">
            <a:noAutofit/>
          </a:bodyPr>
          <a:lstStyle/>
          <a:p>
            <a:pPr lvl="0">
              <a:defRPr sz="3200">
                <a:solidFill>
                  <a:srgbClr val="FFFFFF"/>
                </a:solidFill>
              </a:defRPr>
            </a:pPr>
            <a:endParaRPr/>
          </a:p>
        </p:txBody>
      </p:sp>
      <p:sp>
        <p:nvSpPr>
          <p:cNvPr id="23" name="Shape 782"/>
          <p:cNvSpPr/>
          <p:nvPr/>
        </p:nvSpPr>
        <p:spPr>
          <a:xfrm>
            <a:off x="14702135" y="3228942"/>
            <a:ext cx="3810000" cy="6147200"/>
          </a:xfrm>
          <a:custGeom>
            <a:avLst/>
            <a:gdLst/>
            <a:ahLst/>
            <a:cxnLst>
              <a:cxn ang="0">
                <a:pos x="wd2" y="hd2"/>
              </a:cxn>
              <a:cxn ang="5400000">
                <a:pos x="wd2" y="hd2"/>
              </a:cxn>
              <a:cxn ang="10800000">
                <a:pos x="wd2" y="hd2"/>
              </a:cxn>
              <a:cxn ang="16200000">
                <a:pos x="wd2" y="hd2"/>
              </a:cxn>
            </a:cxnLst>
            <a:rect l="0" t="0"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chemeClr val="accent4"/>
          </a:solidFill>
          <a:ln w="12700" cap="flat">
            <a:noFill/>
            <a:miter lim="400000"/>
          </a:ln>
          <a:effectLst/>
        </p:spPr>
        <p:txBody>
          <a:bodyPr wrap="square" lIns="0" tIns="0" rIns="0" bIns="0" numCol="1" anchor="ctr">
            <a:noAutofit/>
          </a:bodyPr>
          <a:lstStyle/>
          <a:p>
            <a:pPr lvl="0">
              <a:defRPr sz="3200">
                <a:solidFill>
                  <a:srgbClr val="FFFFFF"/>
                </a:solidFill>
              </a:defRPr>
            </a:pPr>
            <a:endParaRPr/>
          </a:p>
        </p:txBody>
      </p:sp>
      <p:sp>
        <p:nvSpPr>
          <p:cNvPr id="24" name="Shape 782"/>
          <p:cNvSpPr/>
          <p:nvPr/>
        </p:nvSpPr>
        <p:spPr>
          <a:xfrm>
            <a:off x="19038466" y="3228942"/>
            <a:ext cx="3810000" cy="6147200"/>
          </a:xfrm>
          <a:custGeom>
            <a:avLst/>
            <a:gdLst/>
            <a:ahLst/>
            <a:cxnLst>
              <a:cxn ang="0">
                <a:pos x="wd2" y="hd2"/>
              </a:cxn>
              <a:cxn ang="5400000">
                <a:pos x="wd2" y="hd2"/>
              </a:cxn>
              <a:cxn ang="10800000">
                <a:pos x="wd2" y="hd2"/>
              </a:cxn>
              <a:cxn ang="16200000">
                <a:pos x="wd2" y="hd2"/>
              </a:cxn>
            </a:cxnLst>
            <a:rect l="0" t="0"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chemeClr val="accent5"/>
          </a:solidFill>
          <a:ln w="12700" cap="flat">
            <a:noFill/>
            <a:miter lim="400000"/>
          </a:ln>
          <a:effectLst/>
        </p:spPr>
        <p:txBody>
          <a:bodyPr wrap="square" lIns="0" tIns="0" rIns="0" bIns="0" numCol="1" anchor="ctr">
            <a:noAutofit/>
          </a:bodyPr>
          <a:lstStyle/>
          <a:p>
            <a:pPr lvl="0">
              <a:defRPr sz="3200">
                <a:solidFill>
                  <a:srgbClr val="FFFFFF"/>
                </a:solidFill>
              </a:defRPr>
            </a:pPr>
            <a:endParaRPr/>
          </a:p>
        </p:txBody>
      </p:sp>
      <p:sp>
        <p:nvSpPr>
          <p:cNvPr id="25" name="TextBox 24"/>
          <p:cNvSpPr txBox="1"/>
          <p:nvPr/>
        </p:nvSpPr>
        <p:spPr>
          <a:xfrm>
            <a:off x="10608420" y="9824372"/>
            <a:ext cx="3197866" cy="553677"/>
          </a:xfrm>
          <a:prstGeom prst="rect">
            <a:avLst/>
          </a:prstGeom>
          <a:noFill/>
        </p:spPr>
        <p:txBody>
          <a:bodyPr wrap="none" lIns="0" tIns="0" rIns="0" bIns="0" rtlCol="0">
            <a:spAutoFit/>
          </a:bodyPr>
          <a:lstStyle/>
          <a:p>
            <a:pPr algn="ctr">
              <a:lnSpc>
                <a:spcPts val="4533"/>
              </a:lnSpc>
              <a:spcAft>
                <a:spcPts val="1600"/>
              </a:spcAft>
            </a:pPr>
            <a:r>
              <a:rPr lang="en-US" sz="2700" b="1" cap="all" spc="53" dirty="0">
                <a:latin typeface="Lato Regular"/>
                <a:cs typeface="Lato Regular"/>
              </a:rPr>
              <a:t>Our description</a:t>
            </a:r>
          </a:p>
        </p:txBody>
      </p:sp>
      <p:sp>
        <p:nvSpPr>
          <p:cNvPr id="26" name="TextBox 25"/>
          <p:cNvSpPr txBox="1"/>
          <p:nvPr/>
        </p:nvSpPr>
        <p:spPr>
          <a:xfrm>
            <a:off x="1926187" y="10520875"/>
            <a:ext cx="21035156" cy="868742"/>
          </a:xfrm>
          <a:prstGeom prst="rect">
            <a:avLst/>
          </a:prstGeom>
          <a:noFill/>
        </p:spPr>
        <p:txBody>
          <a:bodyPr wrap="square" lIns="0" tIns="0" rIns="0" bIns="0" rtlCol="0">
            <a:spAutoFit/>
          </a:bodyPr>
          <a:lstStyle/>
          <a:p>
            <a:pPr>
              <a:lnSpc>
                <a:spcPts val="3466"/>
              </a:lnSpc>
            </a:pPr>
            <a:r>
              <a:rPr lang="en-US" sz="2100">
                <a:latin typeface="Lato Light"/>
                <a:ea typeface="Open Sans" panose="020B0606030504020204" pitchFamily="34" charset="0"/>
                <a:cs typeface="Lato Light"/>
              </a:rPr>
              <a:t>The activities of a company associated with buying and selling a product or service that includes advertising, selling items and delivering products to people who work on social media market this activities of a company associated with buying and selling a product or service that includes advertising.</a:t>
            </a:r>
          </a:p>
        </p:txBody>
      </p:sp>
      <p:sp>
        <p:nvSpPr>
          <p:cNvPr id="27" name="Freeform 46"/>
          <p:cNvSpPr>
            <a:spLocks noChangeArrowheads="1"/>
          </p:cNvSpPr>
          <p:nvPr/>
        </p:nvSpPr>
        <p:spPr bwMode="auto">
          <a:xfrm>
            <a:off x="2928127" y="4745054"/>
            <a:ext cx="669663" cy="638175"/>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261" fontAlgn="auto">
              <a:spcBef>
                <a:spcPts val="0"/>
              </a:spcBef>
              <a:spcAft>
                <a:spcPts val="0"/>
              </a:spcAft>
              <a:defRPr/>
            </a:pPr>
            <a:endParaRPr lang="en-US" dirty="0">
              <a:latin typeface="Lato Light"/>
              <a:ea typeface="+mn-ea"/>
              <a:cs typeface="Lato Light"/>
            </a:endParaRPr>
          </a:p>
        </p:txBody>
      </p:sp>
      <p:sp>
        <p:nvSpPr>
          <p:cNvPr id="28" name="Freeform 64"/>
          <p:cNvSpPr>
            <a:spLocks noChangeArrowheads="1"/>
          </p:cNvSpPr>
          <p:nvPr/>
        </p:nvSpPr>
        <p:spPr bwMode="auto">
          <a:xfrm>
            <a:off x="7399873" y="4745054"/>
            <a:ext cx="644273" cy="631825"/>
          </a:xfrm>
          <a:custGeom>
            <a:avLst/>
            <a:gdLst>
              <a:gd name="T0" fmla="*/ 222 w 444"/>
              <a:gd name="T1" fmla="*/ 0 h 435"/>
              <a:gd name="T2" fmla="*/ 284 w 444"/>
              <a:gd name="T3" fmla="*/ 160 h 435"/>
              <a:gd name="T4" fmla="*/ 443 w 444"/>
              <a:gd name="T5" fmla="*/ 160 h 435"/>
              <a:gd name="T6" fmla="*/ 310 w 444"/>
              <a:gd name="T7" fmla="*/ 257 h 435"/>
              <a:gd name="T8" fmla="*/ 354 w 444"/>
              <a:gd name="T9" fmla="*/ 434 h 435"/>
              <a:gd name="T10" fmla="*/ 222 w 444"/>
              <a:gd name="T11" fmla="*/ 327 h 435"/>
              <a:gd name="T12" fmla="*/ 88 w 444"/>
              <a:gd name="T13" fmla="*/ 434 h 435"/>
              <a:gd name="T14" fmla="*/ 133 w 444"/>
              <a:gd name="T15" fmla="*/ 257 h 435"/>
              <a:gd name="T16" fmla="*/ 0 w 444"/>
              <a:gd name="T17" fmla="*/ 160 h 435"/>
              <a:gd name="T18" fmla="*/ 160 w 444"/>
              <a:gd name="T19" fmla="*/ 160 h 435"/>
              <a:gd name="T20" fmla="*/ 222 w 444"/>
              <a:gd name="T21"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4" h="435">
                <a:moveTo>
                  <a:pt x="222" y="0"/>
                </a:moveTo>
                <a:lnTo>
                  <a:pt x="284" y="160"/>
                </a:lnTo>
                <a:lnTo>
                  <a:pt x="443" y="160"/>
                </a:lnTo>
                <a:lnTo>
                  <a:pt x="310" y="257"/>
                </a:lnTo>
                <a:lnTo>
                  <a:pt x="354" y="434"/>
                </a:lnTo>
                <a:lnTo>
                  <a:pt x="222" y="327"/>
                </a:lnTo>
                <a:lnTo>
                  <a:pt x="88" y="434"/>
                </a:lnTo>
                <a:lnTo>
                  <a:pt x="133" y="257"/>
                </a:lnTo>
                <a:lnTo>
                  <a:pt x="0" y="160"/>
                </a:lnTo>
                <a:lnTo>
                  <a:pt x="160" y="160"/>
                </a:lnTo>
                <a:lnTo>
                  <a:pt x="222" y="0"/>
                </a:ln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261" fontAlgn="auto">
              <a:spcBef>
                <a:spcPts val="0"/>
              </a:spcBef>
              <a:spcAft>
                <a:spcPts val="0"/>
              </a:spcAft>
              <a:defRPr/>
            </a:pPr>
            <a:endParaRPr lang="en-US" dirty="0">
              <a:latin typeface="Lato Light"/>
              <a:ea typeface="+mn-ea"/>
              <a:cs typeface="Lato Light"/>
            </a:endParaRPr>
          </a:p>
        </p:txBody>
      </p:sp>
      <p:sp>
        <p:nvSpPr>
          <p:cNvPr id="29" name="Freeform 169"/>
          <p:cNvSpPr>
            <a:spLocks noChangeArrowheads="1"/>
          </p:cNvSpPr>
          <p:nvPr/>
        </p:nvSpPr>
        <p:spPr bwMode="auto">
          <a:xfrm>
            <a:off x="11788018" y="4765692"/>
            <a:ext cx="771224" cy="617537"/>
          </a:xfrm>
          <a:custGeom>
            <a:avLst/>
            <a:gdLst>
              <a:gd name="T0" fmla="*/ 478 w 487"/>
              <a:gd name="T1" fmla="*/ 9 h 390"/>
              <a:gd name="T2" fmla="*/ 478 w 487"/>
              <a:gd name="T3" fmla="*/ 9 h 390"/>
              <a:gd name="T4" fmla="*/ 372 w 487"/>
              <a:gd name="T5" fmla="*/ 195 h 390"/>
              <a:gd name="T6" fmla="*/ 345 w 487"/>
              <a:gd name="T7" fmla="*/ 195 h 390"/>
              <a:gd name="T8" fmla="*/ 292 w 487"/>
              <a:gd name="T9" fmla="*/ 150 h 390"/>
              <a:gd name="T10" fmla="*/ 274 w 487"/>
              <a:gd name="T11" fmla="*/ 150 h 390"/>
              <a:gd name="T12" fmla="*/ 194 w 487"/>
              <a:gd name="T13" fmla="*/ 266 h 390"/>
              <a:gd name="T14" fmla="*/ 177 w 487"/>
              <a:gd name="T15" fmla="*/ 266 h 390"/>
              <a:gd name="T16" fmla="*/ 141 w 487"/>
              <a:gd name="T17" fmla="*/ 239 h 390"/>
              <a:gd name="T18" fmla="*/ 123 w 487"/>
              <a:gd name="T19" fmla="*/ 239 h 390"/>
              <a:gd name="T20" fmla="*/ 8 w 487"/>
              <a:gd name="T21" fmla="*/ 381 h 390"/>
              <a:gd name="T22" fmla="*/ 8 w 487"/>
              <a:gd name="T23" fmla="*/ 389 h 390"/>
              <a:gd name="T24" fmla="*/ 486 w 487"/>
              <a:gd name="T25" fmla="*/ 389 h 390"/>
              <a:gd name="T26" fmla="*/ 486 w 487"/>
              <a:gd name="T27" fmla="*/ 9 h 390"/>
              <a:gd name="T28" fmla="*/ 478 w 487"/>
              <a:gd name="T29" fmla="*/ 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7" h="390">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261" fontAlgn="auto">
              <a:spcBef>
                <a:spcPts val="0"/>
              </a:spcBef>
              <a:spcAft>
                <a:spcPts val="0"/>
              </a:spcAft>
              <a:defRPr/>
            </a:pPr>
            <a:endParaRPr lang="en-US" dirty="0">
              <a:latin typeface="Lato Light"/>
              <a:ea typeface="+mn-ea"/>
              <a:cs typeface="Lato Light"/>
            </a:endParaRPr>
          </a:p>
        </p:txBody>
      </p:sp>
      <p:sp>
        <p:nvSpPr>
          <p:cNvPr id="30" name="Rectangle 29"/>
          <p:cNvSpPr/>
          <p:nvPr/>
        </p:nvSpPr>
        <p:spPr>
          <a:xfrm>
            <a:off x="6192930" y="5931974"/>
            <a:ext cx="3058095" cy="1107996"/>
          </a:xfrm>
          <a:prstGeom prst="rect">
            <a:avLst/>
          </a:prstGeom>
        </p:spPr>
        <p:txBody>
          <a:bodyPr wrap="square" lIns="182843" tIns="91422" rIns="182843" bIns="91422">
            <a:spAutoFit/>
          </a:bodyPr>
          <a:lstStyle/>
          <a:p>
            <a:pPr algn="ctr">
              <a:lnSpc>
                <a:spcPct val="150000"/>
              </a:lnSpc>
            </a:pPr>
            <a:r>
              <a:rPr lang="en-US" sz="2000">
                <a:solidFill>
                  <a:schemeClr val="bg1"/>
                </a:solidFill>
                <a:latin typeface="Lato Light"/>
                <a:ea typeface="Open Sans" panose="020B0606030504020204" pitchFamily="34" charset="0"/>
                <a:cs typeface="Lato Light"/>
              </a:rPr>
              <a:t>Buying and selling a product lorem service.</a:t>
            </a:r>
            <a:endParaRPr lang="en-US" sz="20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TextBox 30"/>
          <p:cNvSpPr txBox="1"/>
          <p:nvPr/>
        </p:nvSpPr>
        <p:spPr>
          <a:xfrm>
            <a:off x="6699239" y="5512971"/>
            <a:ext cx="2053287" cy="615517"/>
          </a:xfrm>
          <a:prstGeom prst="rect">
            <a:avLst/>
          </a:prstGeom>
          <a:noFill/>
        </p:spPr>
        <p:txBody>
          <a:bodyPr wrap="none" lIns="182843" tIns="91422" rIns="182843" bIns="91422" rtlCol="0">
            <a:spAutoFit/>
          </a:bodyPr>
          <a:lstStyle/>
          <a:p>
            <a:pPr algn="ctr"/>
            <a:r>
              <a:rPr lang="id-ID" sz="2800" dirty="0">
                <a:solidFill>
                  <a:schemeClr val="bg1"/>
                </a:solidFill>
                <a:latin typeface="Lato Regular"/>
                <a:cs typeface="Lato Regular"/>
              </a:rPr>
              <a:t>PICTURES</a:t>
            </a:r>
          </a:p>
        </p:txBody>
      </p:sp>
      <p:sp>
        <p:nvSpPr>
          <p:cNvPr id="32" name="Rectangle 31"/>
          <p:cNvSpPr/>
          <p:nvPr/>
        </p:nvSpPr>
        <p:spPr>
          <a:xfrm>
            <a:off x="10715693" y="5931974"/>
            <a:ext cx="3058095" cy="1107996"/>
          </a:xfrm>
          <a:prstGeom prst="rect">
            <a:avLst/>
          </a:prstGeom>
        </p:spPr>
        <p:txBody>
          <a:bodyPr wrap="square" lIns="182843" tIns="91422" rIns="182843" bIns="91422">
            <a:spAutoFit/>
          </a:bodyPr>
          <a:lstStyle/>
          <a:p>
            <a:pPr algn="ctr">
              <a:lnSpc>
                <a:spcPct val="150000"/>
              </a:lnSpc>
            </a:pPr>
            <a:r>
              <a:rPr lang="en-US" sz="2000">
                <a:solidFill>
                  <a:schemeClr val="bg1"/>
                </a:solidFill>
                <a:latin typeface="Lato Light"/>
                <a:ea typeface="Open Sans" panose="020B0606030504020204" pitchFamily="34" charset="0"/>
                <a:cs typeface="Lato Light"/>
              </a:rPr>
              <a:t>Buying and selling a product lorem service.</a:t>
            </a:r>
            <a:endParaRPr lang="en-US" sz="20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p:cNvSpPr txBox="1"/>
          <p:nvPr/>
        </p:nvSpPr>
        <p:spPr>
          <a:xfrm>
            <a:off x="11222002" y="5512971"/>
            <a:ext cx="2053287" cy="615517"/>
          </a:xfrm>
          <a:prstGeom prst="rect">
            <a:avLst/>
          </a:prstGeom>
          <a:noFill/>
        </p:spPr>
        <p:txBody>
          <a:bodyPr wrap="none" lIns="182843" tIns="91422" rIns="182843" bIns="91422" rtlCol="0">
            <a:spAutoFit/>
          </a:bodyPr>
          <a:lstStyle/>
          <a:p>
            <a:pPr algn="ctr"/>
            <a:r>
              <a:rPr lang="id-ID" sz="2800" dirty="0">
                <a:solidFill>
                  <a:schemeClr val="bg1"/>
                </a:solidFill>
                <a:latin typeface="Lato Regular"/>
                <a:cs typeface="Lato Regular"/>
              </a:rPr>
              <a:t>PICTURES</a:t>
            </a:r>
          </a:p>
        </p:txBody>
      </p:sp>
      <p:sp>
        <p:nvSpPr>
          <p:cNvPr id="34" name="Rectangle 33"/>
          <p:cNvSpPr/>
          <p:nvPr/>
        </p:nvSpPr>
        <p:spPr>
          <a:xfrm>
            <a:off x="1703195" y="5931974"/>
            <a:ext cx="3058095" cy="1107996"/>
          </a:xfrm>
          <a:prstGeom prst="rect">
            <a:avLst/>
          </a:prstGeom>
        </p:spPr>
        <p:txBody>
          <a:bodyPr wrap="square" lIns="182843" tIns="91422" rIns="182843" bIns="91422">
            <a:spAutoFit/>
          </a:bodyPr>
          <a:lstStyle/>
          <a:p>
            <a:pPr algn="ctr">
              <a:lnSpc>
                <a:spcPct val="150000"/>
              </a:lnSpc>
            </a:pPr>
            <a:r>
              <a:rPr lang="en-US" sz="2000">
                <a:solidFill>
                  <a:schemeClr val="bg1"/>
                </a:solidFill>
                <a:latin typeface="Lato Light"/>
                <a:ea typeface="Open Sans" panose="020B0606030504020204" pitchFamily="34" charset="0"/>
                <a:cs typeface="Lato Light"/>
              </a:rPr>
              <a:t>Buying and selling a product lorem service.</a:t>
            </a:r>
            <a:endParaRPr lang="en-US" sz="20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p:cNvSpPr txBox="1"/>
          <p:nvPr/>
        </p:nvSpPr>
        <p:spPr>
          <a:xfrm>
            <a:off x="2209504" y="5512971"/>
            <a:ext cx="2053287" cy="615517"/>
          </a:xfrm>
          <a:prstGeom prst="rect">
            <a:avLst/>
          </a:prstGeom>
          <a:noFill/>
        </p:spPr>
        <p:txBody>
          <a:bodyPr wrap="none" lIns="182843" tIns="91422" rIns="182843" bIns="91422" rtlCol="0">
            <a:spAutoFit/>
          </a:bodyPr>
          <a:lstStyle/>
          <a:p>
            <a:pPr algn="ctr"/>
            <a:r>
              <a:rPr lang="id-ID" sz="2800" dirty="0">
                <a:solidFill>
                  <a:schemeClr val="bg1"/>
                </a:solidFill>
                <a:latin typeface="Lato Regular"/>
                <a:cs typeface="Lato Regular"/>
              </a:rPr>
              <a:t>PICTURES</a:t>
            </a:r>
          </a:p>
        </p:txBody>
      </p:sp>
      <p:sp>
        <p:nvSpPr>
          <p:cNvPr id="50" name="Freeform 145"/>
          <p:cNvSpPr>
            <a:spLocks noChangeArrowheads="1"/>
          </p:cNvSpPr>
          <p:nvPr/>
        </p:nvSpPr>
        <p:spPr bwMode="auto">
          <a:xfrm>
            <a:off x="20610972" y="4668792"/>
            <a:ext cx="644273" cy="644525"/>
          </a:xfrm>
          <a:custGeom>
            <a:avLst/>
            <a:gdLst>
              <a:gd name="T0" fmla="*/ 70 w 444"/>
              <a:gd name="T1" fmla="*/ 400 h 445"/>
              <a:gd name="T2" fmla="*/ 70 w 444"/>
              <a:gd name="T3" fmla="*/ 400 h 445"/>
              <a:gd name="T4" fmla="*/ 124 w 444"/>
              <a:gd name="T5" fmla="*/ 444 h 445"/>
              <a:gd name="T6" fmla="*/ 168 w 444"/>
              <a:gd name="T7" fmla="*/ 400 h 445"/>
              <a:gd name="T8" fmla="*/ 124 w 444"/>
              <a:gd name="T9" fmla="*/ 346 h 445"/>
              <a:gd name="T10" fmla="*/ 70 w 444"/>
              <a:gd name="T11" fmla="*/ 400 h 445"/>
              <a:gd name="T12" fmla="*/ 319 w 444"/>
              <a:gd name="T13" fmla="*/ 400 h 445"/>
              <a:gd name="T14" fmla="*/ 319 w 444"/>
              <a:gd name="T15" fmla="*/ 400 h 445"/>
              <a:gd name="T16" fmla="*/ 372 w 444"/>
              <a:gd name="T17" fmla="*/ 444 h 445"/>
              <a:gd name="T18" fmla="*/ 417 w 444"/>
              <a:gd name="T19" fmla="*/ 400 h 445"/>
              <a:gd name="T20" fmla="*/ 372 w 444"/>
              <a:gd name="T21" fmla="*/ 346 h 445"/>
              <a:gd name="T22" fmla="*/ 319 w 444"/>
              <a:gd name="T23" fmla="*/ 400 h 445"/>
              <a:gd name="T24" fmla="*/ 159 w 444"/>
              <a:gd name="T25" fmla="*/ 284 h 445"/>
              <a:gd name="T26" fmla="*/ 159 w 444"/>
              <a:gd name="T27" fmla="*/ 284 h 445"/>
              <a:gd name="T28" fmla="*/ 434 w 444"/>
              <a:gd name="T29" fmla="*/ 204 h 445"/>
              <a:gd name="T30" fmla="*/ 443 w 444"/>
              <a:gd name="T31" fmla="*/ 187 h 445"/>
              <a:gd name="T32" fmla="*/ 443 w 444"/>
              <a:gd name="T33" fmla="*/ 54 h 445"/>
              <a:gd name="T34" fmla="*/ 98 w 444"/>
              <a:gd name="T35" fmla="*/ 54 h 445"/>
              <a:gd name="T36" fmla="*/ 98 w 444"/>
              <a:gd name="T37" fmla="*/ 10 h 445"/>
              <a:gd name="T38" fmla="*/ 89 w 444"/>
              <a:gd name="T39" fmla="*/ 0 h 445"/>
              <a:gd name="T40" fmla="*/ 9 w 444"/>
              <a:gd name="T41" fmla="*/ 0 h 445"/>
              <a:gd name="T42" fmla="*/ 0 w 444"/>
              <a:gd name="T43" fmla="*/ 10 h 445"/>
              <a:gd name="T44" fmla="*/ 0 w 444"/>
              <a:gd name="T45" fmla="*/ 54 h 445"/>
              <a:gd name="T46" fmla="*/ 45 w 444"/>
              <a:gd name="T47" fmla="*/ 54 h 445"/>
              <a:gd name="T48" fmla="*/ 98 w 444"/>
              <a:gd name="T49" fmla="*/ 275 h 445"/>
              <a:gd name="T50" fmla="*/ 98 w 444"/>
              <a:gd name="T51" fmla="*/ 302 h 445"/>
              <a:gd name="T52" fmla="*/ 98 w 444"/>
              <a:gd name="T53" fmla="*/ 338 h 445"/>
              <a:gd name="T54" fmla="*/ 106 w 444"/>
              <a:gd name="T55" fmla="*/ 346 h 445"/>
              <a:gd name="T56" fmla="*/ 124 w 444"/>
              <a:gd name="T57" fmla="*/ 346 h 445"/>
              <a:gd name="T58" fmla="*/ 372 w 444"/>
              <a:gd name="T59" fmla="*/ 346 h 445"/>
              <a:gd name="T60" fmla="*/ 434 w 444"/>
              <a:gd name="T61" fmla="*/ 346 h 445"/>
              <a:gd name="T62" fmla="*/ 443 w 444"/>
              <a:gd name="T63" fmla="*/ 338 h 445"/>
              <a:gd name="T64" fmla="*/ 443 w 444"/>
              <a:gd name="T65" fmla="*/ 302 h 445"/>
              <a:gd name="T66" fmla="*/ 168 w 444"/>
              <a:gd name="T67" fmla="*/ 302 h 445"/>
              <a:gd name="T68" fmla="*/ 159 w 444"/>
              <a:gd name="T69" fmla="*/ 28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445">
                <a:moveTo>
                  <a:pt x="70" y="400"/>
                </a:moveTo>
                <a:lnTo>
                  <a:pt x="70" y="400"/>
                </a:lnTo>
                <a:cubicBezTo>
                  <a:pt x="70" y="426"/>
                  <a:pt x="98" y="444"/>
                  <a:pt x="124" y="444"/>
                </a:cubicBezTo>
                <a:cubicBezTo>
                  <a:pt x="151" y="444"/>
                  <a:pt x="168" y="426"/>
                  <a:pt x="168" y="400"/>
                </a:cubicBezTo>
                <a:cubicBezTo>
                  <a:pt x="168" y="373"/>
                  <a:pt x="151" y="346"/>
                  <a:pt x="124" y="346"/>
                </a:cubicBezTo>
                <a:cubicBezTo>
                  <a:pt x="98" y="346"/>
                  <a:pt x="70" y="373"/>
                  <a:pt x="70" y="400"/>
                </a:cubicBezTo>
                <a:close/>
                <a:moveTo>
                  <a:pt x="319" y="400"/>
                </a:moveTo>
                <a:lnTo>
                  <a:pt x="319" y="400"/>
                </a:lnTo>
                <a:cubicBezTo>
                  <a:pt x="319" y="426"/>
                  <a:pt x="345" y="444"/>
                  <a:pt x="372" y="444"/>
                </a:cubicBezTo>
                <a:cubicBezTo>
                  <a:pt x="399" y="444"/>
                  <a:pt x="417" y="426"/>
                  <a:pt x="417" y="400"/>
                </a:cubicBezTo>
                <a:cubicBezTo>
                  <a:pt x="417" y="373"/>
                  <a:pt x="399" y="346"/>
                  <a:pt x="372" y="346"/>
                </a:cubicBezTo>
                <a:cubicBezTo>
                  <a:pt x="345" y="346"/>
                  <a:pt x="319" y="373"/>
                  <a:pt x="319" y="400"/>
                </a:cubicBezTo>
                <a:close/>
                <a:moveTo>
                  <a:pt x="159" y="284"/>
                </a:moveTo>
                <a:lnTo>
                  <a:pt x="159" y="284"/>
                </a:lnTo>
                <a:cubicBezTo>
                  <a:pt x="434" y="204"/>
                  <a:pt x="434" y="204"/>
                  <a:pt x="434" y="204"/>
                </a:cubicBezTo>
                <a:cubicBezTo>
                  <a:pt x="443" y="204"/>
                  <a:pt x="443" y="195"/>
                  <a:pt x="443" y="187"/>
                </a:cubicBezTo>
                <a:cubicBezTo>
                  <a:pt x="443" y="54"/>
                  <a:pt x="443" y="54"/>
                  <a:pt x="443" y="54"/>
                </a:cubicBezTo>
                <a:cubicBezTo>
                  <a:pt x="98" y="54"/>
                  <a:pt x="98" y="54"/>
                  <a:pt x="98" y="54"/>
                </a:cubicBezTo>
                <a:cubicBezTo>
                  <a:pt x="98" y="10"/>
                  <a:pt x="98" y="10"/>
                  <a:pt x="98" y="10"/>
                </a:cubicBezTo>
                <a:lnTo>
                  <a:pt x="89" y="0"/>
                </a:lnTo>
                <a:cubicBezTo>
                  <a:pt x="9" y="0"/>
                  <a:pt x="9" y="0"/>
                  <a:pt x="9" y="0"/>
                </a:cubicBezTo>
                <a:cubicBezTo>
                  <a:pt x="0" y="0"/>
                  <a:pt x="0" y="10"/>
                  <a:pt x="0" y="10"/>
                </a:cubicBezTo>
                <a:cubicBezTo>
                  <a:pt x="0" y="54"/>
                  <a:pt x="0" y="54"/>
                  <a:pt x="0" y="54"/>
                </a:cubicBezTo>
                <a:cubicBezTo>
                  <a:pt x="45" y="54"/>
                  <a:pt x="45" y="54"/>
                  <a:pt x="45" y="54"/>
                </a:cubicBezTo>
                <a:cubicBezTo>
                  <a:pt x="98" y="275"/>
                  <a:pt x="98" y="275"/>
                  <a:pt x="98" y="275"/>
                </a:cubicBezTo>
                <a:cubicBezTo>
                  <a:pt x="98" y="302"/>
                  <a:pt x="98" y="302"/>
                  <a:pt x="98" y="302"/>
                </a:cubicBezTo>
                <a:cubicBezTo>
                  <a:pt x="98" y="338"/>
                  <a:pt x="98" y="338"/>
                  <a:pt x="98" y="338"/>
                </a:cubicBezTo>
                <a:cubicBezTo>
                  <a:pt x="98" y="346"/>
                  <a:pt x="106" y="346"/>
                  <a:pt x="106" y="346"/>
                </a:cubicBezTo>
                <a:cubicBezTo>
                  <a:pt x="124" y="346"/>
                  <a:pt x="124" y="346"/>
                  <a:pt x="124" y="346"/>
                </a:cubicBezTo>
                <a:cubicBezTo>
                  <a:pt x="372" y="346"/>
                  <a:pt x="372" y="346"/>
                  <a:pt x="372" y="346"/>
                </a:cubicBezTo>
                <a:cubicBezTo>
                  <a:pt x="434" y="346"/>
                  <a:pt x="434" y="346"/>
                  <a:pt x="434" y="346"/>
                </a:cubicBezTo>
                <a:cubicBezTo>
                  <a:pt x="443" y="346"/>
                  <a:pt x="443" y="346"/>
                  <a:pt x="443" y="338"/>
                </a:cubicBezTo>
                <a:cubicBezTo>
                  <a:pt x="443" y="302"/>
                  <a:pt x="443" y="302"/>
                  <a:pt x="443" y="302"/>
                </a:cubicBezTo>
                <a:cubicBezTo>
                  <a:pt x="168" y="302"/>
                  <a:pt x="168" y="302"/>
                  <a:pt x="168" y="302"/>
                </a:cubicBezTo>
                <a:cubicBezTo>
                  <a:pt x="133" y="302"/>
                  <a:pt x="133" y="284"/>
                  <a:pt x="159" y="284"/>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261" fontAlgn="auto">
              <a:spcBef>
                <a:spcPts val="0"/>
              </a:spcBef>
              <a:spcAft>
                <a:spcPts val="0"/>
              </a:spcAft>
              <a:defRPr/>
            </a:pPr>
            <a:endParaRPr lang="en-US" dirty="0">
              <a:latin typeface="Lato Light"/>
              <a:ea typeface="+mn-ea"/>
              <a:cs typeface="Lato Light"/>
            </a:endParaRPr>
          </a:p>
        </p:txBody>
      </p:sp>
      <p:sp>
        <p:nvSpPr>
          <p:cNvPr id="51" name="Freeform 101"/>
          <p:cNvSpPr>
            <a:spLocks noChangeArrowheads="1"/>
          </p:cNvSpPr>
          <p:nvPr/>
        </p:nvSpPr>
        <p:spPr bwMode="auto">
          <a:xfrm>
            <a:off x="16279616" y="4702130"/>
            <a:ext cx="791854" cy="611187"/>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261" fontAlgn="auto">
              <a:spcBef>
                <a:spcPts val="0"/>
              </a:spcBef>
              <a:spcAft>
                <a:spcPts val="0"/>
              </a:spcAft>
              <a:defRPr/>
            </a:pPr>
            <a:endParaRPr lang="en-US" dirty="0">
              <a:latin typeface="Lato Light"/>
              <a:ea typeface="+mn-ea"/>
              <a:cs typeface="Lato Light"/>
            </a:endParaRPr>
          </a:p>
        </p:txBody>
      </p:sp>
      <p:sp>
        <p:nvSpPr>
          <p:cNvPr id="52" name="Rectangle 51"/>
          <p:cNvSpPr/>
          <p:nvPr/>
        </p:nvSpPr>
        <p:spPr>
          <a:xfrm>
            <a:off x="19436450" y="5899514"/>
            <a:ext cx="3058095" cy="1107996"/>
          </a:xfrm>
          <a:prstGeom prst="rect">
            <a:avLst/>
          </a:prstGeom>
        </p:spPr>
        <p:txBody>
          <a:bodyPr wrap="square" lIns="182843" tIns="91422" rIns="182843" bIns="91422">
            <a:spAutoFit/>
          </a:bodyPr>
          <a:lstStyle/>
          <a:p>
            <a:pPr algn="ctr">
              <a:lnSpc>
                <a:spcPct val="150000"/>
              </a:lnSpc>
            </a:pPr>
            <a:r>
              <a:rPr lang="en-US" sz="2000">
                <a:solidFill>
                  <a:schemeClr val="bg1"/>
                </a:solidFill>
                <a:latin typeface="Lato Light"/>
                <a:ea typeface="Open Sans" panose="020B0606030504020204" pitchFamily="34" charset="0"/>
                <a:cs typeface="Lato Light"/>
              </a:rPr>
              <a:t>Buying and selling a product lorem service.</a:t>
            </a:r>
            <a:endParaRPr lang="en-US" sz="20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TextBox 52"/>
          <p:cNvSpPr txBox="1"/>
          <p:nvPr/>
        </p:nvSpPr>
        <p:spPr>
          <a:xfrm>
            <a:off x="19942759" y="5480511"/>
            <a:ext cx="2053287" cy="615517"/>
          </a:xfrm>
          <a:prstGeom prst="rect">
            <a:avLst/>
          </a:prstGeom>
          <a:noFill/>
        </p:spPr>
        <p:txBody>
          <a:bodyPr wrap="none" lIns="182843" tIns="91422" rIns="182843" bIns="91422" rtlCol="0">
            <a:spAutoFit/>
          </a:bodyPr>
          <a:lstStyle/>
          <a:p>
            <a:pPr algn="ctr"/>
            <a:r>
              <a:rPr lang="id-ID" sz="2800" dirty="0">
                <a:solidFill>
                  <a:schemeClr val="bg1"/>
                </a:solidFill>
                <a:latin typeface="Lato Regular"/>
                <a:cs typeface="Lato Regular"/>
              </a:rPr>
              <a:t>PICTURES</a:t>
            </a:r>
          </a:p>
        </p:txBody>
      </p:sp>
      <p:sp>
        <p:nvSpPr>
          <p:cNvPr id="54" name="Rectangle 53"/>
          <p:cNvSpPr/>
          <p:nvPr/>
        </p:nvSpPr>
        <p:spPr>
          <a:xfrm>
            <a:off x="15120952" y="5899514"/>
            <a:ext cx="3058095" cy="1107996"/>
          </a:xfrm>
          <a:prstGeom prst="rect">
            <a:avLst/>
          </a:prstGeom>
        </p:spPr>
        <p:txBody>
          <a:bodyPr wrap="square" lIns="182843" tIns="91422" rIns="182843" bIns="91422">
            <a:spAutoFit/>
          </a:bodyPr>
          <a:lstStyle/>
          <a:p>
            <a:pPr algn="ctr">
              <a:lnSpc>
                <a:spcPct val="150000"/>
              </a:lnSpc>
            </a:pPr>
            <a:r>
              <a:rPr lang="en-US" sz="2000">
                <a:solidFill>
                  <a:schemeClr val="bg1"/>
                </a:solidFill>
                <a:latin typeface="Lato Light"/>
                <a:ea typeface="Open Sans" panose="020B0606030504020204" pitchFamily="34" charset="0"/>
                <a:cs typeface="Lato Light"/>
              </a:rPr>
              <a:t>Buying and selling a product lorem service.</a:t>
            </a:r>
            <a:endParaRPr lang="en-US" sz="20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5" name="TextBox 54"/>
          <p:cNvSpPr txBox="1"/>
          <p:nvPr/>
        </p:nvSpPr>
        <p:spPr>
          <a:xfrm>
            <a:off x="15627261" y="5480511"/>
            <a:ext cx="2053287" cy="615517"/>
          </a:xfrm>
          <a:prstGeom prst="rect">
            <a:avLst/>
          </a:prstGeom>
          <a:noFill/>
        </p:spPr>
        <p:txBody>
          <a:bodyPr wrap="none" lIns="182843" tIns="91422" rIns="182843" bIns="91422" rtlCol="0">
            <a:spAutoFit/>
          </a:bodyPr>
          <a:lstStyle/>
          <a:p>
            <a:pPr algn="ctr"/>
            <a:r>
              <a:rPr lang="id-ID" sz="2800" dirty="0">
                <a:solidFill>
                  <a:schemeClr val="bg1"/>
                </a:solidFill>
                <a:latin typeface="Lato Regular"/>
                <a:cs typeface="Lato Regular"/>
              </a:rPr>
              <a:t>PICTURES</a:t>
            </a:r>
          </a:p>
        </p:txBody>
      </p:sp>
      <p:sp>
        <p:nvSpPr>
          <p:cNvPr id="35" name="Rectangle 1"/>
          <p:cNvSpPr>
            <a:spLocks/>
          </p:cNvSpPr>
          <p:nvPr/>
        </p:nvSpPr>
        <p:spPr bwMode="auto">
          <a:xfrm>
            <a:off x="9422073" y="572895"/>
            <a:ext cx="5539886"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7200" b="1">
                <a:solidFill>
                  <a:schemeClr val="tx2"/>
                </a:solidFill>
                <a:latin typeface="Lato Regular"/>
                <a:ea typeface="ＭＳ Ｐゴシック" charset="0"/>
                <a:cs typeface="Lato Regular"/>
                <a:sym typeface="Bebas Neue" charset="0"/>
              </a:rPr>
              <a:t>Five Features</a:t>
            </a:r>
          </a:p>
        </p:txBody>
      </p:sp>
      <p:sp>
        <p:nvSpPr>
          <p:cNvPr id="36" name="Rectangle 2"/>
          <p:cNvSpPr>
            <a:spLocks/>
          </p:cNvSpPr>
          <p:nvPr/>
        </p:nvSpPr>
        <p:spPr bwMode="auto">
          <a:xfrm>
            <a:off x="10010163" y="1646885"/>
            <a:ext cx="43764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2800">
                <a:latin typeface="Lato Light"/>
                <a:ea typeface="ＭＳ Ｐゴシック" charset="0"/>
                <a:cs typeface="Lato Light"/>
                <a:sym typeface="Montserrat-Regular" charset="0"/>
              </a:rPr>
              <a:t>Your great subtitle </a:t>
            </a:r>
            <a:r>
              <a:rPr lang="en-US" sz="2800">
                <a:solidFill>
                  <a:schemeClr val="accent2"/>
                </a:solidFill>
                <a:latin typeface="Lato Light"/>
                <a:ea typeface="ＭＳ Ｐゴシック" charset="0"/>
                <a:cs typeface="Lato Light"/>
                <a:sym typeface="Montserrat-Regular" charset="0"/>
              </a:rPr>
              <a:t>goes here</a:t>
            </a:r>
          </a:p>
        </p:txBody>
      </p:sp>
      <p:grpSp>
        <p:nvGrpSpPr>
          <p:cNvPr id="37" name="Group 36"/>
          <p:cNvGrpSpPr/>
          <p:nvPr/>
        </p:nvGrpSpPr>
        <p:grpSpPr>
          <a:xfrm>
            <a:off x="11792054" y="2271789"/>
            <a:ext cx="799891" cy="190500"/>
            <a:chOff x="1942594" y="2781300"/>
            <a:chExt cx="799891" cy="190500"/>
          </a:xfrm>
          <a:solidFill>
            <a:schemeClr val="bg1">
              <a:lumMod val="85000"/>
            </a:schemeClr>
          </a:solidFill>
        </p:grpSpPr>
        <p:sp>
          <p:nvSpPr>
            <p:cNvPr id="38" name="Oval 3"/>
            <p:cNvSpPr>
              <a:spLocks/>
            </p:cNvSpPr>
            <p:nvPr/>
          </p:nvSpPr>
          <p:spPr bwMode="auto">
            <a:xfrm>
              <a:off x="1942594"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sp>
          <p:nvSpPr>
            <p:cNvPr id="39" name="Oval 4"/>
            <p:cNvSpPr>
              <a:spLocks/>
            </p:cNvSpPr>
            <p:nvPr/>
          </p:nvSpPr>
          <p:spPr bwMode="auto">
            <a:xfrm>
              <a:off x="2247315"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sp>
          <p:nvSpPr>
            <p:cNvPr id="40" name="Oval 5"/>
            <p:cNvSpPr>
              <a:spLocks/>
            </p:cNvSpPr>
            <p:nvPr/>
          </p:nvSpPr>
          <p:spPr bwMode="auto">
            <a:xfrm>
              <a:off x="2552035"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grpSp>
    </p:spTree>
    <p:extLst>
      <p:ext uri="{BB962C8B-B14F-4D97-AF65-F5344CB8AC3E}">
        <p14:creationId xmlns:p14="http://schemas.microsoft.com/office/powerpoint/2010/main" val="24813235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
          <p:cNvSpPr>
            <a:spLocks/>
          </p:cNvSpPr>
          <p:nvPr/>
        </p:nvSpPr>
        <p:spPr bwMode="auto">
          <a:xfrm>
            <a:off x="8599645" y="572895"/>
            <a:ext cx="7184777"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7200" b="1">
                <a:solidFill>
                  <a:schemeClr val="tx2"/>
                </a:solidFill>
                <a:latin typeface="Lato Regular"/>
                <a:ea typeface="ＭＳ Ｐゴシック" charset="0"/>
                <a:cs typeface="Lato Regular"/>
                <a:sym typeface="Bebas Neue" charset="0"/>
              </a:rPr>
              <a:t>Cycle Infographic</a:t>
            </a:r>
          </a:p>
        </p:txBody>
      </p:sp>
      <p:sp>
        <p:nvSpPr>
          <p:cNvPr id="40" name="Rectangle 2"/>
          <p:cNvSpPr>
            <a:spLocks/>
          </p:cNvSpPr>
          <p:nvPr/>
        </p:nvSpPr>
        <p:spPr bwMode="auto">
          <a:xfrm>
            <a:off x="10010163" y="1646885"/>
            <a:ext cx="43764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2800">
                <a:latin typeface="Lato Light"/>
                <a:ea typeface="ＭＳ Ｐゴシック" charset="0"/>
                <a:cs typeface="Lato Light"/>
                <a:sym typeface="Montserrat-Regular" charset="0"/>
              </a:rPr>
              <a:t>Your great subtitle </a:t>
            </a:r>
            <a:r>
              <a:rPr lang="en-US" sz="2800">
                <a:solidFill>
                  <a:schemeClr val="accent2"/>
                </a:solidFill>
                <a:latin typeface="Lato Light"/>
                <a:ea typeface="ＭＳ Ｐゴシック" charset="0"/>
                <a:cs typeface="Lato Light"/>
                <a:sym typeface="Montserrat-Regular" charset="0"/>
              </a:rPr>
              <a:t>goes here</a:t>
            </a:r>
          </a:p>
        </p:txBody>
      </p:sp>
      <p:grpSp>
        <p:nvGrpSpPr>
          <p:cNvPr id="41" name="Group 40"/>
          <p:cNvGrpSpPr/>
          <p:nvPr/>
        </p:nvGrpSpPr>
        <p:grpSpPr>
          <a:xfrm>
            <a:off x="11792054" y="2271789"/>
            <a:ext cx="799891" cy="190500"/>
            <a:chOff x="1942594" y="2781300"/>
            <a:chExt cx="799891" cy="190500"/>
          </a:xfrm>
          <a:solidFill>
            <a:schemeClr val="bg1">
              <a:lumMod val="85000"/>
            </a:schemeClr>
          </a:solidFill>
        </p:grpSpPr>
        <p:sp>
          <p:nvSpPr>
            <p:cNvPr id="42" name="Oval 3"/>
            <p:cNvSpPr>
              <a:spLocks/>
            </p:cNvSpPr>
            <p:nvPr/>
          </p:nvSpPr>
          <p:spPr bwMode="auto">
            <a:xfrm>
              <a:off x="1942594"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sp>
          <p:nvSpPr>
            <p:cNvPr id="48" name="Oval 4"/>
            <p:cNvSpPr>
              <a:spLocks/>
            </p:cNvSpPr>
            <p:nvPr/>
          </p:nvSpPr>
          <p:spPr bwMode="auto">
            <a:xfrm>
              <a:off x="2247315"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sp>
          <p:nvSpPr>
            <p:cNvPr id="49" name="Oval 5"/>
            <p:cNvSpPr>
              <a:spLocks/>
            </p:cNvSpPr>
            <p:nvPr/>
          </p:nvSpPr>
          <p:spPr bwMode="auto">
            <a:xfrm>
              <a:off x="2552035"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grpSp>
      <p:sp>
        <p:nvSpPr>
          <p:cNvPr id="94" name="TextBox 93"/>
          <p:cNvSpPr txBox="1"/>
          <p:nvPr/>
        </p:nvSpPr>
        <p:spPr>
          <a:xfrm>
            <a:off x="1274861" y="5355717"/>
            <a:ext cx="6477985" cy="999504"/>
          </a:xfrm>
          <a:prstGeom prst="rect">
            <a:avLst/>
          </a:prstGeom>
          <a:noFill/>
        </p:spPr>
        <p:txBody>
          <a:bodyPr wrap="square" rtlCol="0">
            <a:spAutoFit/>
          </a:bodyPr>
          <a:lstStyle/>
          <a:p>
            <a:pPr algn="r">
              <a:lnSpc>
                <a:spcPct val="110000"/>
              </a:lnSpc>
            </a:pPr>
            <a:r>
              <a:rPr lang="en-US" sz="2700" dirty="0">
                <a:latin typeface="Lato Light"/>
                <a:ea typeface="Open Sans" panose="020B0606030504020204" pitchFamily="34" charset="0"/>
                <a:cs typeface="Lato Light"/>
              </a:rPr>
              <a:t>People who work in marketing try to get the attention.</a:t>
            </a:r>
            <a:endParaRPr lang="en-US" sz="2700" dirty="0">
              <a:latin typeface="Open Sans" panose="020B0606030504020204" pitchFamily="34" charset="0"/>
              <a:ea typeface="Open Sans" panose="020B0606030504020204" pitchFamily="34" charset="0"/>
              <a:cs typeface="Open Sans" panose="020B0606030504020204" pitchFamily="34" charset="0"/>
            </a:endParaRPr>
          </a:p>
        </p:txBody>
      </p:sp>
      <p:sp>
        <p:nvSpPr>
          <p:cNvPr id="95" name="Rectangle 94"/>
          <p:cNvSpPr/>
          <p:nvPr/>
        </p:nvSpPr>
        <p:spPr>
          <a:xfrm>
            <a:off x="5404199" y="4815976"/>
            <a:ext cx="2382364" cy="507831"/>
          </a:xfrm>
          <a:prstGeom prst="rect">
            <a:avLst/>
          </a:prstGeom>
        </p:spPr>
        <p:txBody>
          <a:bodyPr wrap="none">
            <a:spAutoFit/>
          </a:bodyPr>
          <a:lstStyle/>
          <a:p>
            <a:pPr algn="r"/>
            <a:r>
              <a:rPr lang="en-US" sz="2700" b="1" dirty="0">
                <a:latin typeface="Lato Regular"/>
                <a:cs typeface="Lato Regular"/>
              </a:rPr>
              <a:t>STRATEGY 01</a:t>
            </a:r>
          </a:p>
        </p:txBody>
      </p:sp>
      <p:sp>
        <p:nvSpPr>
          <p:cNvPr id="99" name="TextBox 98"/>
          <p:cNvSpPr txBox="1"/>
          <p:nvPr/>
        </p:nvSpPr>
        <p:spPr>
          <a:xfrm>
            <a:off x="1263427" y="8591652"/>
            <a:ext cx="6489419" cy="999504"/>
          </a:xfrm>
          <a:prstGeom prst="rect">
            <a:avLst/>
          </a:prstGeom>
          <a:noFill/>
        </p:spPr>
        <p:txBody>
          <a:bodyPr wrap="square" rtlCol="0">
            <a:spAutoFit/>
          </a:bodyPr>
          <a:lstStyle/>
          <a:p>
            <a:pPr algn="r">
              <a:lnSpc>
                <a:spcPct val="110000"/>
              </a:lnSpc>
            </a:pPr>
            <a:r>
              <a:rPr lang="en-US" sz="2700">
                <a:latin typeface="Lato Light"/>
                <a:ea typeface="Open Sans" panose="020B0606030504020204" pitchFamily="34" charset="0"/>
                <a:cs typeface="Lato Light"/>
              </a:rPr>
              <a:t>People who work in marketing try to get the attention.</a:t>
            </a:r>
            <a:endParaRPr lang="en-US" sz="2700">
              <a:latin typeface="Open Sans" panose="020B0606030504020204" pitchFamily="34" charset="0"/>
              <a:ea typeface="Open Sans" panose="020B0606030504020204" pitchFamily="34" charset="0"/>
              <a:cs typeface="Open Sans" panose="020B0606030504020204" pitchFamily="34" charset="0"/>
            </a:endParaRPr>
          </a:p>
        </p:txBody>
      </p:sp>
      <p:sp>
        <p:nvSpPr>
          <p:cNvPr id="100" name="Rectangle 99"/>
          <p:cNvSpPr/>
          <p:nvPr/>
        </p:nvSpPr>
        <p:spPr>
          <a:xfrm>
            <a:off x="5401854" y="8051911"/>
            <a:ext cx="2373272" cy="507831"/>
          </a:xfrm>
          <a:prstGeom prst="rect">
            <a:avLst/>
          </a:prstGeom>
        </p:spPr>
        <p:txBody>
          <a:bodyPr wrap="none">
            <a:spAutoFit/>
          </a:bodyPr>
          <a:lstStyle/>
          <a:p>
            <a:pPr algn="r"/>
            <a:r>
              <a:rPr lang="en-US" sz="2700" b="1" dirty="0">
                <a:latin typeface="Lato Regular"/>
                <a:cs typeface="Lato Regular"/>
              </a:rPr>
              <a:t>STRATEGY 03</a:t>
            </a:r>
          </a:p>
        </p:txBody>
      </p:sp>
      <p:sp>
        <p:nvSpPr>
          <p:cNvPr id="104" name="TextBox 103"/>
          <p:cNvSpPr txBox="1"/>
          <p:nvPr/>
        </p:nvSpPr>
        <p:spPr>
          <a:xfrm>
            <a:off x="16484079" y="5355717"/>
            <a:ext cx="6477985" cy="999504"/>
          </a:xfrm>
          <a:prstGeom prst="rect">
            <a:avLst/>
          </a:prstGeom>
          <a:noFill/>
        </p:spPr>
        <p:txBody>
          <a:bodyPr wrap="square" rtlCol="0">
            <a:spAutoFit/>
          </a:bodyPr>
          <a:lstStyle/>
          <a:p>
            <a:pPr>
              <a:lnSpc>
                <a:spcPct val="110000"/>
              </a:lnSpc>
            </a:pPr>
            <a:r>
              <a:rPr lang="en-US" sz="2700">
                <a:latin typeface="Lato Light"/>
                <a:ea typeface="Open Sans" panose="020B0606030504020204" pitchFamily="34" charset="0"/>
                <a:cs typeface="Lato Light"/>
              </a:rPr>
              <a:t>People who work in marketing try to get the attention.</a:t>
            </a:r>
            <a:endParaRPr lang="en-US" sz="2700">
              <a:latin typeface="Open Sans" panose="020B0606030504020204" pitchFamily="34" charset="0"/>
              <a:ea typeface="Open Sans" panose="020B0606030504020204" pitchFamily="34" charset="0"/>
              <a:cs typeface="Open Sans" panose="020B0606030504020204" pitchFamily="34" charset="0"/>
            </a:endParaRPr>
          </a:p>
        </p:txBody>
      </p:sp>
      <p:sp>
        <p:nvSpPr>
          <p:cNvPr id="105" name="Rectangle 104"/>
          <p:cNvSpPr/>
          <p:nvPr/>
        </p:nvSpPr>
        <p:spPr>
          <a:xfrm>
            <a:off x="16472645" y="4815976"/>
            <a:ext cx="2373272" cy="507831"/>
          </a:xfrm>
          <a:prstGeom prst="rect">
            <a:avLst/>
          </a:prstGeom>
        </p:spPr>
        <p:txBody>
          <a:bodyPr wrap="none">
            <a:spAutoFit/>
          </a:bodyPr>
          <a:lstStyle/>
          <a:p>
            <a:r>
              <a:rPr lang="en-US" sz="2700" b="1" dirty="0">
                <a:latin typeface="Lato Regular"/>
                <a:cs typeface="Lato Regular"/>
              </a:rPr>
              <a:t>STRATEGY 02</a:t>
            </a:r>
          </a:p>
        </p:txBody>
      </p:sp>
      <p:sp>
        <p:nvSpPr>
          <p:cNvPr id="106" name="TextBox 105"/>
          <p:cNvSpPr txBox="1"/>
          <p:nvPr/>
        </p:nvSpPr>
        <p:spPr>
          <a:xfrm>
            <a:off x="16472645" y="8591652"/>
            <a:ext cx="6489419" cy="999504"/>
          </a:xfrm>
          <a:prstGeom prst="rect">
            <a:avLst/>
          </a:prstGeom>
          <a:noFill/>
        </p:spPr>
        <p:txBody>
          <a:bodyPr wrap="square" rtlCol="0">
            <a:spAutoFit/>
          </a:bodyPr>
          <a:lstStyle/>
          <a:p>
            <a:pPr>
              <a:lnSpc>
                <a:spcPct val="110000"/>
              </a:lnSpc>
            </a:pPr>
            <a:r>
              <a:rPr lang="en-US" sz="2700">
                <a:latin typeface="Lato Light"/>
                <a:ea typeface="Open Sans" panose="020B0606030504020204" pitchFamily="34" charset="0"/>
                <a:cs typeface="Lato Light"/>
              </a:rPr>
              <a:t>People who work in marketing try to get the attention.</a:t>
            </a:r>
            <a:endParaRPr lang="en-US" sz="2700">
              <a:latin typeface="Open Sans" panose="020B0606030504020204" pitchFamily="34" charset="0"/>
              <a:ea typeface="Open Sans" panose="020B0606030504020204" pitchFamily="34" charset="0"/>
              <a:cs typeface="Open Sans" panose="020B0606030504020204" pitchFamily="34" charset="0"/>
            </a:endParaRPr>
          </a:p>
        </p:txBody>
      </p:sp>
      <p:sp>
        <p:nvSpPr>
          <p:cNvPr id="107" name="Rectangle 106"/>
          <p:cNvSpPr/>
          <p:nvPr/>
        </p:nvSpPr>
        <p:spPr>
          <a:xfrm>
            <a:off x="16461208" y="8051911"/>
            <a:ext cx="2377574" cy="507831"/>
          </a:xfrm>
          <a:prstGeom prst="rect">
            <a:avLst/>
          </a:prstGeom>
        </p:spPr>
        <p:txBody>
          <a:bodyPr wrap="none">
            <a:spAutoFit/>
          </a:bodyPr>
          <a:lstStyle/>
          <a:p>
            <a:r>
              <a:rPr lang="en-US" sz="2700" b="1" dirty="0">
                <a:latin typeface="Lato Regular"/>
                <a:cs typeface="Lato Regular"/>
              </a:rPr>
              <a:t>STRATEGY 04</a:t>
            </a:r>
          </a:p>
        </p:txBody>
      </p:sp>
      <p:sp>
        <p:nvSpPr>
          <p:cNvPr id="24" name="Shape 1719"/>
          <p:cNvSpPr/>
          <p:nvPr/>
        </p:nvSpPr>
        <p:spPr>
          <a:xfrm>
            <a:off x="8554491" y="6848930"/>
            <a:ext cx="3402979" cy="4084412"/>
          </a:xfrm>
          <a:custGeom>
            <a:avLst/>
            <a:gdLst/>
            <a:ahLst/>
            <a:cxnLst>
              <a:cxn ang="0">
                <a:pos x="wd2" y="hd2"/>
              </a:cxn>
              <a:cxn ang="5400000">
                <a:pos x="wd2" y="hd2"/>
              </a:cxn>
              <a:cxn ang="10800000">
                <a:pos x="wd2" y="hd2"/>
              </a:cxn>
              <a:cxn ang="16200000">
                <a:pos x="wd2" y="hd2"/>
              </a:cxn>
            </a:cxnLst>
            <a:rect l="0" t="0" r="r" b="b"/>
            <a:pathLst>
              <a:path w="21600" h="21600" extrusionOk="0">
                <a:moveTo>
                  <a:pt x="21544" y="21600"/>
                </a:moveTo>
                <a:lnTo>
                  <a:pt x="17863" y="16372"/>
                </a:lnTo>
                <a:lnTo>
                  <a:pt x="21600" y="11064"/>
                </a:lnTo>
                <a:cubicBezTo>
                  <a:pt x="16705" y="10632"/>
                  <a:pt x="12832" y="7246"/>
                  <a:pt x="12619" y="3093"/>
                </a:cubicBezTo>
                <a:lnTo>
                  <a:pt x="6294" y="0"/>
                </a:lnTo>
                <a:lnTo>
                  <a:pt x="0" y="3080"/>
                </a:lnTo>
                <a:cubicBezTo>
                  <a:pt x="216" y="13022"/>
                  <a:pt x="9708" y="21118"/>
                  <a:pt x="21544" y="21600"/>
                </a:cubicBezTo>
                <a:close/>
              </a:path>
            </a:pathLst>
          </a:custGeom>
          <a:solidFill>
            <a:schemeClr val="accent5"/>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 name="Shape 1720"/>
          <p:cNvSpPr/>
          <p:nvPr/>
        </p:nvSpPr>
        <p:spPr>
          <a:xfrm>
            <a:off x="11546974" y="7533844"/>
            <a:ext cx="4082997" cy="3404490"/>
          </a:xfrm>
          <a:custGeom>
            <a:avLst/>
            <a:gdLst/>
            <a:ahLst/>
            <a:cxnLst>
              <a:cxn ang="0">
                <a:pos x="wd2" y="hd2"/>
              </a:cxn>
              <a:cxn ang="5400000">
                <a:pos x="wd2" y="hd2"/>
              </a:cxn>
              <a:cxn ang="10800000">
                <a:pos x="wd2" y="hd2"/>
              </a:cxn>
              <a:cxn ang="16200000">
                <a:pos x="wd2" y="hd2"/>
              </a:cxn>
            </a:cxnLst>
            <a:rect l="0" t="0" r="r" b="b"/>
            <a:pathLst>
              <a:path w="21600" h="21600" extrusionOk="0">
                <a:moveTo>
                  <a:pt x="0" y="15305"/>
                </a:moveTo>
                <a:lnTo>
                  <a:pt x="3079" y="21600"/>
                </a:lnTo>
                <a:cubicBezTo>
                  <a:pt x="13022" y="21383"/>
                  <a:pt x="21117" y="11891"/>
                  <a:pt x="21600" y="57"/>
                </a:cubicBezTo>
                <a:lnTo>
                  <a:pt x="16372" y="3738"/>
                </a:lnTo>
                <a:lnTo>
                  <a:pt x="11063" y="0"/>
                </a:lnTo>
                <a:cubicBezTo>
                  <a:pt x="10631" y="4895"/>
                  <a:pt x="7245" y="8768"/>
                  <a:pt x="3093" y="8981"/>
                </a:cubicBezTo>
                <a:cubicBezTo>
                  <a:pt x="3093" y="8981"/>
                  <a:pt x="0" y="15305"/>
                  <a:pt x="0" y="15305"/>
                </a:cubicBezTo>
                <a:close/>
              </a:path>
            </a:pathLst>
          </a:custGeom>
          <a:solidFill>
            <a:schemeClr val="accent3"/>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 name="Shape 1721"/>
          <p:cNvSpPr/>
          <p:nvPr/>
        </p:nvSpPr>
        <p:spPr>
          <a:xfrm>
            <a:off x="12206230" y="3893378"/>
            <a:ext cx="3402979" cy="4084412"/>
          </a:xfrm>
          <a:custGeom>
            <a:avLst/>
            <a:gdLst/>
            <a:ahLst/>
            <a:cxnLst>
              <a:cxn ang="0">
                <a:pos x="wd2" y="hd2"/>
              </a:cxn>
              <a:cxn ang="5400000">
                <a:pos x="wd2" y="hd2"/>
              </a:cxn>
              <a:cxn ang="10800000">
                <a:pos x="wd2" y="hd2"/>
              </a:cxn>
              <a:cxn ang="16200000">
                <a:pos x="wd2" y="hd2"/>
              </a:cxn>
            </a:cxnLst>
            <a:rect l="0" t="0" r="r" b="b"/>
            <a:pathLst>
              <a:path w="21600" h="21600" extrusionOk="0">
                <a:moveTo>
                  <a:pt x="21600" y="18521"/>
                </a:moveTo>
                <a:cubicBezTo>
                  <a:pt x="21384" y="8578"/>
                  <a:pt x="11891" y="483"/>
                  <a:pt x="56" y="0"/>
                </a:cubicBezTo>
                <a:lnTo>
                  <a:pt x="3737" y="5228"/>
                </a:lnTo>
                <a:lnTo>
                  <a:pt x="0" y="10536"/>
                </a:lnTo>
                <a:cubicBezTo>
                  <a:pt x="4895" y="10968"/>
                  <a:pt x="8767" y="14353"/>
                  <a:pt x="8981" y="18507"/>
                </a:cubicBezTo>
                <a:lnTo>
                  <a:pt x="15305" y="21600"/>
                </a:lnTo>
                <a:cubicBezTo>
                  <a:pt x="15305" y="21600"/>
                  <a:pt x="21600" y="18521"/>
                  <a:pt x="21600" y="18521"/>
                </a:cubicBezTo>
                <a:close/>
              </a:path>
            </a:pathLst>
          </a:custGeom>
          <a:solidFill>
            <a:schemeClr val="accent2"/>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7" name="Shape 1722"/>
          <p:cNvSpPr/>
          <p:nvPr/>
        </p:nvSpPr>
        <p:spPr>
          <a:xfrm>
            <a:off x="8554490" y="3893379"/>
            <a:ext cx="4082997" cy="3404309"/>
          </a:xfrm>
          <a:custGeom>
            <a:avLst/>
            <a:gdLst/>
            <a:ahLst/>
            <a:cxnLst>
              <a:cxn ang="0">
                <a:pos x="wd2" y="hd2"/>
              </a:cxn>
              <a:cxn ang="5400000">
                <a:pos x="wd2" y="hd2"/>
              </a:cxn>
              <a:cxn ang="10800000">
                <a:pos x="wd2" y="hd2"/>
              </a:cxn>
              <a:cxn ang="16200000">
                <a:pos x="wd2" y="hd2"/>
              </a:cxn>
            </a:cxnLst>
            <a:rect l="0" t="0" r="r" b="b"/>
            <a:pathLst>
              <a:path w="21600" h="21600" extrusionOk="0">
                <a:moveTo>
                  <a:pt x="21600" y="6294"/>
                </a:moveTo>
                <a:lnTo>
                  <a:pt x="18521" y="0"/>
                </a:lnTo>
                <a:cubicBezTo>
                  <a:pt x="8577" y="216"/>
                  <a:pt x="483" y="9708"/>
                  <a:pt x="0" y="21544"/>
                </a:cubicBezTo>
                <a:lnTo>
                  <a:pt x="5227" y="17863"/>
                </a:lnTo>
                <a:lnTo>
                  <a:pt x="10537" y="21600"/>
                </a:lnTo>
                <a:cubicBezTo>
                  <a:pt x="10969" y="16705"/>
                  <a:pt x="14354" y="12832"/>
                  <a:pt x="18507" y="12619"/>
                </a:cubicBezTo>
                <a:cubicBezTo>
                  <a:pt x="18507" y="12619"/>
                  <a:pt x="21600" y="6294"/>
                  <a:pt x="21600" y="6294"/>
                </a:cubicBezTo>
                <a:close/>
              </a:path>
            </a:pathLst>
          </a:custGeom>
          <a:solidFill>
            <a:schemeClr val="accent1"/>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Freeform 102"/>
          <p:cNvSpPr>
            <a:spLocks noChangeArrowheads="1"/>
          </p:cNvSpPr>
          <p:nvPr/>
        </p:nvSpPr>
        <p:spPr bwMode="auto">
          <a:xfrm>
            <a:off x="13699025" y="5447645"/>
            <a:ext cx="881796" cy="793824"/>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sp>
        <p:nvSpPr>
          <p:cNvPr id="30" name="Freeform 141"/>
          <p:cNvSpPr>
            <a:spLocks noChangeArrowheads="1"/>
          </p:cNvSpPr>
          <p:nvPr/>
        </p:nvSpPr>
        <p:spPr bwMode="auto">
          <a:xfrm>
            <a:off x="13210416" y="8875199"/>
            <a:ext cx="888098" cy="900926"/>
          </a:xfrm>
          <a:custGeom>
            <a:avLst/>
            <a:gdLst>
              <a:gd name="T0" fmla="*/ 479 w 497"/>
              <a:gd name="T1" fmla="*/ 186 h 506"/>
              <a:gd name="T2" fmla="*/ 479 w 497"/>
              <a:gd name="T3" fmla="*/ 186 h 506"/>
              <a:gd name="T4" fmla="*/ 292 w 497"/>
              <a:gd name="T5" fmla="*/ 142 h 506"/>
              <a:gd name="T6" fmla="*/ 266 w 497"/>
              <a:gd name="T7" fmla="*/ 17 h 506"/>
              <a:gd name="T8" fmla="*/ 239 w 497"/>
              <a:gd name="T9" fmla="*/ 0 h 506"/>
              <a:gd name="T10" fmla="*/ 17 w 497"/>
              <a:gd name="T11" fmla="*/ 61 h 506"/>
              <a:gd name="T12" fmla="*/ 0 w 497"/>
              <a:gd name="T13" fmla="*/ 89 h 506"/>
              <a:gd name="T14" fmla="*/ 79 w 497"/>
              <a:gd name="T15" fmla="*/ 390 h 506"/>
              <a:gd name="T16" fmla="*/ 107 w 497"/>
              <a:gd name="T17" fmla="*/ 399 h 506"/>
              <a:gd name="T18" fmla="*/ 195 w 497"/>
              <a:gd name="T19" fmla="*/ 372 h 506"/>
              <a:gd name="T20" fmla="*/ 177 w 497"/>
              <a:gd name="T21" fmla="*/ 425 h 506"/>
              <a:gd name="T22" fmla="*/ 195 w 497"/>
              <a:gd name="T23" fmla="*/ 443 h 506"/>
              <a:gd name="T24" fmla="*/ 398 w 497"/>
              <a:gd name="T25" fmla="*/ 496 h 506"/>
              <a:gd name="T26" fmla="*/ 426 w 497"/>
              <a:gd name="T27" fmla="*/ 487 h 506"/>
              <a:gd name="T28" fmla="*/ 496 w 497"/>
              <a:gd name="T29" fmla="*/ 212 h 506"/>
              <a:gd name="T30" fmla="*/ 479 w 497"/>
              <a:gd name="T31" fmla="*/ 186 h 506"/>
              <a:gd name="T32" fmla="*/ 35 w 497"/>
              <a:gd name="T33" fmla="*/ 97 h 506"/>
              <a:gd name="T34" fmla="*/ 35 w 497"/>
              <a:gd name="T35" fmla="*/ 97 h 506"/>
              <a:gd name="T36" fmla="*/ 230 w 497"/>
              <a:gd name="T37" fmla="*/ 44 h 506"/>
              <a:gd name="T38" fmla="*/ 310 w 497"/>
              <a:gd name="T39" fmla="*/ 310 h 506"/>
              <a:gd name="T40" fmla="*/ 116 w 497"/>
              <a:gd name="T41" fmla="*/ 364 h 506"/>
              <a:gd name="T42" fmla="*/ 35 w 497"/>
              <a:gd name="T43" fmla="*/ 97 h 506"/>
              <a:gd name="T44" fmla="*/ 389 w 497"/>
              <a:gd name="T45" fmla="*/ 461 h 506"/>
              <a:gd name="T46" fmla="*/ 389 w 497"/>
              <a:gd name="T47" fmla="*/ 461 h 506"/>
              <a:gd name="T48" fmla="*/ 222 w 497"/>
              <a:gd name="T49" fmla="*/ 417 h 506"/>
              <a:gd name="T50" fmla="*/ 230 w 497"/>
              <a:gd name="T51" fmla="*/ 364 h 506"/>
              <a:gd name="T52" fmla="*/ 328 w 497"/>
              <a:gd name="T53" fmla="*/ 336 h 506"/>
              <a:gd name="T54" fmla="*/ 345 w 497"/>
              <a:gd name="T55" fmla="*/ 319 h 506"/>
              <a:gd name="T56" fmla="*/ 310 w 497"/>
              <a:gd name="T57" fmla="*/ 177 h 506"/>
              <a:gd name="T58" fmla="*/ 451 w 497"/>
              <a:gd name="T59" fmla="*/ 212 h 506"/>
              <a:gd name="T60" fmla="*/ 389 w 497"/>
              <a:gd name="T61" fmla="*/ 461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506">
                <a:moveTo>
                  <a:pt x="479" y="186"/>
                </a:moveTo>
                <a:lnTo>
                  <a:pt x="479" y="186"/>
                </a:lnTo>
                <a:cubicBezTo>
                  <a:pt x="292" y="142"/>
                  <a:pt x="292" y="142"/>
                  <a:pt x="292" y="142"/>
                </a:cubicBezTo>
                <a:cubicBezTo>
                  <a:pt x="266" y="17"/>
                  <a:pt x="266" y="17"/>
                  <a:pt x="266" y="17"/>
                </a:cubicBezTo>
                <a:cubicBezTo>
                  <a:pt x="257" y="8"/>
                  <a:pt x="248" y="0"/>
                  <a:pt x="239" y="0"/>
                </a:cubicBezTo>
                <a:cubicBezTo>
                  <a:pt x="17" y="61"/>
                  <a:pt x="17" y="61"/>
                  <a:pt x="17" y="61"/>
                </a:cubicBezTo>
                <a:cubicBezTo>
                  <a:pt x="0" y="71"/>
                  <a:pt x="0" y="80"/>
                  <a:pt x="0" y="89"/>
                </a:cubicBezTo>
                <a:cubicBezTo>
                  <a:pt x="79" y="390"/>
                  <a:pt x="79" y="390"/>
                  <a:pt x="79" y="390"/>
                </a:cubicBezTo>
                <a:cubicBezTo>
                  <a:pt x="79" y="399"/>
                  <a:pt x="97" y="399"/>
                  <a:pt x="107" y="399"/>
                </a:cubicBezTo>
                <a:cubicBezTo>
                  <a:pt x="195" y="372"/>
                  <a:pt x="195" y="372"/>
                  <a:pt x="195" y="372"/>
                </a:cubicBezTo>
                <a:cubicBezTo>
                  <a:pt x="177" y="425"/>
                  <a:pt x="177" y="425"/>
                  <a:pt x="177" y="425"/>
                </a:cubicBezTo>
                <a:cubicBezTo>
                  <a:pt x="177" y="434"/>
                  <a:pt x="186" y="443"/>
                  <a:pt x="195" y="443"/>
                </a:cubicBezTo>
                <a:cubicBezTo>
                  <a:pt x="398" y="496"/>
                  <a:pt x="398" y="496"/>
                  <a:pt x="398" y="496"/>
                </a:cubicBezTo>
                <a:cubicBezTo>
                  <a:pt x="407" y="505"/>
                  <a:pt x="416" y="496"/>
                  <a:pt x="426" y="487"/>
                </a:cubicBezTo>
                <a:cubicBezTo>
                  <a:pt x="496" y="212"/>
                  <a:pt x="496" y="212"/>
                  <a:pt x="496" y="212"/>
                </a:cubicBezTo>
                <a:cubicBezTo>
                  <a:pt x="496" y="204"/>
                  <a:pt x="488" y="186"/>
                  <a:pt x="479" y="186"/>
                </a:cubicBezTo>
                <a:close/>
                <a:moveTo>
                  <a:pt x="35" y="97"/>
                </a:moveTo>
                <a:lnTo>
                  <a:pt x="35" y="97"/>
                </a:lnTo>
                <a:cubicBezTo>
                  <a:pt x="230" y="44"/>
                  <a:pt x="230" y="44"/>
                  <a:pt x="230" y="44"/>
                </a:cubicBezTo>
                <a:cubicBezTo>
                  <a:pt x="310" y="310"/>
                  <a:pt x="310" y="310"/>
                  <a:pt x="310" y="310"/>
                </a:cubicBezTo>
                <a:cubicBezTo>
                  <a:pt x="116" y="364"/>
                  <a:pt x="116" y="364"/>
                  <a:pt x="116" y="364"/>
                </a:cubicBezTo>
                <a:lnTo>
                  <a:pt x="35" y="97"/>
                </a:lnTo>
                <a:close/>
                <a:moveTo>
                  <a:pt x="389" y="461"/>
                </a:moveTo>
                <a:lnTo>
                  <a:pt x="389" y="461"/>
                </a:lnTo>
                <a:cubicBezTo>
                  <a:pt x="222" y="417"/>
                  <a:pt x="222" y="417"/>
                  <a:pt x="222" y="417"/>
                </a:cubicBezTo>
                <a:cubicBezTo>
                  <a:pt x="230" y="364"/>
                  <a:pt x="230" y="364"/>
                  <a:pt x="230" y="364"/>
                </a:cubicBezTo>
                <a:cubicBezTo>
                  <a:pt x="328" y="336"/>
                  <a:pt x="328" y="336"/>
                  <a:pt x="328" y="336"/>
                </a:cubicBezTo>
                <a:cubicBezTo>
                  <a:pt x="336" y="336"/>
                  <a:pt x="345" y="327"/>
                  <a:pt x="345" y="319"/>
                </a:cubicBezTo>
                <a:cubicBezTo>
                  <a:pt x="310" y="177"/>
                  <a:pt x="310" y="177"/>
                  <a:pt x="310" y="177"/>
                </a:cubicBezTo>
                <a:cubicBezTo>
                  <a:pt x="451" y="212"/>
                  <a:pt x="451" y="212"/>
                  <a:pt x="451" y="212"/>
                </a:cubicBezTo>
                <a:lnTo>
                  <a:pt x="389" y="461"/>
                </a:lnTo>
                <a:close/>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sp>
        <p:nvSpPr>
          <p:cNvPr id="31" name="Freeform 100"/>
          <p:cNvSpPr>
            <a:spLocks noChangeArrowheads="1"/>
          </p:cNvSpPr>
          <p:nvPr/>
        </p:nvSpPr>
        <p:spPr bwMode="auto">
          <a:xfrm>
            <a:off x="10045543" y="5120035"/>
            <a:ext cx="1075294" cy="694164"/>
          </a:xfrm>
          <a:custGeom>
            <a:avLst/>
            <a:gdLst>
              <a:gd name="T0" fmla="*/ 381 w 498"/>
              <a:gd name="T1" fmla="*/ 89 h 320"/>
              <a:gd name="T2" fmla="*/ 381 w 498"/>
              <a:gd name="T3" fmla="*/ 89 h 320"/>
              <a:gd name="T4" fmla="*/ 355 w 498"/>
              <a:gd name="T5" fmla="*/ 89 h 320"/>
              <a:gd name="T6" fmla="*/ 231 w 498"/>
              <a:gd name="T7" fmla="*/ 0 h 320"/>
              <a:gd name="T8" fmla="*/ 98 w 498"/>
              <a:gd name="T9" fmla="*/ 134 h 320"/>
              <a:gd name="T10" fmla="*/ 98 w 498"/>
              <a:gd name="T11" fmla="*/ 150 h 320"/>
              <a:gd name="T12" fmla="*/ 89 w 498"/>
              <a:gd name="T13" fmla="*/ 150 h 320"/>
              <a:gd name="T14" fmla="*/ 0 w 498"/>
              <a:gd name="T15" fmla="*/ 240 h 320"/>
              <a:gd name="T16" fmla="*/ 89 w 498"/>
              <a:gd name="T17" fmla="*/ 319 h 320"/>
              <a:gd name="T18" fmla="*/ 381 w 498"/>
              <a:gd name="T19" fmla="*/ 319 h 320"/>
              <a:gd name="T20" fmla="*/ 497 w 498"/>
              <a:gd name="T21" fmla="*/ 204 h 320"/>
              <a:gd name="T22" fmla="*/ 381 w 498"/>
              <a:gd name="T23" fmla="*/ 89 h 320"/>
              <a:gd name="T24" fmla="*/ 284 w 498"/>
              <a:gd name="T25" fmla="*/ 195 h 320"/>
              <a:gd name="T26" fmla="*/ 284 w 498"/>
              <a:gd name="T27" fmla="*/ 195 h 320"/>
              <a:gd name="T28" fmla="*/ 213 w 498"/>
              <a:gd name="T29" fmla="*/ 275 h 320"/>
              <a:gd name="T30" fmla="*/ 195 w 498"/>
              <a:gd name="T31" fmla="*/ 275 h 320"/>
              <a:gd name="T32" fmla="*/ 195 w 498"/>
              <a:gd name="T33" fmla="*/ 266 h 320"/>
              <a:gd name="T34" fmla="*/ 195 w 498"/>
              <a:gd name="T35" fmla="*/ 257 h 320"/>
              <a:gd name="T36" fmla="*/ 222 w 498"/>
              <a:gd name="T37" fmla="*/ 204 h 320"/>
              <a:gd name="T38" fmla="*/ 204 w 498"/>
              <a:gd name="T39" fmla="*/ 195 h 320"/>
              <a:gd name="T40" fmla="*/ 204 w 498"/>
              <a:gd name="T41" fmla="*/ 195 h 320"/>
              <a:gd name="T42" fmla="*/ 186 w 498"/>
              <a:gd name="T43" fmla="*/ 178 h 320"/>
              <a:gd name="T44" fmla="*/ 195 w 498"/>
              <a:gd name="T45" fmla="*/ 160 h 320"/>
              <a:gd name="T46" fmla="*/ 258 w 498"/>
              <a:gd name="T47" fmla="*/ 89 h 320"/>
              <a:gd name="T48" fmla="*/ 275 w 498"/>
              <a:gd name="T49" fmla="*/ 80 h 320"/>
              <a:gd name="T50" fmla="*/ 284 w 498"/>
              <a:gd name="T51" fmla="*/ 89 h 320"/>
              <a:gd name="T52" fmla="*/ 275 w 498"/>
              <a:gd name="T53" fmla="*/ 106 h 320"/>
              <a:gd name="T54" fmla="*/ 249 w 498"/>
              <a:gd name="T55" fmla="*/ 160 h 320"/>
              <a:gd name="T56" fmla="*/ 275 w 498"/>
              <a:gd name="T57" fmla="*/ 169 h 320"/>
              <a:gd name="T58" fmla="*/ 275 w 498"/>
              <a:gd name="T59" fmla="*/ 169 h 320"/>
              <a:gd name="T60" fmla="*/ 293 w 498"/>
              <a:gd name="T61" fmla="*/ 187 h 320"/>
              <a:gd name="T62" fmla="*/ 284 w 498"/>
              <a:gd name="T63" fmla="*/ 19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8" h="32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sp>
        <p:nvSpPr>
          <p:cNvPr id="32" name="Freeform 24"/>
          <p:cNvSpPr>
            <a:spLocks noChangeArrowheads="1"/>
          </p:cNvSpPr>
          <p:nvPr/>
        </p:nvSpPr>
        <p:spPr bwMode="auto">
          <a:xfrm>
            <a:off x="9747892" y="8521257"/>
            <a:ext cx="835298" cy="663668"/>
          </a:xfrm>
          <a:custGeom>
            <a:avLst/>
            <a:gdLst>
              <a:gd name="T0" fmla="*/ 248 w 497"/>
              <a:gd name="T1" fmla="*/ 150 h 399"/>
              <a:gd name="T2" fmla="*/ 248 w 497"/>
              <a:gd name="T3" fmla="*/ 150 h 399"/>
              <a:gd name="T4" fmla="*/ 177 w 497"/>
              <a:gd name="T5" fmla="*/ 221 h 399"/>
              <a:gd name="T6" fmla="*/ 248 w 497"/>
              <a:gd name="T7" fmla="*/ 292 h 399"/>
              <a:gd name="T8" fmla="*/ 319 w 497"/>
              <a:gd name="T9" fmla="*/ 221 h 399"/>
              <a:gd name="T10" fmla="*/ 248 w 497"/>
              <a:gd name="T11" fmla="*/ 150 h 399"/>
              <a:gd name="T12" fmla="*/ 442 w 497"/>
              <a:gd name="T13" fmla="*/ 70 h 399"/>
              <a:gd name="T14" fmla="*/ 442 w 497"/>
              <a:gd name="T15" fmla="*/ 70 h 399"/>
              <a:gd name="T16" fmla="*/ 389 w 497"/>
              <a:gd name="T17" fmla="*/ 70 h 399"/>
              <a:gd name="T18" fmla="*/ 363 w 497"/>
              <a:gd name="T19" fmla="*/ 61 h 399"/>
              <a:gd name="T20" fmla="*/ 354 w 497"/>
              <a:gd name="T21" fmla="*/ 8 h 399"/>
              <a:gd name="T22" fmla="*/ 327 w 497"/>
              <a:gd name="T23" fmla="*/ 0 h 399"/>
              <a:gd name="T24" fmla="*/ 159 w 497"/>
              <a:gd name="T25" fmla="*/ 0 h 399"/>
              <a:gd name="T26" fmla="*/ 142 w 497"/>
              <a:gd name="T27" fmla="*/ 8 h 399"/>
              <a:gd name="T28" fmla="*/ 123 w 497"/>
              <a:gd name="T29" fmla="*/ 61 h 399"/>
              <a:gd name="T30" fmla="*/ 106 w 497"/>
              <a:gd name="T31" fmla="*/ 70 h 399"/>
              <a:gd name="T32" fmla="*/ 53 w 497"/>
              <a:gd name="T33" fmla="*/ 70 h 399"/>
              <a:gd name="T34" fmla="*/ 0 w 497"/>
              <a:gd name="T35" fmla="*/ 123 h 399"/>
              <a:gd name="T36" fmla="*/ 0 w 497"/>
              <a:gd name="T37" fmla="*/ 345 h 399"/>
              <a:gd name="T38" fmla="*/ 53 w 497"/>
              <a:gd name="T39" fmla="*/ 398 h 399"/>
              <a:gd name="T40" fmla="*/ 442 w 497"/>
              <a:gd name="T41" fmla="*/ 398 h 399"/>
              <a:gd name="T42" fmla="*/ 496 w 497"/>
              <a:gd name="T43" fmla="*/ 345 h 399"/>
              <a:gd name="T44" fmla="*/ 496 w 497"/>
              <a:gd name="T45" fmla="*/ 123 h 399"/>
              <a:gd name="T46" fmla="*/ 442 w 497"/>
              <a:gd name="T47" fmla="*/ 70 h 399"/>
              <a:gd name="T48" fmla="*/ 248 w 497"/>
              <a:gd name="T49" fmla="*/ 345 h 399"/>
              <a:gd name="T50" fmla="*/ 248 w 497"/>
              <a:gd name="T51" fmla="*/ 345 h 399"/>
              <a:gd name="T52" fmla="*/ 123 w 497"/>
              <a:gd name="T53" fmla="*/ 221 h 399"/>
              <a:gd name="T54" fmla="*/ 248 w 497"/>
              <a:gd name="T55" fmla="*/ 97 h 399"/>
              <a:gd name="T56" fmla="*/ 372 w 497"/>
              <a:gd name="T57" fmla="*/ 221 h 399"/>
              <a:gd name="T58" fmla="*/ 248 w 497"/>
              <a:gd name="T59" fmla="*/ 345 h 399"/>
              <a:gd name="T60" fmla="*/ 425 w 497"/>
              <a:gd name="T61" fmla="*/ 159 h 399"/>
              <a:gd name="T62" fmla="*/ 425 w 497"/>
              <a:gd name="T63" fmla="*/ 159 h 399"/>
              <a:gd name="T64" fmla="*/ 407 w 497"/>
              <a:gd name="T65" fmla="*/ 141 h 399"/>
              <a:gd name="T66" fmla="*/ 425 w 497"/>
              <a:gd name="T67" fmla="*/ 123 h 399"/>
              <a:gd name="T68" fmla="*/ 442 w 497"/>
              <a:gd name="T69" fmla="*/ 141 h 399"/>
              <a:gd name="T70" fmla="*/ 425 w 497"/>
              <a:gd name="T71" fmla="*/ 15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7" h="399">
                <a:moveTo>
                  <a:pt x="248" y="150"/>
                </a:moveTo>
                <a:lnTo>
                  <a:pt x="248" y="150"/>
                </a:lnTo>
                <a:cubicBezTo>
                  <a:pt x="203" y="150"/>
                  <a:pt x="177" y="176"/>
                  <a:pt x="177" y="221"/>
                </a:cubicBezTo>
                <a:cubicBezTo>
                  <a:pt x="177" y="266"/>
                  <a:pt x="203" y="292"/>
                  <a:pt x="248" y="292"/>
                </a:cubicBezTo>
                <a:cubicBezTo>
                  <a:pt x="292" y="292"/>
                  <a:pt x="319" y="266"/>
                  <a:pt x="319" y="221"/>
                </a:cubicBezTo>
                <a:cubicBezTo>
                  <a:pt x="319" y="176"/>
                  <a:pt x="292" y="150"/>
                  <a:pt x="248" y="150"/>
                </a:cubicBezTo>
                <a:close/>
                <a:moveTo>
                  <a:pt x="442" y="70"/>
                </a:moveTo>
                <a:lnTo>
                  <a:pt x="442" y="70"/>
                </a:lnTo>
                <a:cubicBezTo>
                  <a:pt x="389" y="70"/>
                  <a:pt x="389" y="70"/>
                  <a:pt x="389" y="70"/>
                </a:cubicBezTo>
                <a:cubicBezTo>
                  <a:pt x="380" y="70"/>
                  <a:pt x="372" y="70"/>
                  <a:pt x="363" y="61"/>
                </a:cubicBezTo>
                <a:cubicBezTo>
                  <a:pt x="354" y="8"/>
                  <a:pt x="354" y="8"/>
                  <a:pt x="354" y="8"/>
                </a:cubicBezTo>
                <a:cubicBezTo>
                  <a:pt x="345" y="8"/>
                  <a:pt x="336" y="0"/>
                  <a:pt x="327" y="0"/>
                </a:cubicBezTo>
                <a:cubicBezTo>
                  <a:pt x="159" y="0"/>
                  <a:pt x="159" y="0"/>
                  <a:pt x="159" y="0"/>
                </a:cubicBezTo>
                <a:cubicBezTo>
                  <a:pt x="159" y="0"/>
                  <a:pt x="150" y="8"/>
                  <a:pt x="142" y="8"/>
                </a:cubicBezTo>
                <a:cubicBezTo>
                  <a:pt x="123" y="61"/>
                  <a:pt x="123" y="61"/>
                  <a:pt x="123" y="61"/>
                </a:cubicBezTo>
                <a:cubicBezTo>
                  <a:pt x="123" y="70"/>
                  <a:pt x="115" y="70"/>
                  <a:pt x="106" y="70"/>
                </a:cubicBezTo>
                <a:cubicBezTo>
                  <a:pt x="53" y="70"/>
                  <a:pt x="53" y="70"/>
                  <a:pt x="53" y="70"/>
                </a:cubicBezTo>
                <a:cubicBezTo>
                  <a:pt x="17" y="70"/>
                  <a:pt x="0" y="97"/>
                  <a:pt x="0" y="123"/>
                </a:cubicBezTo>
                <a:cubicBezTo>
                  <a:pt x="0" y="345"/>
                  <a:pt x="0" y="345"/>
                  <a:pt x="0" y="345"/>
                </a:cubicBezTo>
                <a:cubicBezTo>
                  <a:pt x="0" y="372"/>
                  <a:pt x="17" y="398"/>
                  <a:pt x="53" y="398"/>
                </a:cubicBezTo>
                <a:cubicBezTo>
                  <a:pt x="442" y="398"/>
                  <a:pt x="442" y="398"/>
                  <a:pt x="442" y="398"/>
                </a:cubicBezTo>
                <a:cubicBezTo>
                  <a:pt x="470" y="398"/>
                  <a:pt x="496" y="372"/>
                  <a:pt x="496" y="345"/>
                </a:cubicBezTo>
                <a:cubicBezTo>
                  <a:pt x="496" y="123"/>
                  <a:pt x="496" y="123"/>
                  <a:pt x="496" y="123"/>
                </a:cubicBezTo>
                <a:cubicBezTo>
                  <a:pt x="496" y="97"/>
                  <a:pt x="470" y="70"/>
                  <a:pt x="442" y="70"/>
                </a:cubicBezTo>
                <a:close/>
                <a:moveTo>
                  <a:pt x="248" y="345"/>
                </a:moveTo>
                <a:lnTo>
                  <a:pt x="248" y="345"/>
                </a:lnTo>
                <a:cubicBezTo>
                  <a:pt x="177" y="345"/>
                  <a:pt x="123" y="292"/>
                  <a:pt x="123" y="221"/>
                </a:cubicBezTo>
                <a:cubicBezTo>
                  <a:pt x="123" y="150"/>
                  <a:pt x="177" y="97"/>
                  <a:pt x="248" y="97"/>
                </a:cubicBezTo>
                <a:cubicBezTo>
                  <a:pt x="319" y="97"/>
                  <a:pt x="372" y="150"/>
                  <a:pt x="372" y="221"/>
                </a:cubicBezTo>
                <a:cubicBezTo>
                  <a:pt x="372" y="292"/>
                  <a:pt x="319" y="345"/>
                  <a:pt x="248" y="345"/>
                </a:cubicBezTo>
                <a:close/>
                <a:moveTo>
                  <a:pt x="425" y="159"/>
                </a:moveTo>
                <a:lnTo>
                  <a:pt x="425" y="159"/>
                </a:lnTo>
                <a:cubicBezTo>
                  <a:pt x="416" y="159"/>
                  <a:pt x="407" y="150"/>
                  <a:pt x="407" y="141"/>
                </a:cubicBezTo>
                <a:cubicBezTo>
                  <a:pt x="407" y="132"/>
                  <a:pt x="416" y="123"/>
                  <a:pt x="425" y="123"/>
                </a:cubicBezTo>
                <a:cubicBezTo>
                  <a:pt x="433" y="123"/>
                  <a:pt x="442" y="132"/>
                  <a:pt x="442" y="141"/>
                </a:cubicBezTo>
                <a:cubicBezTo>
                  <a:pt x="442" y="150"/>
                  <a:pt x="433" y="159"/>
                  <a:pt x="425" y="159"/>
                </a:cubicBezTo>
                <a:close/>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spTree>
    <p:extLst>
      <p:ext uri="{BB962C8B-B14F-4D97-AF65-F5344CB8AC3E}">
        <p14:creationId xmlns:p14="http://schemas.microsoft.com/office/powerpoint/2010/main" val="10022935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
          <p:cNvSpPr>
            <a:spLocks/>
          </p:cNvSpPr>
          <p:nvPr/>
        </p:nvSpPr>
        <p:spPr bwMode="auto">
          <a:xfrm>
            <a:off x="9986898" y="572895"/>
            <a:ext cx="4410231"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7200" b="1">
                <a:solidFill>
                  <a:schemeClr val="tx2"/>
                </a:solidFill>
                <a:latin typeface="Lato Regular"/>
                <a:ea typeface="ＭＳ Ｐゴシック" charset="0"/>
                <a:cs typeface="Lato Regular"/>
                <a:sym typeface="Bebas Neue" charset="0"/>
              </a:rPr>
              <a:t>Portfolio 3</a:t>
            </a:r>
          </a:p>
        </p:txBody>
      </p:sp>
      <p:sp>
        <p:nvSpPr>
          <p:cNvPr id="110" name="Rectangle 2"/>
          <p:cNvSpPr>
            <a:spLocks/>
          </p:cNvSpPr>
          <p:nvPr/>
        </p:nvSpPr>
        <p:spPr bwMode="auto">
          <a:xfrm>
            <a:off x="10010163" y="1646885"/>
            <a:ext cx="43764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2800">
                <a:latin typeface="Lato Light"/>
                <a:ea typeface="ＭＳ Ｐゴシック" charset="0"/>
                <a:cs typeface="Lato Light"/>
                <a:sym typeface="Montserrat-Regular" charset="0"/>
              </a:rPr>
              <a:t>Your great subtitle </a:t>
            </a:r>
            <a:r>
              <a:rPr lang="en-US" sz="2800">
                <a:solidFill>
                  <a:schemeClr val="accent2"/>
                </a:solidFill>
                <a:latin typeface="Lato Light"/>
                <a:ea typeface="ＭＳ Ｐゴシック" charset="0"/>
                <a:cs typeface="Lato Light"/>
                <a:sym typeface="Montserrat-Regular" charset="0"/>
              </a:rPr>
              <a:t>goes here</a:t>
            </a:r>
          </a:p>
        </p:txBody>
      </p:sp>
      <p:grpSp>
        <p:nvGrpSpPr>
          <p:cNvPr id="111" name="Group 110"/>
          <p:cNvGrpSpPr/>
          <p:nvPr/>
        </p:nvGrpSpPr>
        <p:grpSpPr>
          <a:xfrm>
            <a:off x="11792054" y="2271789"/>
            <a:ext cx="799891" cy="190500"/>
            <a:chOff x="1942594" y="2781300"/>
            <a:chExt cx="799891" cy="190500"/>
          </a:xfrm>
          <a:solidFill>
            <a:schemeClr val="bg1">
              <a:lumMod val="85000"/>
            </a:schemeClr>
          </a:solidFill>
        </p:grpSpPr>
        <p:sp>
          <p:nvSpPr>
            <p:cNvPr id="112" name="Oval 3"/>
            <p:cNvSpPr>
              <a:spLocks/>
            </p:cNvSpPr>
            <p:nvPr/>
          </p:nvSpPr>
          <p:spPr bwMode="auto">
            <a:xfrm>
              <a:off x="1942594"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sp>
          <p:nvSpPr>
            <p:cNvPr id="113" name="Oval 4"/>
            <p:cNvSpPr>
              <a:spLocks/>
            </p:cNvSpPr>
            <p:nvPr/>
          </p:nvSpPr>
          <p:spPr bwMode="auto">
            <a:xfrm>
              <a:off x="2247315"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sp>
          <p:nvSpPr>
            <p:cNvPr id="114" name="Oval 5"/>
            <p:cNvSpPr>
              <a:spLocks/>
            </p:cNvSpPr>
            <p:nvPr/>
          </p:nvSpPr>
          <p:spPr bwMode="auto">
            <a:xfrm>
              <a:off x="2552035"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grpSp>
      <p:sp>
        <p:nvSpPr>
          <p:cNvPr id="14" name="AutoShape 30"/>
          <p:cNvSpPr>
            <a:spLocks/>
          </p:cNvSpPr>
          <p:nvPr/>
        </p:nvSpPr>
        <p:spPr bwMode="auto">
          <a:xfrm>
            <a:off x="2833132" y="8626248"/>
            <a:ext cx="5897614"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1"/>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15" name="AutoShape 31"/>
          <p:cNvSpPr>
            <a:spLocks/>
          </p:cNvSpPr>
          <p:nvPr/>
        </p:nvSpPr>
        <p:spPr bwMode="auto">
          <a:xfrm>
            <a:off x="9254485" y="8642123"/>
            <a:ext cx="5897614"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2"/>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16" name="AutoShape 32"/>
          <p:cNvSpPr>
            <a:spLocks/>
          </p:cNvSpPr>
          <p:nvPr/>
        </p:nvSpPr>
        <p:spPr bwMode="auto">
          <a:xfrm>
            <a:off x="15677424" y="8648473"/>
            <a:ext cx="5884917"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accent3"/>
          </a:solidFill>
          <a:ln>
            <a:noFill/>
          </a:ln>
          <a:effectLst/>
          <a:extLst/>
        </p:spPr>
        <p:txBody>
          <a:bodyPr lIns="45719" tIns="45719" rIns="45719" bIns="45719" anchor="ctr"/>
          <a:lstStyle/>
          <a:p>
            <a:pPr defTabSz="914400">
              <a:lnSpc>
                <a:spcPct val="100000"/>
              </a:lnSpc>
              <a:defRPr/>
            </a:pPr>
            <a:endParaRPr lang="es-ES" sz="1800" b="0">
              <a:solidFill>
                <a:srgbClr val="FFFFFF"/>
              </a:solidFill>
              <a:cs typeface="Lato" charset="0"/>
            </a:endParaRPr>
          </a:p>
        </p:txBody>
      </p:sp>
      <p:sp>
        <p:nvSpPr>
          <p:cNvPr id="17" name="AutoShape 33"/>
          <p:cNvSpPr>
            <a:spLocks/>
          </p:cNvSpPr>
          <p:nvPr/>
        </p:nvSpPr>
        <p:spPr bwMode="auto">
          <a:xfrm>
            <a:off x="5062339" y="8765303"/>
            <a:ext cx="1346823"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s-ES" sz="2500" b="0">
                <a:solidFill>
                  <a:schemeClr val="bg1"/>
                </a:solidFill>
                <a:latin typeface="Lato Regular"/>
                <a:cs typeface="Lato Regular"/>
              </a:rPr>
              <a:t>Project 1</a:t>
            </a:r>
            <a:endParaRPr lang="es-ES">
              <a:solidFill>
                <a:schemeClr val="bg1"/>
              </a:solidFill>
              <a:latin typeface="Lato Regular"/>
              <a:cs typeface="Lato Regular"/>
            </a:endParaRPr>
          </a:p>
        </p:txBody>
      </p:sp>
      <p:sp>
        <p:nvSpPr>
          <p:cNvPr id="18" name="AutoShape 34"/>
          <p:cNvSpPr>
            <a:spLocks/>
          </p:cNvSpPr>
          <p:nvPr/>
        </p:nvSpPr>
        <p:spPr bwMode="auto">
          <a:xfrm>
            <a:off x="11537653" y="8781178"/>
            <a:ext cx="1346823"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s-ES" sz="2500" b="0">
                <a:solidFill>
                  <a:schemeClr val="bg1"/>
                </a:solidFill>
                <a:latin typeface="Lato Regular"/>
                <a:cs typeface="Lato Regular"/>
              </a:rPr>
              <a:t>Project 2</a:t>
            </a:r>
            <a:endParaRPr lang="es-ES">
              <a:solidFill>
                <a:schemeClr val="bg1"/>
              </a:solidFill>
              <a:latin typeface="Lato Regular"/>
              <a:cs typeface="Lato Regular"/>
            </a:endParaRPr>
          </a:p>
        </p:txBody>
      </p:sp>
      <p:sp>
        <p:nvSpPr>
          <p:cNvPr id="19" name="AutoShape 35"/>
          <p:cNvSpPr>
            <a:spLocks/>
          </p:cNvSpPr>
          <p:nvPr/>
        </p:nvSpPr>
        <p:spPr bwMode="auto">
          <a:xfrm>
            <a:off x="17962179" y="8785941"/>
            <a:ext cx="1346823" cy="461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8100" tIns="38100" rIns="38100" bIns="38100" anchor="ctr">
            <a:spAutoFit/>
          </a:bodyPr>
          <a:lstStyle/>
          <a:p>
            <a:pPr algn="ctr">
              <a:defRPr/>
            </a:pPr>
            <a:r>
              <a:rPr lang="es-ES" sz="2500" b="0">
                <a:solidFill>
                  <a:schemeClr val="bg1"/>
                </a:solidFill>
                <a:latin typeface="Lato Regular"/>
                <a:cs typeface="Lato Regular"/>
              </a:rPr>
              <a:t>Project 3</a:t>
            </a:r>
            <a:endParaRPr lang="es-ES">
              <a:solidFill>
                <a:schemeClr val="bg1"/>
              </a:solidFill>
              <a:latin typeface="Lato Regular"/>
              <a:cs typeface="Lato Regular"/>
            </a:endParaRPr>
          </a:p>
        </p:txBody>
      </p:sp>
      <p:sp>
        <p:nvSpPr>
          <p:cNvPr id="21" name="AutoShape 47"/>
          <p:cNvSpPr>
            <a:spLocks/>
          </p:cNvSpPr>
          <p:nvPr/>
        </p:nvSpPr>
        <p:spPr bwMode="auto">
          <a:xfrm>
            <a:off x="9254485" y="9604888"/>
            <a:ext cx="5870815" cy="15350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just">
              <a:lnSpc>
                <a:spcPts val="3399"/>
              </a:lnSpc>
              <a:defRPr/>
            </a:pPr>
            <a:r>
              <a:rPr lang="en-US" sz="2000" dirty="0">
                <a:latin typeface="Lato Light"/>
                <a:cs typeface="Lato Light"/>
              </a:rPr>
              <a:t>The activities of a company associated with buying and selling a product or service. It includes advertising, selling and delivering products to people. </a:t>
            </a:r>
          </a:p>
        </p:txBody>
      </p:sp>
      <p:sp>
        <p:nvSpPr>
          <p:cNvPr id="22" name="AutoShape 47"/>
          <p:cNvSpPr>
            <a:spLocks/>
          </p:cNvSpPr>
          <p:nvPr/>
        </p:nvSpPr>
        <p:spPr bwMode="auto">
          <a:xfrm>
            <a:off x="15669489" y="9604888"/>
            <a:ext cx="5870815" cy="15350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just">
              <a:lnSpc>
                <a:spcPts val="3399"/>
              </a:lnSpc>
              <a:defRPr/>
            </a:pPr>
            <a:r>
              <a:rPr lang="en-US" sz="2000" dirty="0">
                <a:latin typeface="Lato Light"/>
                <a:cs typeface="Lato Light"/>
              </a:rPr>
              <a:t>The activities of a company associated with buying and selling a product or service. It includes advertising, selling and delivering products to people. </a:t>
            </a:r>
          </a:p>
        </p:txBody>
      </p:sp>
      <p:sp>
        <p:nvSpPr>
          <p:cNvPr id="23" name="AutoShape 47"/>
          <p:cNvSpPr>
            <a:spLocks/>
          </p:cNvSpPr>
          <p:nvPr/>
        </p:nvSpPr>
        <p:spPr bwMode="auto">
          <a:xfrm>
            <a:off x="2859931" y="9604888"/>
            <a:ext cx="5870815" cy="15350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just">
              <a:lnSpc>
                <a:spcPts val="3399"/>
              </a:lnSpc>
              <a:defRPr/>
            </a:pPr>
            <a:r>
              <a:rPr lang="en-US" sz="2000" dirty="0">
                <a:latin typeface="Lato Light"/>
                <a:cs typeface="Lato Light"/>
              </a:rPr>
              <a:t>The activities of a company associated with buying and selling a product or service. It includes advertising, selling and delivering products to people. </a:t>
            </a:r>
          </a:p>
        </p:txBody>
      </p:sp>
      <p:sp>
        <p:nvSpPr>
          <p:cNvPr id="2" name="Picture Placeholder 1"/>
          <p:cNvSpPr>
            <a:spLocks noGrp="1"/>
          </p:cNvSpPr>
          <p:nvPr>
            <p:ph type="pic" sz="quarter" idx="27"/>
          </p:nvPr>
        </p:nvSpPr>
        <p:spPr/>
      </p:sp>
      <p:sp>
        <p:nvSpPr>
          <p:cNvPr id="3" name="Picture Placeholder 2"/>
          <p:cNvSpPr>
            <a:spLocks noGrp="1"/>
          </p:cNvSpPr>
          <p:nvPr>
            <p:ph type="pic" sz="quarter" idx="25"/>
          </p:nvPr>
        </p:nvSpPr>
        <p:spPr/>
      </p:sp>
      <p:sp>
        <p:nvSpPr>
          <p:cNvPr id="4" name="Picture Placeholder 3"/>
          <p:cNvSpPr>
            <a:spLocks noGrp="1"/>
          </p:cNvSpPr>
          <p:nvPr>
            <p:ph type="pic" sz="quarter" idx="26"/>
          </p:nvPr>
        </p:nvSpPr>
        <p:spPr/>
      </p:sp>
    </p:spTree>
    <p:extLst>
      <p:ext uri="{BB962C8B-B14F-4D97-AF65-F5344CB8AC3E}">
        <p14:creationId xmlns:p14="http://schemas.microsoft.com/office/powerpoint/2010/main" val="25094049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1"/>
          <p:cNvSpPr>
            <a:spLocks/>
          </p:cNvSpPr>
          <p:nvPr/>
        </p:nvSpPr>
        <p:spPr bwMode="auto">
          <a:xfrm>
            <a:off x="9325800" y="572895"/>
            <a:ext cx="5732425"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7200" b="1">
                <a:solidFill>
                  <a:schemeClr val="tx2"/>
                </a:solidFill>
                <a:latin typeface="Lato Regular"/>
                <a:ea typeface="ＭＳ Ｐゴシック" charset="0"/>
                <a:cs typeface="Lato Regular"/>
                <a:sym typeface="Bebas Neue" charset="0"/>
              </a:rPr>
              <a:t>What We Do?</a:t>
            </a:r>
          </a:p>
        </p:txBody>
      </p:sp>
      <p:sp>
        <p:nvSpPr>
          <p:cNvPr id="42" name="Rectangle 2"/>
          <p:cNvSpPr>
            <a:spLocks/>
          </p:cNvSpPr>
          <p:nvPr/>
        </p:nvSpPr>
        <p:spPr bwMode="auto">
          <a:xfrm>
            <a:off x="10010163" y="1646885"/>
            <a:ext cx="43764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2800">
                <a:latin typeface="Lato Light"/>
                <a:ea typeface="ＭＳ Ｐゴシック" charset="0"/>
                <a:cs typeface="Lato Light"/>
                <a:sym typeface="Montserrat-Regular" charset="0"/>
              </a:rPr>
              <a:t>Your great subtitle </a:t>
            </a:r>
            <a:r>
              <a:rPr lang="en-US" sz="2800">
                <a:solidFill>
                  <a:schemeClr val="accent2"/>
                </a:solidFill>
                <a:latin typeface="Lato Light"/>
                <a:ea typeface="ＭＳ Ｐゴシック" charset="0"/>
                <a:cs typeface="Lato Light"/>
                <a:sym typeface="Montserrat-Regular" charset="0"/>
              </a:rPr>
              <a:t>goes here</a:t>
            </a:r>
          </a:p>
        </p:txBody>
      </p:sp>
      <p:grpSp>
        <p:nvGrpSpPr>
          <p:cNvPr id="45" name="Group 44"/>
          <p:cNvGrpSpPr/>
          <p:nvPr/>
        </p:nvGrpSpPr>
        <p:grpSpPr>
          <a:xfrm>
            <a:off x="11792054" y="2271789"/>
            <a:ext cx="799891" cy="190500"/>
            <a:chOff x="1942594" y="2781300"/>
            <a:chExt cx="799891" cy="190500"/>
          </a:xfrm>
          <a:solidFill>
            <a:schemeClr val="bg1">
              <a:lumMod val="85000"/>
            </a:schemeClr>
          </a:solidFill>
        </p:grpSpPr>
        <p:sp>
          <p:nvSpPr>
            <p:cNvPr id="46" name="Oval 3"/>
            <p:cNvSpPr>
              <a:spLocks/>
            </p:cNvSpPr>
            <p:nvPr/>
          </p:nvSpPr>
          <p:spPr bwMode="auto">
            <a:xfrm>
              <a:off x="1942594"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sp>
          <p:nvSpPr>
            <p:cNvPr id="47" name="Oval 4"/>
            <p:cNvSpPr>
              <a:spLocks/>
            </p:cNvSpPr>
            <p:nvPr/>
          </p:nvSpPr>
          <p:spPr bwMode="auto">
            <a:xfrm>
              <a:off x="2247315"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sp>
          <p:nvSpPr>
            <p:cNvPr id="48" name="Oval 5"/>
            <p:cNvSpPr>
              <a:spLocks/>
            </p:cNvSpPr>
            <p:nvPr/>
          </p:nvSpPr>
          <p:spPr bwMode="auto">
            <a:xfrm>
              <a:off x="2552035"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a:p>
          </p:txBody>
        </p:sp>
      </p:grpSp>
      <p:sp>
        <p:nvSpPr>
          <p:cNvPr id="28" name="AutoShape 25"/>
          <p:cNvSpPr>
            <a:spLocks/>
          </p:cNvSpPr>
          <p:nvPr/>
        </p:nvSpPr>
        <p:spPr bwMode="auto">
          <a:xfrm>
            <a:off x="2758539" y="5928606"/>
            <a:ext cx="4486694" cy="1651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1"/>
          </a:solidFill>
          <a:ln>
            <a:noFill/>
          </a:ln>
          <a:effectLst/>
          <a:extLst/>
        </p:spPr>
        <p:txBody>
          <a:bodyPr lIns="0" tIns="0" rIns="0" bIns="0" anchor="ctr"/>
          <a:lstStyle/>
          <a:p>
            <a:pPr>
              <a:lnSpc>
                <a:spcPct val="100000"/>
              </a:lnSpc>
              <a:defRPr/>
            </a:pPr>
            <a:endParaRPr lang="es-ES" sz="3200" b="0">
              <a:solidFill>
                <a:srgbClr val="FFFFFF"/>
              </a:solidFill>
              <a:latin typeface="Helvetica Light" charset="0"/>
              <a:cs typeface="Helvetica Light" charset="0"/>
              <a:sym typeface="Helvetica Light" charset="0"/>
            </a:endParaRPr>
          </a:p>
        </p:txBody>
      </p:sp>
      <p:sp>
        <p:nvSpPr>
          <p:cNvPr id="49" name="AutoShape 27"/>
          <p:cNvSpPr>
            <a:spLocks/>
          </p:cNvSpPr>
          <p:nvPr/>
        </p:nvSpPr>
        <p:spPr bwMode="auto">
          <a:xfrm>
            <a:off x="3030008" y="4288620"/>
            <a:ext cx="1136444" cy="113674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1"/>
          </a:solidFill>
          <a:ln>
            <a:noFill/>
          </a:ln>
          <a:effectLst/>
          <a:extLst/>
        </p:spPr>
        <p:txBody>
          <a:bodyPr lIns="0" tIns="0" rIns="0" bIns="0" anchor="ctr"/>
          <a:lstStyle/>
          <a:p>
            <a:pPr>
              <a:lnSpc>
                <a:spcPct val="100000"/>
              </a:lnSpc>
              <a:defRPr/>
            </a:pPr>
            <a:endParaRPr lang="es-ES" sz="3200" b="0">
              <a:solidFill>
                <a:srgbClr val="FFFFFF"/>
              </a:solidFill>
              <a:latin typeface="Helvetica Light" charset="0"/>
              <a:cs typeface="Helvetica Light" charset="0"/>
              <a:sym typeface="Helvetica Light" charset="0"/>
            </a:endParaRPr>
          </a:p>
        </p:txBody>
      </p:sp>
      <p:sp>
        <p:nvSpPr>
          <p:cNvPr id="54" name="AutoShape 30"/>
          <p:cNvSpPr>
            <a:spLocks/>
          </p:cNvSpPr>
          <p:nvPr/>
        </p:nvSpPr>
        <p:spPr bwMode="auto">
          <a:xfrm>
            <a:off x="7562650" y="6296906"/>
            <a:ext cx="4488281" cy="1651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2"/>
          </a:solidFill>
          <a:ln>
            <a:noFill/>
          </a:ln>
          <a:effectLst/>
          <a:extLst/>
        </p:spPr>
        <p:txBody>
          <a:bodyPr lIns="0" tIns="0" rIns="0" bIns="0" anchor="ctr"/>
          <a:lstStyle/>
          <a:p>
            <a:pPr>
              <a:lnSpc>
                <a:spcPct val="100000"/>
              </a:lnSpc>
              <a:defRPr/>
            </a:pPr>
            <a:endParaRPr lang="es-ES" sz="3200" b="0">
              <a:solidFill>
                <a:srgbClr val="FFFFFF"/>
              </a:solidFill>
              <a:latin typeface="Helvetica Light" charset="0"/>
              <a:cs typeface="Helvetica Light" charset="0"/>
              <a:sym typeface="Helvetica Light" charset="0"/>
            </a:endParaRPr>
          </a:p>
        </p:txBody>
      </p:sp>
      <p:sp>
        <p:nvSpPr>
          <p:cNvPr id="57" name="AutoShape 32"/>
          <p:cNvSpPr>
            <a:spLocks/>
          </p:cNvSpPr>
          <p:nvPr/>
        </p:nvSpPr>
        <p:spPr bwMode="auto">
          <a:xfrm>
            <a:off x="7812067" y="8429103"/>
            <a:ext cx="1137576" cy="113787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2"/>
          </a:solidFill>
          <a:ln>
            <a:noFill/>
          </a:ln>
          <a:effectLst/>
          <a:extLst/>
        </p:spPr>
        <p:txBody>
          <a:bodyPr lIns="0" tIns="0" rIns="0" bIns="0" anchor="ctr"/>
          <a:lstStyle/>
          <a:p>
            <a:pPr>
              <a:lnSpc>
                <a:spcPct val="100000"/>
              </a:lnSpc>
              <a:defRPr/>
            </a:pPr>
            <a:endParaRPr lang="es-ES" sz="3200" b="0">
              <a:solidFill>
                <a:srgbClr val="FFFFFF"/>
              </a:solidFill>
              <a:latin typeface="Helvetica Light" charset="0"/>
              <a:cs typeface="Helvetica Light" charset="0"/>
              <a:sym typeface="Helvetica Light" charset="0"/>
            </a:endParaRPr>
          </a:p>
        </p:txBody>
      </p:sp>
      <p:sp>
        <p:nvSpPr>
          <p:cNvPr id="63" name="AutoShape 35"/>
          <p:cNvSpPr>
            <a:spLocks/>
          </p:cNvSpPr>
          <p:nvPr/>
        </p:nvSpPr>
        <p:spPr bwMode="auto">
          <a:xfrm>
            <a:off x="12317562" y="5928606"/>
            <a:ext cx="4486693" cy="1651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3"/>
          </a:solidFill>
          <a:ln>
            <a:noFill/>
          </a:ln>
          <a:effectLst/>
          <a:extLst/>
        </p:spPr>
        <p:txBody>
          <a:bodyPr lIns="0" tIns="0" rIns="0" bIns="0" anchor="ctr"/>
          <a:lstStyle/>
          <a:p>
            <a:pPr>
              <a:lnSpc>
                <a:spcPct val="100000"/>
              </a:lnSpc>
              <a:defRPr/>
            </a:pPr>
            <a:endParaRPr lang="es-ES" sz="3200" b="0">
              <a:solidFill>
                <a:srgbClr val="FFFFFF"/>
              </a:solidFill>
              <a:latin typeface="Helvetica Light" charset="0"/>
              <a:cs typeface="Helvetica Light" charset="0"/>
              <a:sym typeface="Helvetica Light" charset="0"/>
            </a:endParaRPr>
          </a:p>
        </p:txBody>
      </p:sp>
      <p:sp>
        <p:nvSpPr>
          <p:cNvPr id="65" name="AutoShape 37"/>
          <p:cNvSpPr>
            <a:spLocks/>
          </p:cNvSpPr>
          <p:nvPr/>
        </p:nvSpPr>
        <p:spPr bwMode="auto">
          <a:xfrm>
            <a:off x="12544471" y="4310900"/>
            <a:ext cx="1136444" cy="113674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3"/>
          </a:solidFill>
          <a:ln>
            <a:noFill/>
          </a:ln>
          <a:effectLst/>
          <a:extLst/>
        </p:spPr>
        <p:txBody>
          <a:bodyPr lIns="0" tIns="0" rIns="0" bIns="0" anchor="ctr"/>
          <a:lstStyle/>
          <a:p>
            <a:pPr>
              <a:lnSpc>
                <a:spcPct val="100000"/>
              </a:lnSpc>
              <a:defRPr/>
            </a:pPr>
            <a:endParaRPr lang="es-ES" sz="3200" b="0">
              <a:solidFill>
                <a:srgbClr val="FFFFFF"/>
              </a:solidFill>
              <a:latin typeface="Helvetica Light" charset="0"/>
              <a:cs typeface="Helvetica Light" charset="0"/>
              <a:sym typeface="Helvetica Light" charset="0"/>
            </a:endParaRPr>
          </a:p>
        </p:txBody>
      </p:sp>
      <p:sp>
        <p:nvSpPr>
          <p:cNvPr id="68" name="AutoShape 40"/>
          <p:cNvSpPr>
            <a:spLocks/>
          </p:cNvSpPr>
          <p:nvPr/>
        </p:nvSpPr>
        <p:spPr bwMode="auto">
          <a:xfrm>
            <a:off x="17121672" y="6296906"/>
            <a:ext cx="4488281" cy="1651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4"/>
          </a:solidFill>
          <a:ln>
            <a:noFill/>
          </a:ln>
          <a:effectLst/>
          <a:extLst/>
        </p:spPr>
        <p:txBody>
          <a:bodyPr lIns="0" tIns="0" rIns="0" bIns="0" anchor="ctr"/>
          <a:lstStyle/>
          <a:p>
            <a:pPr>
              <a:lnSpc>
                <a:spcPct val="100000"/>
              </a:lnSpc>
              <a:defRPr/>
            </a:pPr>
            <a:endParaRPr lang="es-ES" sz="3200" b="0">
              <a:solidFill>
                <a:srgbClr val="FFFFFF"/>
              </a:solidFill>
              <a:latin typeface="Helvetica Light" charset="0"/>
              <a:cs typeface="Helvetica Light" charset="0"/>
              <a:sym typeface="Helvetica Light" charset="0"/>
            </a:endParaRPr>
          </a:p>
        </p:txBody>
      </p:sp>
      <p:sp>
        <p:nvSpPr>
          <p:cNvPr id="70" name="AutoShape 42"/>
          <p:cNvSpPr>
            <a:spLocks/>
          </p:cNvSpPr>
          <p:nvPr/>
        </p:nvSpPr>
        <p:spPr bwMode="auto">
          <a:xfrm>
            <a:off x="17370862" y="8451383"/>
            <a:ext cx="1136444" cy="113787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solidFill>
          <a:ln>
            <a:noFill/>
          </a:ln>
          <a:effectLst/>
          <a:extLst/>
        </p:spPr>
        <p:txBody>
          <a:bodyPr lIns="0" tIns="0" rIns="0" bIns="0" anchor="ctr"/>
          <a:lstStyle/>
          <a:p>
            <a:pPr>
              <a:lnSpc>
                <a:spcPct val="100000"/>
              </a:lnSpc>
              <a:defRPr/>
            </a:pPr>
            <a:endParaRPr lang="es-ES" sz="3200" b="0">
              <a:solidFill>
                <a:srgbClr val="FFFFFF"/>
              </a:solidFill>
              <a:latin typeface="Helvetica Light" charset="0"/>
              <a:cs typeface="Helvetica Light" charset="0"/>
              <a:sym typeface="Helvetica Light" charset="0"/>
            </a:endParaRPr>
          </a:p>
        </p:txBody>
      </p:sp>
      <p:sp>
        <p:nvSpPr>
          <p:cNvPr id="83" name="Rectangle 82"/>
          <p:cNvSpPr/>
          <p:nvPr/>
        </p:nvSpPr>
        <p:spPr>
          <a:xfrm>
            <a:off x="16946604" y="4600028"/>
            <a:ext cx="4437437" cy="1047943"/>
          </a:xfrm>
          <a:prstGeom prst="rect">
            <a:avLst/>
          </a:prstGeom>
        </p:spPr>
        <p:txBody>
          <a:bodyPr wrap="square" lIns="182843" tIns="91422" rIns="182843" bIns="91422">
            <a:spAutoFit/>
          </a:bodyPr>
          <a:lstStyle/>
          <a:p>
            <a:pPr>
              <a:lnSpc>
                <a:spcPct val="130000"/>
              </a:lnSpc>
            </a:pPr>
            <a:r>
              <a:rPr lang="en-US" sz="2200">
                <a:latin typeface="Lato Light"/>
                <a:ea typeface="Open Sans" panose="020B0606030504020204" pitchFamily="34" charset="0"/>
                <a:cs typeface="Lato Light"/>
              </a:rPr>
              <a:t>People who work in marketing try to get the attention of target.</a:t>
            </a:r>
            <a:endParaRPr lang="en-US" sz="2200">
              <a:latin typeface="Open Sans" panose="020B0606030504020204" pitchFamily="34" charset="0"/>
              <a:ea typeface="Open Sans" panose="020B0606030504020204" pitchFamily="34" charset="0"/>
              <a:cs typeface="Open Sans" panose="020B0606030504020204" pitchFamily="34" charset="0"/>
            </a:endParaRPr>
          </a:p>
        </p:txBody>
      </p:sp>
      <p:sp>
        <p:nvSpPr>
          <p:cNvPr id="84" name="Rectangle 83"/>
          <p:cNvSpPr/>
          <p:nvPr/>
        </p:nvSpPr>
        <p:spPr>
          <a:xfrm>
            <a:off x="16938690" y="3894104"/>
            <a:ext cx="2437494" cy="800183"/>
          </a:xfrm>
          <a:prstGeom prst="rect">
            <a:avLst/>
          </a:prstGeom>
        </p:spPr>
        <p:txBody>
          <a:bodyPr wrap="none" lIns="182843" tIns="91422" rIns="182843" bIns="91422">
            <a:spAutoFit/>
          </a:bodyPr>
          <a:lstStyle/>
          <a:p>
            <a:pPr>
              <a:lnSpc>
                <a:spcPct val="130000"/>
              </a:lnSpc>
            </a:pPr>
            <a:r>
              <a:rPr lang="en-US" sz="3200">
                <a:latin typeface="Lato Regular"/>
                <a:ea typeface="Open Sans" panose="020B0606030504020204" pitchFamily="34" charset="0"/>
                <a:cs typeface="Lato Regular"/>
              </a:rPr>
              <a:t>Documents</a:t>
            </a:r>
          </a:p>
        </p:txBody>
      </p:sp>
      <p:sp>
        <p:nvSpPr>
          <p:cNvPr id="85" name="Rectangle 84"/>
          <p:cNvSpPr/>
          <p:nvPr/>
        </p:nvSpPr>
        <p:spPr>
          <a:xfrm>
            <a:off x="7362531" y="4600028"/>
            <a:ext cx="4437437" cy="1047943"/>
          </a:xfrm>
          <a:prstGeom prst="rect">
            <a:avLst/>
          </a:prstGeom>
        </p:spPr>
        <p:txBody>
          <a:bodyPr wrap="square" lIns="182843" tIns="91422" rIns="182843" bIns="91422">
            <a:spAutoFit/>
          </a:bodyPr>
          <a:lstStyle/>
          <a:p>
            <a:pPr>
              <a:lnSpc>
                <a:spcPct val="130000"/>
              </a:lnSpc>
            </a:pPr>
            <a:r>
              <a:rPr lang="en-US" sz="2200">
                <a:latin typeface="Lato Light"/>
                <a:ea typeface="Open Sans" panose="020B0606030504020204" pitchFamily="34" charset="0"/>
                <a:cs typeface="Lato Light"/>
              </a:rPr>
              <a:t>People who work in marketing try to get the attention of target.</a:t>
            </a:r>
            <a:endParaRPr lang="en-US" sz="2200">
              <a:latin typeface="Open Sans" panose="020B0606030504020204" pitchFamily="34" charset="0"/>
              <a:ea typeface="Open Sans" panose="020B0606030504020204" pitchFamily="34" charset="0"/>
              <a:cs typeface="Open Sans" panose="020B0606030504020204" pitchFamily="34" charset="0"/>
            </a:endParaRPr>
          </a:p>
        </p:txBody>
      </p:sp>
      <p:sp>
        <p:nvSpPr>
          <p:cNvPr id="86" name="Rectangle 85"/>
          <p:cNvSpPr/>
          <p:nvPr/>
        </p:nvSpPr>
        <p:spPr>
          <a:xfrm>
            <a:off x="7354617" y="3894104"/>
            <a:ext cx="2054615" cy="800183"/>
          </a:xfrm>
          <a:prstGeom prst="rect">
            <a:avLst/>
          </a:prstGeom>
        </p:spPr>
        <p:txBody>
          <a:bodyPr wrap="none" lIns="182843" tIns="91422" rIns="182843" bIns="91422">
            <a:spAutoFit/>
          </a:bodyPr>
          <a:lstStyle/>
          <a:p>
            <a:pPr>
              <a:lnSpc>
                <a:spcPct val="130000"/>
              </a:lnSpc>
            </a:pPr>
            <a:r>
              <a:rPr lang="en-US" sz="3200">
                <a:latin typeface="Lato Regular"/>
                <a:ea typeface="Open Sans" panose="020B0606030504020204" pitchFamily="34" charset="0"/>
                <a:cs typeface="Lato Regular"/>
              </a:rPr>
              <a:t>Live Chat</a:t>
            </a:r>
          </a:p>
        </p:txBody>
      </p:sp>
      <p:sp>
        <p:nvSpPr>
          <p:cNvPr id="87" name="Rectangle 86"/>
          <p:cNvSpPr/>
          <p:nvPr/>
        </p:nvSpPr>
        <p:spPr>
          <a:xfrm>
            <a:off x="12168625" y="8460395"/>
            <a:ext cx="4437437" cy="1047943"/>
          </a:xfrm>
          <a:prstGeom prst="rect">
            <a:avLst/>
          </a:prstGeom>
        </p:spPr>
        <p:txBody>
          <a:bodyPr wrap="square" lIns="182843" tIns="91422" rIns="182843" bIns="91422">
            <a:spAutoFit/>
          </a:bodyPr>
          <a:lstStyle/>
          <a:p>
            <a:pPr>
              <a:lnSpc>
                <a:spcPct val="130000"/>
              </a:lnSpc>
            </a:pPr>
            <a:r>
              <a:rPr lang="en-US" sz="2200">
                <a:latin typeface="Lato Light"/>
                <a:ea typeface="Open Sans" panose="020B0606030504020204" pitchFamily="34" charset="0"/>
                <a:cs typeface="Lato Light"/>
              </a:rPr>
              <a:t>People who work in marketing try to get the attention of target.</a:t>
            </a:r>
            <a:endParaRPr lang="en-US" sz="2200">
              <a:latin typeface="Open Sans" panose="020B0606030504020204" pitchFamily="34" charset="0"/>
              <a:ea typeface="Open Sans" panose="020B0606030504020204" pitchFamily="34" charset="0"/>
              <a:cs typeface="Open Sans" panose="020B0606030504020204" pitchFamily="34" charset="0"/>
            </a:endParaRPr>
          </a:p>
        </p:txBody>
      </p:sp>
      <p:sp>
        <p:nvSpPr>
          <p:cNvPr id="88" name="Rectangle 87"/>
          <p:cNvSpPr/>
          <p:nvPr/>
        </p:nvSpPr>
        <p:spPr>
          <a:xfrm>
            <a:off x="12160711" y="7754471"/>
            <a:ext cx="2754526" cy="800183"/>
          </a:xfrm>
          <a:prstGeom prst="rect">
            <a:avLst/>
          </a:prstGeom>
        </p:spPr>
        <p:txBody>
          <a:bodyPr wrap="none" lIns="182843" tIns="91422" rIns="182843" bIns="91422">
            <a:spAutoFit/>
          </a:bodyPr>
          <a:lstStyle/>
          <a:p>
            <a:pPr>
              <a:lnSpc>
                <a:spcPct val="130000"/>
              </a:lnSpc>
            </a:pPr>
            <a:r>
              <a:rPr lang="en-US" sz="3200">
                <a:latin typeface="Lato Regular"/>
                <a:ea typeface="Open Sans" panose="020B0606030504020204" pitchFamily="34" charset="0"/>
                <a:cs typeface="Lato Regular"/>
              </a:rPr>
              <a:t>Fast Delivery</a:t>
            </a:r>
          </a:p>
        </p:txBody>
      </p:sp>
      <p:sp>
        <p:nvSpPr>
          <p:cNvPr id="89" name="Rectangle 88"/>
          <p:cNvSpPr/>
          <p:nvPr/>
        </p:nvSpPr>
        <p:spPr>
          <a:xfrm>
            <a:off x="2584552" y="8460395"/>
            <a:ext cx="4437437" cy="1047943"/>
          </a:xfrm>
          <a:prstGeom prst="rect">
            <a:avLst/>
          </a:prstGeom>
        </p:spPr>
        <p:txBody>
          <a:bodyPr wrap="square" lIns="182843" tIns="91422" rIns="182843" bIns="91422">
            <a:spAutoFit/>
          </a:bodyPr>
          <a:lstStyle/>
          <a:p>
            <a:pPr>
              <a:lnSpc>
                <a:spcPct val="130000"/>
              </a:lnSpc>
            </a:pPr>
            <a:r>
              <a:rPr lang="en-US" sz="2200" dirty="0">
                <a:latin typeface="Lato Light"/>
                <a:ea typeface="Open Sans" panose="020B0606030504020204" pitchFamily="34" charset="0"/>
                <a:cs typeface="Lato Light"/>
              </a:rPr>
              <a:t>People who work in marketing try to get the attention of target.</a:t>
            </a: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90" name="Rectangle 89"/>
          <p:cNvSpPr/>
          <p:nvPr/>
        </p:nvSpPr>
        <p:spPr>
          <a:xfrm>
            <a:off x="2576638" y="7754471"/>
            <a:ext cx="2429690" cy="800183"/>
          </a:xfrm>
          <a:prstGeom prst="rect">
            <a:avLst/>
          </a:prstGeom>
        </p:spPr>
        <p:txBody>
          <a:bodyPr wrap="none" lIns="182843" tIns="91422" rIns="182843" bIns="91422">
            <a:spAutoFit/>
          </a:bodyPr>
          <a:lstStyle/>
          <a:p>
            <a:pPr>
              <a:lnSpc>
                <a:spcPct val="130000"/>
              </a:lnSpc>
            </a:pPr>
            <a:r>
              <a:rPr lang="en-US" sz="3200" dirty="0">
                <a:latin typeface="Lato Regular"/>
                <a:ea typeface="Open Sans" panose="020B0606030504020204" pitchFamily="34" charset="0"/>
                <a:cs typeface="Lato Regular"/>
              </a:rPr>
              <a:t>Great Tools</a:t>
            </a:r>
          </a:p>
        </p:txBody>
      </p:sp>
      <p:sp>
        <p:nvSpPr>
          <p:cNvPr id="91" name="Freeform 5"/>
          <p:cNvSpPr>
            <a:spLocks noChangeArrowheads="1"/>
          </p:cNvSpPr>
          <p:nvPr/>
        </p:nvSpPr>
        <p:spPr bwMode="auto">
          <a:xfrm>
            <a:off x="12821571" y="4571783"/>
            <a:ext cx="575583" cy="575733"/>
          </a:xfrm>
          <a:custGeom>
            <a:avLst/>
            <a:gdLst>
              <a:gd name="T0" fmla="*/ 239 w 480"/>
              <a:gd name="T1" fmla="*/ 0 h 480"/>
              <a:gd name="T2" fmla="*/ 239 w 480"/>
              <a:gd name="T3" fmla="*/ 0 h 480"/>
              <a:gd name="T4" fmla="*/ 0 w 480"/>
              <a:gd name="T5" fmla="*/ 248 h 480"/>
              <a:gd name="T6" fmla="*/ 239 w 480"/>
              <a:gd name="T7" fmla="*/ 479 h 480"/>
              <a:gd name="T8" fmla="*/ 479 w 480"/>
              <a:gd name="T9" fmla="*/ 240 h 480"/>
              <a:gd name="T10" fmla="*/ 239 w 480"/>
              <a:gd name="T11" fmla="*/ 0 h 480"/>
              <a:gd name="T12" fmla="*/ 239 w 480"/>
              <a:gd name="T13" fmla="*/ 426 h 480"/>
              <a:gd name="T14" fmla="*/ 239 w 480"/>
              <a:gd name="T15" fmla="*/ 426 h 480"/>
              <a:gd name="T16" fmla="*/ 53 w 480"/>
              <a:gd name="T17" fmla="*/ 248 h 480"/>
              <a:gd name="T18" fmla="*/ 239 w 480"/>
              <a:gd name="T19" fmla="*/ 53 h 480"/>
              <a:gd name="T20" fmla="*/ 426 w 480"/>
              <a:gd name="T21" fmla="*/ 240 h 480"/>
              <a:gd name="T22" fmla="*/ 239 w 480"/>
              <a:gd name="T23" fmla="*/ 426 h 480"/>
              <a:gd name="T24" fmla="*/ 123 w 480"/>
              <a:gd name="T25" fmla="*/ 354 h 480"/>
              <a:gd name="T26" fmla="*/ 123 w 480"/>
              <a:gd name="T27" fmla="*/ 354 h 480"/>
              <a:gd name="T28" fmla="*/ 283 w 480"/>
              <a:gd name="T29" fmla="*/ 293 h 480"/>
              <a:gd name="T30" fmla="*/ 354 w 480"/>
              <a:gd name="T31" fmla="*/ 124 h 480"/>
              <a:gd name="T32" fmla="*/ 186 w 480"/>
              <a:gd name="T33" fmla="*/ 195 h 480"/>
              <a:gd name="T34" fmla="*/ 123 w 480"/>
              <a:gd name="T35" fmla="*/ 354 h 480"/>
              <a:gd name="T36" fmla="*/ 213 w 480"/>
              <a:gd name="T37" fmla="*/ 213 h 480"/>
              <a:gd name="T38" fmla="*/ 213 w 480"/>
              <a:gd name="T39" fmla="*/ 213 h 480"/>
              <a:gd name="T40" fmla="*/ 310 w 480"/>
              <a:gd name="T41" fmla="*/ 169 h 480"/>
              <a:gd name="T42" fmla="*/ 266 w 480"/>
              <a:gd name="T43" fmla="*/ 266 h 480"/>
              <a:gd name="T44" fmla="*/ 213 w 480"/>
              <a:gd name="T45" fmla="*/ 266 h 480"/>
              <a:gd name="T46" fmla="*/ 213 w 480"/>
              <a:gd name="T47" fmla="*/ 213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480">
                <a:moveTo>
                  <a:pt x="239" y="0"/>
                </a:moveTo>
                <a:lnTo>
                  <a:pt x="239" y="0"/>
                </a:lnTo>
                <a:cubicBezTo>
                  <a:pt x="107" y="9"/>
                  <a:pt x="0" y="115"/>
                  <a:pt x="0" y="248"/>
                </a:cubicBezTo>
                <a:cubicBezTo>
                  <a:pt x="0" y="372"/>
                  <a:pt x="107" y="479"/>
                  <a:pt x="239" y="479"/>
                </a:cubicBezTo>
                <a:cubicBezTo>
                  <a:pt x="372" y="479"/>
                  <a:pt x="479" y="372"/>
                  <a:pt x="479" y="240"/>
                </a:cubicBezTo>
                <a:cubicBezTo>
                  <a:pt x="479" y="107"/>
                  <a:pt x="363" y="0"/>
                  <a:pt x="239" y="0"/>
                </a:cubicBezTo>
                <a:close/>
                <a:moveTo>
                  <a:pt x="239" y="426"/>
                </a:moveTo>
                <a:lnTo>
                  <a:pt x="239" y="426"/>
                </a:lnTo>
                <a:cubicBezTo>
                  <a:pt x="142" y="434"/>
                  <a:pt x="53" y="346"/>
                  <a:pt x="53" y="248"/>
                </a:cubicBezTo>
                <a:cubicBezTo>
                  <a:pt x="53" y="142"/>
                  <a:pt x="133" y="53"/>
                  <a:pt x="239" y="53"/>
                </a:cubicBezTo>
                <a:cubicBezTo>
                  <a:pt x="336" y="53"/>
                  <a:pt x="426" y="133"/>
                  <a:pt x="426" y="240"/>
                </a:cubicBezTo>
                <a:cubicBezTo>
                  <a:pt x="426" y="346"/>
                  <a:pt x="345" y="426"/>
                  <a:pt x="239" y="426"/>
                </a:cubicBezTo>
                <a:close/>
                <a:moveTo>
                  <a:pt x="123" y="354"/>
                </a:moveTo>
                <a:lnTo>
                  <a:pt x="123" y="354"/>
                </a:lnTo>
                <a:cubicBezTo>
                  <a:pt x="123" y="354"/>
                  <a:pt x="239" y="337"/>
                  <a:pt x="283" y="293"/>
                </a:cubicBezTo>
                <a:cubicBezTo>
                  <a:pt x="336" y="240"/>
                  <a:pt x="354" y="124"/>
                  <a:pt x="354" y="124"/>
                </a:cubicBezTo>
                <a:cubicBezTo>
                  <a:pt x="354" y="124"/>
                  <a:pt x="239" y="142"/>
                  <a:pt x="186" y="195"/>
                </a:cubicBezTo>
                <a:cubicBezTo>
                  <a:pt x="142" y="240"/>
                  <a:pt x="123" y="354"/>
                  <a:pt x="123" y="354"/>
                </a:cubicBezTo>
                <a:close/>
                <a:moveTo>
                  <a:pt x="213" y="213"/>
                </a:moveTo>
                <a:lnTo>
                  <a:pt x="213" y="213"/>
                </a:lnTo>
                <a:cubicBezTo>
                  <a:pt x="239" y="195"/>
                  <a:pt x="274" y="178"/>
                  <a:pt x="310" y="169"/>
                </a:cubicBezTo>
                <a:cubicBezTo>
                  <a:pt x="301" y="204"/>
                  <a:pt x="283" y="248"/>
                  <a:pt x="266" y="266"/>
                </a:cubicBezTo>
                <a:cubicBezTo>
                  <a:pt x="248" y="275"/>
                  <a:pt x="230" y="275"/>
                  <a:pt x="213" y="266"/>
                </a:cubicBezTo>
                <a:cubicBezTo>
                  <a:pt x="204" y="248"/>
                  <a:pt x="204" y="231"/>
                  <a:pt x="213" y="213"/>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1424" tIns="45712" rIns="91424" bIns="45712" anchor="ctr"/>
          <a:lstStyle/>
          <a:p>
            <a:pPr>
              <a:defRPr/>
            </a:pPr>
            <a:endParaRPr lang="en-US" dirty="0">
              <a:latin typeface="+mn-lt"/>
              <a:ea typeface="+mn-ea"/>
              <a:cs typeface="+mn-cs"/>
            </a:endParaRPr>
          </a:p>
        </p:txBody>
      </p:sp>
      <p:sp>
        <p:nvSpPr>
          <p:cNvPr id="92" name="Freeform 70"/>
          <p:cNvSpPr>
            <a:spLocks noChangeArrowheads="1"/>
          </p:cNvSpPr>
          <p:nvPr/>
        </p:nvSpPr>
        <p:spPr bwMode="auto">
          <a:xfrm>
            <a:off x="8095142" y="8723501"/>
            <a:ext cx="596743" cy="533400"/>
          </a:xfrm>
          <a:custGeom>
            <a:avLst/>
            <a:gdLst>
              <a:gd name="T0" fmla="*/ 142 w 497"/>
              <a:gd name="T1" fmla="*/ 275 h 445"/>
              <a:gd name="T2" fmla="*/ 142 w 497"/>
              <a:gd name="T3" fmla="*/ 275 h 445"/>
              <a:gd name="T4" fmla="*/ 142 w 497"/>
              <a:gd name="T5" fmla="*/ 125 h 445"/>
              <a:gd name="T6" fmla="*/ 53 w 497"/>
              <a:gd name="T7" fmla="*/ 125 h 445"/>
              <a:gd name="T8" fmla="*/ 0 w 497"/>
              <a:gd name="T9" fmla="*/ 178 h 445"/>
              <a:gd name="T10" fmla="*/ 0 w 497"/>
              <a:gd name="T11" fmla="*/ 319 h 445"/>
              <a:gd name="T12" fmla="*/ 53 w 497"/>
              <a:gd name="T13" fmla="*/ 373 h 445"/>
              <a:gd name="T14" fmla="*/ 71 w 497"/>
              <a:gd name="T15" fmla="*/ 373 h 445"/>
              <a:gd name="T16" fmla="*/ 71 w 497"/>
              <a:gd name="T17" fmla="*/ 444 h 445"/>
              <a:gd name="T18" fmla="*/ 151 w 497"/>
              <a:gd name="T19" fmla="*/ 373 h 445"/>
              <a:gd name="T20" fmla="*/ 274 w 497"/>
              <a:gd name="T21" fmla="*/ 373 h 445"/>
              <a:gd name="T22" fmla="*/ 319 w 497"/>
              <a:gd name="T23" fmla="*/ 319 h 445"/>
              <a:gd name="T24" fmla="*/ 319 w 497"/>
              <a:gd name="T25" fmla="*/ 275 h 445"/>
              <a:gd name="T26" fmla="*/ 319 w 497"/>
              <a:gd name="T27" fmla="*/ 275 h 445"/>
              <a:gd name="T28" fmla="*/ 142 w 497"/>
              <a:gd name="T29" fmla="*/ 275 h 445"/>
              <a:gd name="T30" fmla="*/ 443 w 497"/>
              <a:gd name="T31" fmla="*/ 0 h 445"/>
              <a:gd name="T32" fmla="*/ 443 w 497"/>
              <a:gd name="T33" fmla="*/ 0 h 445"/>
              <a:gd name="T34" fmla="*/ 221 w 497"/>
              <a:gd name="T35" fmla="*/ 0 h 445"/>
              <a:gd name="T36" fmla="*/ 177 w 497"/>
              <a:gd name="T37" fmla="*/ 54 h 445"/>
              <a:gd name="T38" fmla="*/ 177 w 497"/>
              <a:gd name="T39" fmla="*/ 248 h 445"/>
              <a:gd name="T40" fmla="*/ 346 w 497"/>
              <a:gd name="T41" fmla="*/ 248 h 445"/>
              <a:gd name="T42" fmla="*/ 425 w 497"/>
              <a:gd name="T43" fmla="*/ 319 h 445"/>
              <a:gd name="T44" fmla="*/ 425 w 497"/>
              <a:gd name="T45" fmla="*/ 248 h 445"/>
              <a:gd name="T46" fmla="*/ 443 w 497"/>
              <a:gd name="T47" fmla="*/ 248 h 445"/>
              <a:gd name="T48" fmla="*/ 496 w 497"/>
              <a:gd name="T49" fmla="*/ 195 h 445"/>
              <a:gd name="T50" fmla="*/ 496 w 497"/>
              <a:gd name="T51" fmla="*/ 54 h 445"/>
              <a:gd name="T52" fmla="*/ 443 w 497"/>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319" y="275"/>
                </a:ln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1424" tIns="45712" rIns="91424" bIns="45712" anchor="ctr"/>
          <a:lstStyle/>
          <a:p>
            <a:pPr>
              <a:defRPr/>
            </a:pPr>
            <a:endParaRPr lang="en-US" dirty="0">
              <a:latin typeface="+mn-lt"/>
              <a:ea typeface="+mn-ea"/>
              <a:cs typeface="+mn-cs"/>
            </a:endParaRPr>
          </a:p>
        </p:txBody>
      </p:sp>
      <p:sp>
        <p:nvSpPr>
          <p:cNvPr id="93" name="Freeform 102"/>
          <p:cNvSpPr>
            <a:spLocks noChangeArrowheads="1"/>
          </p:cNvSpPr>
          <p:nvPr/>
        </p:nvSpPr>
        <p:spPr bwMode="auto">
          <a:xfrm>
            <a:off x="3292434" y="4594063"/>
            <a:ext cx="592512" cy="533400"/>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1424" tIns="45712" rIns="91424" bIns="45712" anchor="ctr"/>
          <a:lstStyle/>
          <a:p>
            <a:pPr>
              <a:defRPr/>
            </a:pPr>
            <a:endParaRPr lang="en-US" dirty="0">
              <a:latin typeface="+mn-lt"/>
              <a:ea typeface="+mn-ea"/>
              <a:cs typeface="+mn-cs"/>
            </a:endParaRPr>
          </a:p>
        </p:txBody>
      </p:sp>
      <p:sp>
        <p:nvSpPr>
          <p:cNvPr id="94" name="Freeform 141"/>
          <p:cNvSpPr>
            <a:spLocks noChangeArrowheads="1"/>
          </p:cNvSpPr>
          <p:nvPr/>
        </p:nvSpPr>
        <p:spPr bwMode="auto">
          <a:xfrm>
            <a:off x="17637649" y="8717573"/>
            <a:ext cx="596746" cy="605365"/>
          </a:xfrm>
          <a:custGeom>
            <a:avLst/>
            <a:gdLst>
              <a:gd name="T0" fmla="*/ 479 w 497"/>
              <a:gd name="T1" fmla="*/ 186 h 506"/>
              <a:gd name="T2" fmla="*/ 479 w 497"/>
              <a:gd name="T3" fmla="*/ 186 h 506"/>
              <a:gd name="T4" fmla="*/ 292 w 497"/>
              <a:gd name="T5" fmla="*/ 142 h 506"/>
              <a:gd name="T6" fmla="*/ 266 w 497"/>
              <a:gd name="T7" fmla="*/ 17 h 506"/>
              <a:gd name="T8" fmla="*/ 239 w 497"/>
              <a:gd name="T9" fmla="*/ 0 h 506"/>
              <a:gd name="T10" fmla="*/ 17 w 497"/>
              <a:gd name="T11" fmla="*/ 61 h 506"/>
              <a:gd name="T12" fmla="*/ 0 w 497"/>
              <a:gd name="T13" fmla="*/ 89 h 506"/>
              <a:gd name="T14" fmla="*/ 79 w 497"/>
              <a:gd name="T15" fmla="*/ 390 h 506"/>
              <a:gd name="T16" fmla="*/ 107 w 497"/>
              <a:gd name="T17" fmla="*/ 399 h 506"/>
              <a:gd name="T18" fmla="*/ 195 w 497"/>
              <a:gd name="T19" fmla="*/ 372 h 506"/>
              <a:gd name="T20" fmla="*/ 177 w 497"/>
              <a:gd name="T21" fmla="*/ 425 h 506"/>
              <a:gd name="T22" fmla="*/ 195 w 497"/>
              <a:gd name="T23" fmla="*/ 443 h 506"/>
              <a:gd name="T24" fmla="*/ 398 w 497"/>
              <a:gd name="T25" fmla="*/ 496 h 506"/>
              <a:gd name="T26" fmla="*/ 426 w 497"/>
              <a:gd name="T27" fmla="*/ 487 h 506"/>
              <a:gd name="T28" fmla="*/ 496 w 497"/>
              <a:gd name="T29" fmla="*/ 212 h 506"/>
              <a:gd name="T30" fmla="*/ 479 w 497"/>
              <a:gd name="T31" fmla="*/ 186 h 506"/>
              <a:gd name="T32" fmla="*/ 35 w 497"/>
              <a:gd name="T33" fmla="*/ 97 h 506"/>
              <a:gd name="T34" fmla="*/ 35 w 497"/>
              <a:gd name="T35" fmla="*/ 97 h 506"/>
              <a:gd name="T36" fmla="*/ 230 w 497"/>
              <a:gd name="T37" fmla="*/ 44 h 506"/>
              <a:gd name="T38" fmla="*/ 310 w 497"/>
              <a:gd name="T39" fmla="*/ 310 h 506"/>
              <a:gd name="T40" fmla="*/ 116 w 497"/>
              <a:gd name="T41" fmla="*/ 364 h 506"/>
              <a:gd name="T42" fmla="*/ 35 w 497"/>
              <a:gd name="T43" fmla="*/ 97 h 506"/>
              <a:gd name="T44" fmla="*/ 389 w 497"/>
              <a:gd name="T45" fmla="*/ 461 h 506"/>
              <a:gd name="T46" fmla="*/ 389 w 497"/>
              <a:gd name="T47" fmla="*/ 461 h 506"/>
              <a:gd name="T48" fmla="*/ 222 w 497"/>
              <a:gd name="T49" fmla="*/ 417 h 506"/>
              <a:gd name="T50" fmla="*/ 230 w 497"/>
              <a:gd name="T51" fmla="*/ 364 h 506"/>
              <a:gd name="T52" fmla="*/ 328 w 497"/>
              <a:gd name="T53" fmla="*/ 336 h 506"/>
              <a:gd name="T54" fmla="*/ 345 w 497"/>
              <a:gd name="T55" fmla="*/ 319 h 506"/>
              <a:gd name="T56" fmla="*/ 310 w 497"/>
              <a:gd name="T57" fmla="*/ 177 h 506"/>
              <a:gd name="T58" fmla="*/ 451 w 497"/>
              <a:gd name="T59" fmla="*/ 212 h 506"/>
              <a:gd name="T60" fmla="*/ 389 w 497"/>
              <a:gd name="T61" fmla="*/ 461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506">
                <a:moveTo>
                  <a:pt x="479" y="186"/>
                </a:moveTo>
                <a:lnTo>
                  <a:pt x="479" y="186"/>
                </a:lnTo>
                <a:cubicBezTo>
                  <a:pt x="292" y="142"/>
                  <a:pt x="292" y="142"/>
                  <a:pt x="292" y="142"/>
                </a:cubicBezTo>
                <a:cubicBezTo>
                  <a:pt x="266" y="17"/>
                  <a:pt x="266" y="17"/>
                  <a:pt x="266" y="17"/>
                </a:cubicBezTo>
                <a:cubicBezTo>
                  <a:pt x="257" y="8"/>
                  <a:pt x="248" y="0"/>
                  <a:pt x="239" y="0"/>
                </a:cubicBezTo>
                <a:cubicBezTo>
                  <a:pt x="17" y="61"/>
                  <a:pt x="17" y="61"/>
                  <a:pt x="17" y="61"/>
                </a:cubicBezTo>
                <a:cubicBezTo>
                  <a:pt x="0" y="71"/>
                  <a:pt x="0" y="80"/>
                  <a:pt x="0" y="89"/>
                </a:cubicBezTo>
                <a:cubicBezTo>
                  <a:pt x="79" y="390"/>
                  <a:pt x="79" y="390"/>
                  <a:pt x="79" y="390"/>
                </a:cubicBezTo>
                <a:cubicBezTo>
                  <a:pt x="79" y="399"/>
                  <a:pt x="97" y="399"/>
                  <a:pt x="107" y="399"/>
                </a:cubicBezTo>
                <a:cubicBezTo>
                  <a:pt x="195" y="372"/>
                  <a:pt x="195" y="372"/>
                  <a:pt x="195" y="372"/>
                </a:cubicBezTo>
                <a:cubicBezTo>
                  <a:pt x="177" y="425"/>
                  <a:pt x="177" y="425"/>
                  <a:pt x="177" y="425"/>
                </a:cubicBezTo>
                <a:cubicBezTo>
                  <a:pt x="177" y="434"/>
                  <a:pt x="186" y="443"/>
                  <a:pt x="195" y="443"/>
                </a:cubicBezTo>
                <a:cubicBezTo>
                  <a:pt x="398" y="496"/>
                  <a:pt x="398" y="496"/>
                  <a:pt x="398" y="496"/>
                </a:cubicBezTo>
                <a:cubicBezTo>
                  <a:pt x="407" y="505"/>
                  <a:pt x="416" y="496"/>
                  <a:pt x="426" y="487"/>
                </a:cubicBezTo>
                <a:cubicBezTo>
                  <a:pt x="496" y="212"/>
                  <a:pt x="496" y="212"/>
                  <a:pt x="496" y="212"/>
                </a:cubicBezTo>
                <a:cubicBezTo>
                  <a:pt x="496" y="204"/>
                  <a:pt x="488" y="186"/>
                  <a:pt x="479" y="186"/>
                </a:cubicBezTo>
                <a:close/>
                <a:moveTo>
                  <a:pt x="35" y="97"/>
                </a:moveTo>
                <a:lnTo>
                  <a:pt x="35" y="97"/>
                </a:lnTo>
                <a:cubicBezTo>
                  <a:pt x="230" y="44"/>
                  <a:pt x="230" y="44"/>
                  <a:pt x="230" y="44"/>
                </a:cubicBezTo>
                <a:cubicBezTo>
                  <a:pt x="310" y="310"/>
                  <a:pt x="310" y="310"/>
                  <a:pt x="310" y="310"/>
                </a:cubicBezTo>
                <a:cubicBezTo>
                  <a:pt x="116" y="364"/>
                  <a:pt x="116" y="364"/>
                  <a:pt x="116" y="364"/>
                </a:cubicBezTo>
                <a:lnTo>
                  <a:pt x="35" y="97"/>
                </a:lnTo>
                <a:close/>
                <a:moveTo>
                  <a:pt x="389" y="461"/>
                </a:moveTo>
                <a:lnTo>
                  <a:pt x="389" y="461"/>
                </a:lnTo>
                <a:cubicBezTo>
                  <a:pt x="222" y="417"/>
                  <a:pt x="222" y="417"/>
                  <a:pt x="222" y="417"/>
                </a:cubicBezTo>
                <a:cubicBezTo>
                  <a:pt x="230" y="364"/>
                  <a:pt x="230" y="364"/>
                  <a:pt x="230" y="364"/>
                </a:cubicBezTo>
                <a:cubicBezTo>
                  <a:pt x="328" y="336"/>
                  <a:pt x="328" y="336"/>
                  <a:pt x="328" y="336"/>
                </a:cubicBezTo>
                <a:cubicBezTo>
                  <a:pt x="336" y="336"/>
                  <a:pt x="345" y="327"/>
                  <a:pt x="345" y="319"/>
                </a:cubicBezTo>
                <a:cubicBezTo>
                  <a:pt x="310" y="177"/>
                  <a:pt x="310" y="177"/>
                  <a:pt x="310" y="177"/>
                </a:cubicBezTo>
                <a:cubicBezTo>
                  <a:pt x="451" y="212"/>
                  <a:pt x="451" y="212"/>
                  <a:pt x="451" y="212"/>
                </a:cubicBezTo>
                <a:lnTo>
                  <a:pt x="389" y="461"/>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1424" tIns="45712" rIns="91424" bIns="45712" anchor="ctr"/>
          <a:lstStyle/>
          <a:p>
            <a:pPr>
              <a:defRPr/>
            </a:pPr>
            <a:endParaRPr lang="en-US" dirty="0">
              <a:latin typeface="+mn-lt"/>
              <a:ea typeface="+mn-ea"/>
              <a:cs typeface="+mn-cs"/>
            </a:endParaRPr>
          </a:p>
        </p:txBody>
      </p:sp>
      <p:sp>
        <p:nvSpPr>
          <p:cNvPr id="95" name="Rectangle 94"/>
          <p:cNvSpPr/>
          <p:nvPr/>
        </p:nvSpPr>
        <p:spPr>
          <a:xfrm>
            <a:off x="9197888" y="6485153"/>
            <a:ext cx="1624549" cy="800183"/>
          </a:xfrm>
          <a:prstGeom prst="rect">
            <a:avLst/>
          </a:prstGeom>
        </p:spPr>
        <p:txBody>
          <a:bodyPr wrap="none" lIns="182843" tIns="91422" rIns="182843" bIns="91422">
            <a:spAutoFit/>
          </a:bodyPr>
          <a:lstStyle/>
          <a:p>
            <a:pPr algn="ctr">
              <a:lnSpc>
                <a:spcPct val="130000"/>
              </a:lnSpc>
            </a:pPr>
            <a:r>
              <a:rPr lang="en-US" sz="3200">
                <a:solidFill>
                  <a:schemeClr val="bg1"/>
                </a:solidFill>
                <a:latin typeface="Lato Regular"/>
                <a:ea typeface="Open Sans" panose="020B0606030504020204" pitchFamily="34" charset="0"/>
                <a:cs typeface="Lato Regular"/>
              </a:rPr>
              <a:t>Level 2</a:t>
            </a:r>
          </a:p>
        </p:txBody>
      </p:sp>
      <p:sp>
        <p:nvSpPr>
          <p:cNvPr id="96" name="Rectangle 95"/>
          <p:cNvSpPr/>
          <p:nvPr/>
        </p:nvSpPr>
        <p:spPr>
          <a:xfrm>
            <a:off x="13574328" y="6485153"/>
            <a:ext cx="1624549" cy="800183"/>
          </a:xfrm>
          <a:prstGeom prst="rect">
            <a:avLst/>
          </a:prstGeom>
        </p:spPr>
        <p:txBody>
          <a:bodyPr wrap="none" lIns="182843" tIns="91422" rIns="182843" bIns="91422">
            <a:spAutoFit/>
          </a:bodyPr>
          <a:lstStyle/>
          <a:p>
            <a:pPr algn="ctr">
              <a:lnSpc>
                <a:spcPct val="130000"/>
              </a:lnSpc>
            </a:pPr>
            <a:r>
              <a:rPr lang="en-US" sz="3200">
                <a:solidFill>
                  <a:schemeClr val="bg1"/>
                </a:solidFill>
                <a:latin typeface="Lato Regular"/>
                <a:ea typeface="Open Sans" panose="020B0606030504020204" pitchFamily="34" charset="0"/>
                <a:cs typeface="Lato Regular"/>
              </a:rPr>
              <a:t>Level 3</a:t>
            </a:r>
          </a:p>
        </p:txBody>
      </p:sp>
      <p:sp>
        <p:nvSpPr>
          <p:cNvPr id="97" name="Rectangle 96"/>
          <p:cNvSpPr/>
          <p:nvPr/>
        </p:nvSpPr>
        <p:spPr>
          <a:xfrm>
            <a:off x="18563909" y="6485153"/>
            <a:ext cx="1624549" cy="800183"/>
          </a:xfrm>
          <a:prstGeom prst="rect">
            <a:avLst/>
          </a:prstGeom>
        </p:spPr>
        <p:txBody>
          <a:bodyPr wrap="none" lIns="182843" tIns="91422" rIns="182843" bIns="91422">
            <a:spAutoFit/>
          </a:bodyPr>
          <a:lstStyle/>
          <a:p>
            <a:pPr algn="ctr">
              <a:lnSpc>
                <a:spcPct val="130000"/>
              </a:lnSpc>
            </a:pPr>
            <a:r>
              <a:rPr lang="en-US" sz="3200">
                <a:solidFill>
                  <a:schemeClr val="bg1"/>
                </a:solidFill>
                <a:latin typeface="Lato Regular"/>
                <a:ea typeface="Open Sans" panose="020B0606030504020204" pitchFamily="34" charset="0"/>
                <a:cs typeface="Lato Regular"/>
              </a:rPr>
              <a:t>Level 4</a:t>
            </a:r>
          </a:p>
        </p:txBody>
      </p:sp>
      <p:sp>
        <p:nvSpPr>
          <p:cNvPr id="98" name="Rectangle 97"/>
          <p:cNvSpPr/>
          <p:nvPr/>
        </p:nvSpPr>
        <p:spPr>
          <a:xfrm>
            <a:off x="4194056" y="6485153"/>
            <a:ext cx="1624549" cy="800183"/>
          </a:xfrm>
          <a:prstGeom prst="rect">
            <a:avLst/>
          </a:prstGeom>
        </p:spPr>
        <p:txBody>
          <a:bodyPr wrap="none" lIns="182843" tIns="91422" rIns="182843" bIns="91422">
            <a:spAutoFit/>
          </a:bodyPr>
          <a:lstStyle/>
          <a:p>
            <a:pPr algn="ctr">
              <a:lnSpc>
                <a:spcPct val="130000"/>
              </a:lnSpc>
            </a:pPr>
            <a:r>
              <a:rPr lang="en-US" sz="3200" dirty="0">
                <a:solidFill>
                  <a:schemeClr val="bg1"/>
                </a:solidFill>
                <a:latin typeface="Lato Regular"/>
                <a:ea typeface="Open Sans" panose="020B0606030504020204" pitchFamily="34" charset="0"/>
                <a:cs typeface="Lato Regular"/>
              </a:rPr>
              <a:t>Level 1</a:t>
            </a:r>
          </a:p>
        </p:txBody>
      </p:sp>
    </p:spTree>
    <p:extLst>
      <p:ext uri="{BB962C8B-B14F-4D97-AF65-F5344CB8AC3E}">
        <p14:creationId xmlns:p14="http://schemas.microsoft.com/office/powerpoint/2010/main" val="16202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theme/theme1.xml><?xml version="1.0" encoding="utf-8"?>
<a:theme xmlns:a="http://schemas.openxmlformats.org/drawingml/2006/main" name="Default Theme">
  <a:themeElements>
    <a:clrScheme name="Exchange - Light Version 7">
      <a:dk1>
        <a:srgbClr val="445469"/>
      </a:dk1>
      <a:lt1>
        <a:sysClr val="window" lastClr="FFFFFF"/>
      </a:lt1>
      <a:dk2>
        <a:srgbClr val="445469"/>
      </a:dk2>
      <a:lt2>
        <a:srgbClr val="FFFFFF"/>
      </a:lt2>
      <a:accent1>
        <a:srgbClr val="209072"/>
      </a:accent1>
      <a:accent2>
        <a:srgbClr val="7EB739"/>
      </a:accent2>
      <a:accent3>
        <a:srgbClr val="202D3A"/>
      </a:accent3>
      <a:accent4>
        <a:srgbClr val="EC8921"/>
      </a:accent4>
      <a:accent5>
        <a:srgbClr val="AE2724"/>
      </a:accent5>
      <a:accent6>
        <a:srgbClr val="A1A1A1"/>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Exchange - Light Version 7">
      <a:dk1>
        <a:srgbClr val="445469"/>
      </a:dk1>
      <a:lt1>
        <a:sysClr val="window" lastClr="FFFFFF"/>
      </a:lt1>
      <a:dk2>
        <a:srgbClr val="445469"/>
      </a:dk2>
      <a:lt2>
        <a:srgbClr val="FFFFFF"/>
      </a:lt2>
      <a:accent1>
        <a:srgbClr val="209072"/>
      </a:accent1>
      <a:accent2>
        <a:srgbClr val="7EB739"/>
      </a:accent2>
      <a:accent3>
        <a:srgbClr val="202D3A"/>
      </a:accent3>
      <a:accent4>
        <a:srgbClr val="EC8921"/>
      </a:accent4>
      <a:accent5>
        <a:srgbClr val="AE2724"/>
      </a:accent5>
      <a:accent6>
        <a:srgbClr val="A1A1A1"/>
      </a:accent6>
      <a:hlink>
        <a:srgbClr val="F33B48"/>
      </a:hlink>
      <a:folHlink>
        <a:srgbClr val="FFC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23795</TotalTime>
  <Words>852</Words>
  <Application>Microsoft Macintosh PowerPoint</Application>
  <PresentationFormat>Custom</PresentationFormat>
  <Paragraphs>88</Paragraphs>
  <Slides>10</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10</vt:i4>
      </vt:variant>
    </vt:vector>
  </HeadingPairs>
  <TitlesOfParts>
    <vt:vector size="24" baseType="lpstr">
      <vt:lpstr>ＭＳ Ｐゴシック</vt:lpstr>
      <vt:lpstr>Arial</vt:lpstr>
      <vt:lpstr>Bebas Neue</vt:lpstr>
      <vt:lpstr>Calibri Light</vt:lpstr>
      <vt:lpstr>Gill Sans</vt:lpstr>
      <vt:lpstr>Helvetica Light</vt:lpstr>
      <vt:lpstr>Lato</vt:lpstr>
      <vt:lpstr>Lato Bold</vt:lpstr>
      <vt:lpstr>Lato Light</vt:lpstr>
      <vt:lpstr>Lato Regular</vt:lpstr>
      <vt:lpstr>Montserrat-Regular</vt:lpstr>
      <vt:lpstr>Open Sans</vt:lpstr>
      <vt:lpstr>Default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SlidePro</dc:creator>
  <cp:keywords/>
  <dc:description/>
  <cp:lastModifiedBy>Jetfabrik Design</cp:lastModifiedBy>
  <cp:revision>4847</cp:revision>
  <dcterms:created xsi:type="dcterms:W3CDTF">2014-11-12T21:47:38Z</dcterms:created>
  <dcterms:modified xsi:type="dcterms:W3CDTF">2018-08-14T03:24:27Z</dcterms:modified>
  <cp:category/>
</cp:coreProperties>
</file>