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0617" y="1146226"/>
            <a:ext cx="2245660" cy="4546315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8959" y="1991574"/>
            <a:ext cx="28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Mockup Slide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Z</a:t>
              </a:r>
              <a:endParaRPr lang="en-US" sz="1400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Security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30%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C</a:t>
              </a:r>
              <a:endParaRPr lang="en-US" sz="1400" dirty="0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Awarding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70%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sp>
        <p:nvSpPr>
          <p:cNvPr id="36" name="Picture Placeholder 3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872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Bebas Neue</vt:lpstr>
      <vt:lpstr>Calibri</vt:lpstr>
      <vt:lpstr>Gill Sans</vt:lpstr>
      <vt:lpstr>Lato Heavy</vt:lpstr>
      <vt:lpstr>Lato Light</vt:lpstr>
      <vt:lpstr>linea-basic-10</vt:lpstr>
      <vt:lpstr>Montserrat</vt:lpstr>
      <vt:lpstr>Socialico</vt:lpstr>
      <vt:lpstr>Source Sans Pro</vt:lpstr>
      <vt:lpstr>Source Sans Pro Black</vt:lpstr>
      <vt:lpstr>Titillium</vt:lpstr>
      <vt:lpstr>Titillium 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Jetfabrik Design</cp:lastModifiedBy>
  <cp:revision>167</cp:revision>
  <dcterms:created xsi:type="dcterms:W3CDTF">2016-11-12T04:56:49Z</dcterms:created>
  <dcterms:modified xsi:type="dcterms:W3CDTF">2018-11-05T15:12:51Z</dcterms:modified>
  <cp:category/>
</cp:coreProperties>
</file>