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1" r:id="rId2"/>
    <p:sldId id="262" r:id="rId3"/>
    <p:sldId id="263" r:id="rId4"/>
    <p:sldId id="264" r:id="rId5"/>
    <p:sldId id="265" r:id="rId6"/>
    <p:sldId id="266" r:id="rId7"/>
    <p:sldId id="267" r:id="rId8"/>
    <p:sldId id="273"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05-04-2024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a:ln/>
                <a:solidFill>
                  <a:schemeClr val="accent3"/>
                </a:solidFill>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M. </a:t>
            </a:r>
            <a:r>
              <a:rPr lang="en-GB"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Manohari</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GB"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Selvi</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Tech IT</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
        <p:nvSpPr>
          <p:cNvPr id="3" name="TextBox 2">
            <a:extLst>
              <a:ext uri="{FF2B5EF4-FFF2-40B4-BE49-F238E27FC236}">
                <a16:creationId xmlns:a16="http://schemas.microsoft.com/office/drawing/2014/main" id="{979E2419-08E3-43C8-441A-F04516A1024D}"/>
              </a:ext>
            </a:extLst>
          </p:cNvPr>
          <p:cNvSpPr txBox="1"/>
          <p:nvPr/>
        </p:nvSpPr>
        <p:spPr>
          <a:xfrm>
            <a:off x="5181600" y="250552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Picture 7">
            <a:extLst>
              <a:ext uri="{FF2B5EF4-FFF2-40B4-BE49-F238E27FC236}">
                <a16:creationId xmlns:a16="http://schemas.microsoft.com/office/drawing/2014/main" id="{8D304EC7-4360-AAFD-C573-05FBF0982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81" y="1590488"/>
            <a:ext cx="9559410" cy="4814793"/>
          </a:xfrm>
          <a:prstGeom prst="rect">
            <a:avLst/>
          </a:prstGeom>
        </p:spPr>
      </p:pic>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75F470-0FAA-24C2-AC8F-D13E9BE7B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82" y="637433"/>
            <a:ext cx="8993994" cy="5060357"/>
          </a:xfrm>
          <a:prstGeom prst="rect">
            <a:avLst/>
          </a:prstGeom>
        </p:spPr>
      </p:pic>
    </p:spTree>
    <p:extLst>
      <p:ext uri="{BB962C8B-B14F-4D97-AF65-F5344CB8AC3E}">
        <p14:creationId xmlns:p14="http://schemas.microsoft.com/office/powerpoint/2010/main" val="53867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TotalTime>
  <Words>740</Words>
  <Application>Microsoft Office PowerPoint</Application>
  <PresentationFormat>Widescreen</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917871051673</cp:lastModifiedBy>
  <cp:revision>3</cp:revision>
  <dcterms:created xsi:type="dcterms:W3CDTF">2024-04-02T14:01:15Z</dcterms:created>
  <dcterms:modified xsi:type="dcterms:W3CDTF">2024-04-05T13:11:27Z</dcterms:modified>
</cp:coreProperties>
</file>