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1"/>
    <a:srgbClr val="000099"/>
    <a:srgbClr val="FFFFB7"/>
    <a:srgbClr val="FFFFBD"/>
    <a:srgbClr val="FF2D2D"/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20" autoAdjust="0"/>
  </p:normalViewPr>
  <p:slideViewPr>
    <p:cSldViewPr snapToGrid="0">
      <p:cViewPr varScale="1">
        <p:scale>
          <a:sx n="65" d="100"/>
          <a:sy n="65" d="100"/>
        </p:scale>
        <p:origin x="1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79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D4658-B341-449F-9700-EE28DB2963B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888938-F659-4CF3-9C6B-2952BA7A7B6F}" type="pres">
      <dgm:prSet presAssocID="{A2DD4658-B341-449F-9700-EE28DB2963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</dgm:ptLst>
  <dgm:cxnLst>
    <dgm:cxn modelId="{E8804649-0960-482C-8C21-2CF53A5DA1F3}" type="presOf" srcId="{A2DD4658-B341-449F-9700-EE28DB2963BE}" destId="{F0888938-F659-4CF3-9C6B-2952BA7A7B6F}" srcOrd="0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7B210-8A61-4DF4-9165-2B9AEB2DEA2A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1E5A4-9D68-43C4-ACE6-65F78F665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30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E5A4-9D68-43C4-ACE6-65F78F665F9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6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E5A4-9D68-43C4-ACE6-65F78F665F9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83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E5A4-9D68-43C4-ACE6-65F78F665F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53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19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2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8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3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96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8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6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015147-83F3-45C6-9E05-437E8040FCD2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3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68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264" y="758952"/>
            <a:ext cx="10189187" cy="356616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384" b="17221"/>
          <a:stretch/>
        </p:blipFill>
        <p:spPr>
          <a:xfrm>
            <a:off x="4067606" y="438912"/>
            <a:ext cx="3790335" cy="20942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6063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Worrying fact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annual number of deaths from CVD in India is projected to rise from 2.26millon(1990) to 4.77million(2020)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5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Heart disease is one of the major diseases of human being.  Everyone has to take care of it.              Here is a work that  predict risk of  heart disease in few minutes with some information about you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are going to come on with two hypothesis that you have a risk of having heart disease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science play an important role in diagnosing medical report. We use Data science to    identify the heart disease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Heart disease has been identified based on the threshold value of report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7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GB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49519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707923" y="3685863"/>
            <a:ext cx="1106128" cy="757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Dataset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9794325" y="3685864"/>
            <a:ext cx="1633252" cy="7571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055779" y="2387620"/>
            <a:ext cx="2401062" cy="6292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Explotary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Analysis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5421327" y="3699828"/>
            <a:ext cx="1097279" cy="7431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203087" y="3699828"/>
            <a:ext cx="1437166" cy="7431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4997370" y="2387620"/>
            <a:ext cx="1945195" cy="6280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 Selection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946852" y="2394017"/>
            <a:ext cx="1576577" cy="6280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245905" y="2394091"/>
            <a:ext cx="1181672" cy="6280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92017" y="5105142"/>
            <a:ext cx="2059305" cy="6451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Input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26658" y="3685863"/>
            <a:ext cx="2059305" cy="7571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Feature          Engineering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6" idx="3"/>
            <a:endCxn id="11" idx="1"/>
          </p:cNvCxnSpPr>
          <p:nvPr/>
        </p:nvCxnSpPr>
        <p:spPr>
          <a:xfrm>
            <a:off x="1814051" y="4064443"/>
            <a:ext cx="412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1" idx="3"/>
            <a:endCxn id="9" idx="1"/>
          </p:cNvCxnSpPr>
          <p:nvPr/>
        </p:nvCxnSpPr>
        <p:spPr>
          <a:xfrm>
            <a:off x="4285963" y="4064443"/>
            <a:ext cx="1135364" cy="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6518606" y="4071426"/>
            <a:ext cx="68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7" idx="2"/>
          </p:cNvCxnSpPr>
          <p:nvPr/>
        </p:nvCxnSpPr>
        <p:spPr>
          <a:xfrm flipV="1">
            <a:off x="8640253" y="4064444"/>
            <a:ext cx="1154072" cy="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1" idx="0"/>
          </p:cNvCxnSpPr>
          <p:nvPr/>
        </p:nvCxnSpPr>
        <p:spPr>
          <a:xfrm>
            <a:off x="3256310" y="3016828"/>
            <a:ext cx="1" cy="669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8" idx="3"/>
          </p:cNvCxnSpPr>
          <p:nvPr/>
        </p:nvCxnSpPr>
        <p:spPr>
          <a:xfrm flipH="1">
            <a:off x="4456841" y="2701658"/>
            <a:ext cx="540529" cy="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13" idx="1"/>
          </p:cNvCxnSpPr>
          <p:nvPr/>
        </p:nvCxnSpPr>
        <p:spPr>
          <a:xfrm>
            <a:off x="6942565" y="2701658"/>
            <a:ext cx="1004287" cy="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  <a:endCxn id="14" idx="1"/>
          </p:cNvCxnSpPr>
          <p:nvPr/>
        </p:nvCxnSpPr>
        <p:spPr>
          <a:xfrm>
            <a:off x="9523429" y="2708055"/>
            <a:ext cx="722476" cy="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0"/>
            <a:endCxn id="10" idx="2"/>
          </p:cNvCxnSpPr>
          <p:nvPr/>
        </p:nvCxnSpPr>
        <p:spPr>
          <a:xfrm flipV="1">
            <a:off x="7921670" y="4443023"/>
            <a:ext cx="0" cy="6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2"/>
            <a:endCxn id="9" idx="0"/>
          </p:cNvCxnSpPr>
          <p:nvPr/>
        </p:nvCxnSpPr>
        <p:spPr>
          <a:xfrm flipH="1">
            <a:off x="5969967" y="3015695"/>
            <a:ext cx="1" cy="68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four modules in heart disease prediction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smtClean="0"/>
              <a:t>Dataset Preparation</a:t>
            </a:r>
            <a:endParaRPr lang="en-GB" b="1" i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Collecting dataset ,Feature engineering, </a:t>
            </a:r>
            <a:r>
              <a:rPr lang="en-US" dirty="0" err="1" smtClean="0"/>
              <a:t>Explotary</a:t>
            </a:r>
            <a:r>
              <a:rPr lang="en-US" dirty="0" smtClean="0"/>
              <a:t> Data Analysis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smtClean="0"/>
              <a:t>Predictive Modelling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Algorithm Selection, Validation, Testing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smtClean="0"/>
              <a:t>Web Application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User </a:t>
            </a:r>
            <a:r>
              <a:rPr lang="en-US" dirty="0"/>
              <a:t>d</a:t>
            </a:r>
            <a:r>
              <a:rPr lang="en-US" dirty="0" smtClean="0"/>
              <a:t>ata collection</a:t>
            </a:r>
            <a:r>
              <a:rPr lang="en-US" dirty="0"/>
              <a:t> </a:t>
            </a:r>
            <a:r>
              <a:rPr lang="en-US" dirty="0" smtClean="0"/>
              <a:t>and displaying data using flask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smtClean="0"/>
              <a:t>Deployment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Deploying the model and web application in </a:t>
            </a:r>
            <a:r>
              <a:rPr lang="en-US" dirty="0" err="1" smtClean="0"/>
              <a:t>Heroku</a:t>
            </a:r>
            <a:r>
              <a:rPr lang="en-US" dirty="0" smtClean="0"/>
              <a:t> Platform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33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</TotalTime>
  <Words>194</Words>
  <Application>Microsoft Office PowerPoint</Application>
  <PresentationFormat>Widescreen</PresentationFormat>
  <Paragraphs>36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Times New Roman</vt:lpstr>
      <vt:lpstr>Wingdings</vt:lpstr>
      <vt:lpstr>Retrospect</vt:lpstr>
      <vt:lpstr>Heart Disease Prediction</vt:lpstr>
      <vt:lpstr>Worrying fact</vt:lpstr>
      <vt:lpstr>Abstraction</vt:lpstr>
      <vt:lpstr>Architecture Diagram</vt:lpstr>
      <vt:lpstr>Modules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25</cp:revision>
  <dcterms:created xsi:type="dcterms:W3CDTF">2021-03-11T15:37:02Z</dcterms:created>
  <dcterms:modified xsi:type="dcterms:W3CDTF">2021-03-14T04:24:49Z</dcterms:modified>
</cp:coreProperties>
</file>