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D5D"/>
    <a:srgbClr val="FF0000"/>
    <a:srgbClr val="FFFFD1"/>
    <a:srgbClr val="000099"/>
    <a:srgbClr val="FFFFB7"/>
    <a:srgbClr val="FFFFBD"/>
    <a:srgbClr val="FF2D2D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20" autoAdjust="0"/>
  </p:normalViewPr>
  <p:slideViewPr>
    <p:cSldViewPr snapToGrid="0">
      <p:cViewPr varScale="1">
        <p:scale>
          <a:sx n="65" d="100"/>
          <a:sy n="65" d="100"/>
        </p:scale>
        <p:origin x="1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D4658-B341-449F-9700-EE28DB2963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888938-F659-4CF3-9C6B-2952BA7A7B6F}" type="pres">
      <dgm:prSet presAssocID="{A2DD4658-B341-449F-9700-EE28DB296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</dgm:ptLst>
  <dgm:cxnLst>
    <dgm:cxn modelId="{E8804649-0960-482C-8C21-2CF53A5DA1F3}" type="presOf" srcId="{A2DD4658-B341-449F-9700-EE28DB2963BE}" destId="{F0888938-F659-4CF3-9C6B-2952BA7A7B6F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B210-8A61-4DF4-9165-2B9AEB2DEA2A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E5A4-9D68-43C4-ACE6-65F78F665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1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1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8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6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6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264" y="758952"/>
            <a:ext cx="10189187" cy="35661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84" b="17221"/>
          <a:stretch/>
        </p:blipFill>
        <p:spPr>
          <a:xfrm>
            <a:off x="3654651" y="447761"/>
            <a:ext cx="3660549" cy="2094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06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Worrying fact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annual number of deaths from CVD in India is projected to rise from 2.26millon(1990) to 4.77million(2020)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Abstraction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Heart disease is one of the major diseases of human being.  Everyone has to take care of it.              Here is a work that  predict risk of  heart disease in few minutes with some information about you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are going to come on with two hypothesis that you have a risk of having heart disease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science play an important role in diagnosing medical report. We use Data science to    identify the heart disease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Heart disease has been identified based on the threshold value of report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7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Architecture Diagram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7976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73064" y="3685863"/>
            <a:ext cx="1106128" cy="757159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Dataset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978655" y="3685863"/>
            <a:ext cx="1633252" cy="757159"/>
          </a:xfrm>
          <a:prstGeom prst="ellipse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773141" y="2394017"/>
            <a:ext cx="2401062" cy="629208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Explotary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505926" y="3699828"/>
            <a:ext cx="1097279" cy="743195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084218" y="3699828"/>
            <a:ext cx="1437166" cy="743195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550250" y="2394016"/>
            <a:ext cx="1945195" cy="628075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946852" y="2394017"/>
            <a:ext cx="1576577" cy="628075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245905" y="2394091"/>
            <a:ext cx="1181672" cy="628075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20366" y="5097665"/>
            <a:ext cx="2059305" cy="645197"/>
          </a:xfrm>
          <a:prstGeom prst="ellipse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44020" y="3685863"/>
            <a:ext cx="2059305" cy="757159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Feature          Engineering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11" idx="1"/>
          </p:cNvCxnSpPr>
          <p:nvPr/>
        </p:nvCxnSpPr>
        <p:spPr>
          <a:xfrm>
            <a:off x="1579192" y="4064443"/>
            <a:ext cx="364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3"/>
            <a:endCxn id="9" idx="1"/>
          </p:cNvCxnSpPr>
          <p:nvPr/>
        </p:nvCxnSpPr>
        <p:spPr>
          <a:xfrm>
            <a:off x="4003325" y="4064443"/>
            <a:ext cx="502601" cy="6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5603205" y="4071426"/>
            <a:ext cx="4810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49" idx="1"/>
          </p:cNvCxnSpPr>
          <p:nvPr/>
        </p:nvCxnSpPr>
        <p:spPr>
          <a:xfrm flipV="1">
            <a:off x="7521384" y="4064442"/>
            <a:ext cx="481013" cy="6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1" idx="0"/>
          </p:cNvCxnSpPr>
          <p:nvPr/>
        </p:nvCxnSpPr>
        <p:spPr>
          <a:xfrm>
            <a:off x="2973672" y="3023225"/>
            <a:ext cx="1" cy="6626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8" idx="3"/>
          </p:cNvCxnSpPr>
          <p:nvPr/>
        </p:nvCxnSpPr>
        <p:spPr>
          <a:xfrm flipH="1">
            <a:off x="4174203" y="2708054"/>
            <a:ext cx="376047" cy="5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>
            <a:off x="6495445" y="2708054"/>
            <a:ext cx="1451407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4" idx="1"/>
          </p:cNvCxnSpPr>
          <p:nvPr/>
        </p:nvCxnSpPr>
        <p:spPr>
          <a:xfrm>
            <a:off x="9523429" y="2708055"/>
            <a:ext cx="722476" cy="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49" idx="2"/>
          </p:cNvCxnSpPr>
          <p:nvPr/>
        </p:nvCxnSpPr>
        <p:spPr>
          <a:xfrm flipV="1">
            <a:off x="8750019" y="4436039"/>
            <a:ext cx="1" cy="66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02397" y="3692845"/>
            <a:ext cx="1495245" cy="743194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Application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9" idx="3"/>
            <a:endCxn id="7" idx="2"/>
          </p:cNvCxnSpPr>
          <p:nvPr/>
        </p:nvCxnSpPr>
        <p:spPr>
          <a:xfrm>
            <a:off x="9497642" y="4064442"/>
            <a:ext cx="4810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2"/>
            <a:endCxn id="9" idx="0"/>
          </p:cNvCxnSpPr>
          <p:nvPr/>
        </p:nvCxnSpPr>
        <p:spPr>
          <a:xfrm rot="5400000">
            <a:off x="4949839" y="3126818"/>
            <a:ext cx="677737" cy="4682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4" idx="3"/>
            <a:endCxn id="8" idx="1"/>
          </p:cNvCxnSpPr>
          <p:nvPr/>
        </p:nvCxnSpPr>
        <p:spPr>
          <a:xfrm flipH="1">
            <a:off x="1773141" y="2708129"/>
            <a:ext cx="9654436" cy="492"/>
          </a:xfrm>
          <a:prstGeom prst="bentConnector5">
            <a:avLst>
              <a:gd name="adj1" fmla="val -2368"/>
              <a:gd name="adj2" fmla="val -132301626"/>
              <a:gd name="adj3" fmla="val 1023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Modules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four modules in heart disease prediction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Dataset Preparation</a:t>
            </a:r>
            <a:endParaRPr lang="en-GB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Collecting dataset ,Feature engineering, </a:t>
            </a:r>
            <a:r>
              <a:rPr lang="en-US" dirty="0" err="1" smtClean="0"/>
              <a:t>Explotary</a:t>
            </a:r>
            <a:r>
              <a:rPr lang="en-US" dirty="0" smtClean="0"/>
              <a:t> Data Analysis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Predictive Modelling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Algorithm Selection, Validation, Testing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Web Application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User </a:t>
            </a:r>
            <a:r>
              <a:rPr lang="en-US" dirty="0"/>
              <a:t>d</a:t>
            </a:r>
            <a:r>
              <a:rPr lang="en-US" dirty="0" smtClean="0"/>
              <a:t>ata collection</a:t>
            </a:r>
            <a:r>
              <a:rPr lang="en-US" dirty="0"/>
              <a:t> </a:t>
            </a:r>
            <a:r>
              <a:rPr lang="en-US" dirty="0" smtClean="0"/>
              <a:t>and displaying data using flask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Deployment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Deploying the model and web application in </a:t>
            </a:r>
            <a:r>
              <a:rPr lang="en-US" dirty="0" err="1" smtClean="0"/>
              <a:t>Heroku</a:t>
            </a:r>
            <a:r>
              <a:rPr lang="en-US" dirty="0" smtClean="0"/>
              <a:t> Platform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3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196</Words>
  <Application>Microsoft Office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Heart Disease Prediction</vt:lpstr>
      <vt:lpstr>Worrying fact</vt:lpstr>
      <vt:lpstr>Abstraction</vt:lpstr>
      <vt:lpstr>Architecture Diagram</vt:lpstr>
      <vt:lpstr>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28</cp:revision>
  <dcterms:created xsi:type="dcterms:W3CDTF">2021-03-11T15:37:02Z</dcterms:created>
  <dcterms:modified xsi:type="dcterms:W3CDTF">2021-03-14T07:34:57Z</dcterms:modified>
</cp:coreProperties>
</file>