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1"/>
    <a:srgbClr val="000099"/>
    <a:srgbClr val="FFFFB7"/>
    <a:srgbClr val="FFFFBD"/>
    <a:srgbClr val="FF2D2D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20" autoAdjust="0"/>
  </p:normalViewPr>
  <p:slideViewPr>
    <p:cSldViewPr snapToGrid="0">
      <p:cViewPr varScale="1">
        <p:scale>
          <a:sx n="52" d="100"/>
          <a:sy n="52" d="100"/>
        </p:scale>
        <p:origin x="60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D4658-B341-449F-9700-EE28DB2963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888938-F659-4CF3-9C6B-2952BA7A7B6F}" type="pres">
      <dgm:prSet presAssocID="{A2DD4658-B341-449F-9700-EE28DB296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</dgm:ptLst>
  <dgm:cxnLst>
    <dgm:cxn modelId="{E8804649-0960-482C-8C21-2CF53A5DA1F3}" type="presOf" srcId="{A2DD4658-B341-449F-9700-EE28DB2963BE}" destId="{F0888938-F659-4CF3-9C6B-2952BA7A7B6F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B210-8A61-4DF4-9165-2B9AEB2DEA2A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E5A4-9D68-43C4-ACE6-65F78F665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9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3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015147-83F3-45C6-9E05-437E8040FCD2}" type="datetimeFigureOut">
              <a:rPr lang="en-GB" smtClean="0"/>
              <a:t>13/03/2021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3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264" y="758952"/>
            <a:ext cx="10189187" cy="35661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84" b="17221"/>
          <a:stretch/>
        </p:blipFill>
        <p:spPr>
          <a:xfrm>
            <a:off x="4067606" y="438912"/>
            <a:ext cx="3790335" cy="2094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06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Worrying fact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annual number of deaths from CVD in India is projected to rise from 2.26millon(1990) to 4.77million(2020)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Heart </a:t>
            </a:r>
            <a:r>
              <a:rPr lang="en-US" dirty="0" smtClean="0"/>
              <a:t>disease is one of the major diseases of human being.  Everyone has to take care of it. </a:t>
            </a:r>
            <a:r>
              <a:rPr lang="en-US" dirty="0" smtClean="0"/>
              <a:t>             Here </a:t>
            </a:r>
            <a:r>
              <a:rPr lang="en-US" dirty="0" smtClean="0"/>
              <a:t>is a work that  predict risk of  heart disease in few minutes with some information about you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are going to come on with two hypothesis that you have a risk of having heart disease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science play an important role in diagnosing medical report. We use Data science to </a:t>
            </a:r>
            <a:r>
              <a:rPr lang="en-US" dirty="0" smtClean="0"/>
              <a:t>   identify </a:t>
            </a:r>
            <a:r>
              <a:rPr lang="en-US" dirty="0" smtClean="0"/>
              <a:t>the heart disease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Heart disease has been identified based on the threshold value of report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7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GB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4951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07923" y="3685863"/>
            <a:ext cx="1106128" cy="757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794325" y="3685864"/>
            <a:ext cx="1633252" cy="7571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297488" y="2388091"/>
            <a:ext cx="2401062" cy="6292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Explotary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604885" y="3699828"/>
            <a:ext cx="1097279" cy="7431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664190" y="3699828"/>
            <a:ext cx="1220911" cy="7431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output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390224" y="2387620"/>
            <a:ext cx="1945195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946852" y="2394017"/>
            <a:ext cx="1576577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245905" y="2394091"/>
            <a:ext cx="1181672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65803" y="5243809"/>
            <a:ext cx="2059305" cy="645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65804" y="3685864"/>
            <a:ext cx="2059305" cy="7571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Feature         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11" idx="1"/>
          </p:cNvCxnSpPr>
          <p:nvPr/>
        </p:nvCxnSpPr>
        <p:spPr>
          <a:xfrm>
            <a:off x="1814051" y="4064443"/>
            <a:ext cx="651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3"/>
            <a:endCxn id="9" idx="1"/>
          </p:cNvCxnSpPr>
          <p:nvPr/>
        </p:nvCxnSpPr>
        <p:spPr>
          <a:xfrm>
            <a:off x="4525109" y="4064444"/>
            <a:ext cx="1079776" cy="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6702164" y="4071426"/>
            <a:ext cx="9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7" idx="2"/>
          </p:cNvCxnSpPr>
          <p:nvPr/>
        </p:nvCxnSpPr>
        <p:spPr>
          <a:xfrm flipV="1">
            <a:off x="8885101" y="4064444"/>
            <a:ext cx="909224" cy="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1" idx="0"/>
          </p:cNvCxnSpPr>
          <p:nvPr/>
        </p:nvCxnSpPr>
        <p:spPr>
          <a:xfrm flipH="1">
            <a:off x="3495457" y="3017299"/>
            <a:ext cx="2562" cy="668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8" idx="3"/>
          </p:cNvCxnSpPr>
          <p:nvPr/>
        </p:nvCxnSpPr>
        <p:spPr>
          <a:xfrm flipH="1">
            <a:off x="4698550" y="2701658"/>
            <a:ext cx="691674" cy="1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>
            <a:off x="7335419" y="2701658"/>
            <a:ext cx="611433" cy="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4" idx="1"/>
          </p:cNvCxnSpPr>
          <p:nvPr/>
        </p:nvCxnSpPr>
        <p:spPr>
          <a:xfrm>
            <a:off x="9523429" y="2708055"/>
            <a:ext cx="722476" cy="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11" idx="2"/>
          </p:cNvCxnSpPr>
          <p:nvPr/>
        </p:nvCxnSpPr>
        <p:spPr>
          <a:xfrm flipV="1">
            <a:off x="3495456" y="4443023"/>
            <a:ext cx="1" cy="80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3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143</Words>
  <Application>Microsoft Office PowerPoint</Application>
  <PresentationFormat>Widescreen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Heart Disease Prediction</vt:lpstr>
      <vt:lpstr>Worrying fact</vt:lpstr>
      <vt:lpstr>Abstraction</vt:lpstr>
      <vt:lpstr>Architecture Diagram</vt:lpstr>
      <vt:lpstr>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21</cp:revision>
  <dcterms:created xsi:type="dcterms:W3CDTF">2021-03-11T15:37:02Z</dcterms:created>
  <dcterms:modified xsi:type="dcterms:W3CDTF">2021-03-13T16:57:19Z</dcterms:modified>
</cp:coreProperties>
</file>