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1"/>
    <a:srgbClr val="000099"/>
    <a:srgbClr val="FFFFB7"/>
    <a:srgbClr val="FFFFBD"/>
    <a:srgbClr val="FF2D2D"/>
    <a:srgbClr val="FF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20" autoAdjust="0"/>
  </p:normalViewPr>
  <p:slideViewPr>
    <p:cSldViewPr snapToGrid="0">
      <p:cViewPr varScale="1">
        <p:scale>
          <a:sx n="52" d="100"/>
          <a:sy n="52" d="100"/>
        </p:scale>
        <p:origin x="60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D4658-B341-449F-9700-EE28DB2963B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888938-F659-4CF3-9C6B-2952BA7A7B6F}" type="pres">
      <dgm:prSet presAssocID="{A2DD4658-B341-449F-9700-EE28DB2963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E8804649-0960-482C-8C21-2CF53A5DA1F3}" type="presOf" srcId="{A2DD4658-B341-449F-9700-EE28DB2963BE}" destId="{F0888938-F659-4CF3-9C6B-2952BA7A7B6F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B210-8A61-4DF4-9165-2B9AEB2DEA2A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E5A4-9D68-43C4-ACE6-65F78F665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3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E5A4-9D68-43C4-ACE6-65F78F665F9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4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00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2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6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15147-83F3-45C6-9E05-437E8040FCD2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5575-6C16-43B6-8085-61DA8CEBF1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4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9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384" b="17221"/>
          <a:stretch/>
        </p:blipFill>
        <p:spPr>
          <a:xfrm>
            <a:off x="4067606" y="438912"/>
            <a:ext cx="3790335" cy="20942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06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Worrying fact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annual number of deaths from CVD in India is projected to rise from 2.26millon(1990) to 4.77million(2020)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disease is one of the major diseases of human being.  Everyone has to take care of it. </a:t>
            </a:r>
            <a:r>
              <a:rPr lang="en-US" dirty="0"/>
              <a:t>H</a:t>
            </a:r>
            <a:r>
              <a:rPr lang="en-US" dirty="0" smtClean="0"/>
              <a:t>ere is a work that  predict risk of  heart disease in few minutes with some information about you .</a:t>
            </a:r>
          </a:p>
          <a:p>
            <a:r>
              <a:rPr lang="en-US" dirty="0" smtClean="0"/>
              <a:t>We are going to come on with two hypothesis that you have a risk of having heart disease or not.</a:t>
            </a:r>
          </a:p>
          <a:p>
            <a:r>
              <a:rPr lang="en-US" dirty="0" smtClean="0"/>
              <a:t>Data science play an important role in diagnosing medical report. We use Data science to identify the heart disease .</a:t>
            </a:r>
          </a:p>
          <a:p>
            <a:r>
              <a:rPr lang="en-US" dirty="0" smtClean="0"/>
              <a:t>Heart disease has been identified based on the threshold value of report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7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49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60867" y="3568496"/>
            <a:ext cx="1458847" cy="681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Dataset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9304299" y="3689836"/>
            <a:ext cx="2084832" cy="681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459709" y="2374721"/>
            <a:ext cx="2401062" cy="6292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Explotary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Analysis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822773" y="3640542"/>
            <a:ext cx="1097279" cy="653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553559" y="3664640"/>
            <a:ext cx="1220911" cy="6563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output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5398816" y="2374721"/>
            <a:ext cx="1945195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Model Selection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12064" y="2374720"/>
            <a:ext cx="1576577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Validation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55879" y="2393430"/>
            <a:ext cx="1181672" cy="6280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95450" y="4882896"/>
            <a:ext cx="2029776" cy="6451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User Input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81185" y="3602798"/>
            <a:ext cx="2059305" cy="6812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        Feature          Engineering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6" idx="3"/>
          </p:cNvCxnSpPr>
          <p:nvPr/>
        </p:nvCxnSpPr>
        <p:spPr>
          <a:xfrm flipV="1">
            <a:off x="2319714" y="3909107"/>
            <a:ext cx="48996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139</Words>
  <Application>Microsoft Office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Heart Disease Prediction</vt:lpstr>
      <vt:lpstr>Worrying fact</vt:lpstr>
      <vt:lpstr>Abstraction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13</cp:revision>
  <dcterms:created xsi:type="dcterms:W3CDTF">2021-03-11T15:37:02Z</dcterms:created>
  <dcterms:modified xsi:type="dcterms:W3CDTF">2021-03-12T17:26:01Z</dcterms:modified>
</cp:coreProperties>
</file>