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diagrams/layout1.xml" ContentType="application/vnd.openxmlformats-officedocument.drawingml.diagramLayout+xml"/>
  <Override PartName="/ppt/diagrams/data1.xml" ContentType="application/vnd.openxmlformats-officedocument.drawingml.diagramData+xml"/>
  <Override PartName="/ppt/diagrams/colors1.xml" ContentType="application/vnd.openxmlformats-officedocument.drawingml.diagramColors+xml"/>
  <Override PartName="/ppt/diagrams/quickStyle1.xml" ContentType="application/vnd.openxmlformats-officedocument.drawingml.diagramStyl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aveSubsetFonts="1">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type="screen16x9" cy="6858000" cx="12192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clrMru>
    <a:srgbClr val="42BA97"/>
    <a:srgbClr val="8E6C00"/>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rgbClr val="00000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lastView="sldThumbnailView">
  <p:normalViewPr showOutlineIcons="0">
    <p:restoredLeft sz="15620"/>
    <p:restoredTop sz="94660"/>
  </p:normalViewPr>
  <p:slideViewPr>
    <p:cSldViewPr snapToGrid="0">
      <p:cViewPr varScale="1">
        <p:scale>
          <a:sx n="82" d="100"/>
          <a:sy n="82" d="100"/>
        </p:scale>
        <p:origin x="-691" y="-91"/>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tableStyles" Target="tableStyles.xml"/><Relationship Id="rId19" Type="http://schemas.openxmlformats.org/officeDocument/2006/relationships/presProps" Target="presProps.xml"/><Relationship Id="rId20" Type="http://schemas.openxmlformats.org/officeDocument/2006/relationships/viewProps" Target="viewProps.xml"/><Relationship Id="rId21" Type="http://schemas.openxmlformats.org/officeDocument/2006/relationships/customXml" Target="../customXml/item1.xml"/><Relationship Id="rId22" Type="http://schemas.openxmlformats.org/officeDocument/2006/relationships/customXmlProps" Target="../customXml/itemProps1.xml"/><Relationship Id="rId23" Type="http://schemas.openxmlformats.org/officeDocument/2006/relationships/theme" Target="theme/theme1.xml"/></Relationships>
</file>

<file path=ppt/diagrams/_rels/data1.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BCCBBA5-C2AC-4391-90F3-2DDDF9DE5143}"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1E2FA46F-6162-4FB9-A2FE-9337A7FA19D6}">
      <dgm:prSet phldrT="[Text]"/>
      <dgm:spPr>
        <a:blipFill rotWithShape="0">
          <a:blip xmlns:r="http://schemas.openxmlformats.org/officeDocument/2006/relationships" r:embed="rId1"/>
          <a:stretch>
            <a:fillRect/>
          </a:stretch>
        </a:blipFill>
      </dgm:spPr>
      <dgm:t>
        <a:bodyPr/>
        <a:lstStyle/>
        <a:p>
          <a:endParaRPr lang="en-US" dirty="0"/>
        </a:p>
      </dgm:t>
    </dgm:pt>
    <dgm:pt modelId="{86C9992E-C5A1-4A46-BC3A-42BFDB2A14DE}" type="parTrans" cxnId="{9924DBB8-DC61-4015-A185-5CAA58F0A003}">
      <dgm:prSet/>
      <dgm:spPr/>
      <dgm:t>
        <a:bodyPr/>
        <a:lstStyle/>
        <a:p>
          <a:endParaRPr lang="en-US"/>
        </a:p>
      </dgm:t>
    </dgm:pt>
    <dgm:pt modelId="{682249B0-3D7D-43BE-AA11-10B25253D7F5}" type="sibTrans" cxnId="{9924DBB8-DC61-4015-A185-5CAA58F0A003}">
      <dgm:prSet/>
      <dgm:spPr/>
      <dgm:t>
        <a:bodyPr/>
        <a:lstStyle/>
        <a:p>
          <a:endParaRPr lang="en-US"/>
        </a:p>
      </dgm:t>
    </dgm:pt>
    <dgm:pt modelId="{F86620F2-F45E-4B02-8473-9DCF88A75894}">
      <dgm:prSet phldrT="[Text]" phldr="1"/>
      <dgm:spPr>
        <a:blipFill rotWithShape="0">
          <a:blip xmlns:r="http://schemas.openxmlformats.org/officeDocument/2006/relationships" r:embed="rId2"/>
          <a:stretch>
            <a:fillRect/>
          </a:stretch>
        </a:blipFill>
      </dgm:spPr>
      <dgm:t>
        <a:bodyPr/>
        <a:lstStyle/>
        <a:p>
          <a:endParaRPr lang="en-US" dirty="0"/>
        </a:p>
      </dgm:t>
    </dgm:pt>
    <dgm:pt modelId="{3FEEEDA4-FBF7-4782-B1D1-D1114290445D}" type="parTrans" cxnId="{4E08CF38-A842-4FE2-BFEF-5B31DE6C8D07}">
      <dgm:prSet/>
      <dgm:spPr/>
      <dgm:t>
        <a:bodyPr/>
        <a:lstStyle/>
        <a:p>
          <a:endParaRPr lang="en-US"/>
        </a:p>
      </dgm:t>
    </dgm:pt>
    <dgm:pt modelId="{D8C5F390-309E-47CD-8F8A-1D6022E8B156}" type="sibTrans" cxnId="{4E08CF38-A842-4FE2-BFEF-5B31DE6C8D07}">
      <dgm:prSet/>
      <dgm:spPr/>
      <dgm:t>
        <a:bodyPr/>
        <a:lstStyle/>
        <a:p>
          <a:endParaRPr lang="en-US"/>
        </a:p>
      </dgm:t>
    </dgm:pt>
    <dgm:pt modelId="{3B6013F5-4577-415E-BE87-FD41D00F24FD}">
      <dgm:prSet phldrT="[Text]"/>
      <dgm:spPr>
        <a:blipFill rotWithShape="0">
          <a:blip xmlns:r="http://schemas.openxmlformats.org/officeDocument/2006/relationships" r:embed="rId3"/>
          <a:stretch>
            <a:fillRect/>
          </a:stretch>
        </a:blipFill>
      </dgm:spPr>
      <dgm:t>
        <a:bodyPr/>
        <a:lstStyle/>
        <a:p>
          <a:endParaRPr lang="en-US" dirty="0"/>
        </a:p>
      </dgm:t>
    </dgm:pt>
    <dgm:pt modelId="{3663F64F-D1FC-4A48-8487-5E55684E7146}" type="parTrans" cxnId="{4128FCBC-D400-4FBE-B819-25E20A09F707}">
      <dgm:prSet/>
      <dgm:spPr/>
      <dgm:t>
        <a:bodyPr/>
        <a:lstStyle/>
        <a:p>
          <a:endParaRPr lang="en-US"/>
        </a:p>
      </dgm:t>
    </dgm:pt>
    <dgm:pt modelId="{0C266DB4-AE90-4A63-8A19-AC3105CF7AE2}" type="sibTrans" cxnId="{4128FCBC-D400-4FBE-B819-25E20A09F707}">
      <dgm:prSet/>
      <dgm:spPr/>
      <dgm:t>
        <a:bodyPr/>
        <a:lstStyle/>
        <a:p>
          <a:endParaRPr lang="en-US"/>
        </a:p>
      </dgm:t>
    </dgm:pt>
    <dgm:pt modelId="{13825AE6-240E-446E-9D61-6D0234F484F9}">
      <dgm:prSet phldrT="[Text]" phldr="1"/>
      <dgm:spPr>
        <a:blipFill rotWithShape="0">
          <a:blip xmlns:r="http://schemas.openxmlformats.org/officeDocument/2006/relationships" r:embed="rId4"/>
          <a:stretch>
            <a:fillRect/>
          </a:stretch>
        </a:blipFill>
      </dgm:spPr>
      <dgm:t>
        <a:bodyPr/>
        <a:lstStyle/>
        <a:p>
          <a:endParaRPr lang="en-US" dirty="0"/>
        </a:p>
      </dgm:t>
    </dgm:pt>
    <dgm:pt modelId="{B196D0CD-FDFF-4847-A7A3-7772A137AD15}" type="parTrans" cxnId="{9415FDD8-9C05-4A49-91A9-EFFEDBE00D1E}">
      <dgm:prSet/>
      <dgm:spPr/>
      <dgm:t>
        <a:bodyPr/>
        <a:lstStyle/>
        <a:p>
          <a:endParaRPr lang="en-US"/>
        </a:p>
      </dgm:t>
    </dgm:pt>
    <dgm:pt modelId="{71B275CB-2223-47E3-BE11-673664D23C40}" type="sibTrans" cxnId="{9415FDD8-9C05-4A49-91A9-EFFEDBE00D1E}">
      <dgm:prSet/>
      <dgm:spPr/>
      <dgm:t>
        <a:bodyPr/>
        <a:lstStyle/>
        <a:p>
          <a:endParaRPr lang="en-US"/>
        </a:p>
      </dgm:t>
    </dgm:pt>
    <dgm:pt modelId="{447C6A2B-C1B5-48B4-A843-EBF9C69C1258}">
      <dgm:prSet phldrT="[Text]"/>
      <dgm:spPr>
        <a:blipFill rotWithShape="0">
          <a:blip xmlns:r="http://schemas.openxmlformats.org/officeDocument/2006/relationships" r:embed="rId5"/>
          <a:stretch>
            <a:fillRect/>
          </a:stretch>
        </a:blipFill>
      </dgm:spPr>
      <dgm:t>
        <a:bodyPr/>
        <a:lstStyle/>
        <a:p>
          <a:endParaRPr lang="en-US" dirty="0"/>
        </a:p>
      </dgm:t>
    </dgm:pt>
    <dgm:pt modelId="{513FBFDA-AA82-4A51-BA92-A50F47BEC8AA}" type="parTrans" cxnId="{4B70FC9F-B251-45B5-BA01-F260E399179E}">
      <dgm:prSet/>
      <dgm:spPr/>
      <dgm:t>
        <a:bodyPr/>
        <a:lstStyle/>
        <a:p>
          <a:endParaRPr lang="en-US"/>
        </a:p>
      </dgm:t>
    </dgm:pt>
    <dgm:pt modelId="{2F6CD13D-5CA5-40EA-8403-EB7843D8D4DB}" type="sibTrans" cxnId="{4B70FC9F-B251-45B5-BA01-F260E399179E}">
      <dgm:prSet/>
      <dgm:spPr/>
      <dgm:t>
        <a:bodyPr/>
        <a:lstStyle/>
        <a:p>
          <a:endParaRPr lang="en-US"/>
        </a:p>
      </dgm:t>
    </dgm:pt>
    <dgm:pt modelId="{369F9712-B2CB-4C1A-A016-578A0F354C63}" type="pres">
      <dgm:prSet presAssocID="{2BCCBBA5-C2AC-4391-90F3-2DDDF9DE5143}" presName="diagram" presStyleCnt="0">
        <dgm:presLayoutVars>
          <dgm:dir/>
          <dgm:resizeHandles val="exact"/>
        </dgm:presLayoutVars>
      </dgm:prSet>
      <dgm:spPr/>
      <dgm:t>
        <a:bodyPr/>
        <a:lstStyle/>
        <a:p>
          <a:endParaRPr lang="en-US"/>
        </a:p>
      </dgm:t>
    </dgm:pt>
    <dgm:pt modelId="{8FB99CD4-C03C-4F1E-943A-6F07C3E95426}" type="pres">
      <dgm:prSet presAssocID="{1E2FA46F-6162-4FB9-A2FE-9337A7FA19D6}" presName="node" presStyleLbl="node1" presStyleIdx="0" presStyleCnt="5">
        <dgm:presLayoutVars>
          <dgm:bulletEnabled val="1"/>
        </dgm:presLayoutVars>
      </dgm:prSet>
      <dgm:spPr/>
      <dgm:t>
        <a:bodyPr/>
        <a:lstStyle/>
        <a:p>
          <a:endParaRPr lang="en-US"/>
        </a:p>
      </dgm:t>
    </dgm:pt>
    <dgm:pt modelId="{307E1D06-2DE4-4D82-9E8C-E74AC47E99AD}" type="pres">
      <dgm:prSet presAssocID="{682249B0-3D7D-43BE-AA11-10B25253D7F5}" presName="sibTrans" presStyleCnt="0"/>
      <dgm:spPr/>
    </dgm:pt>
    <dgm:pt modelId="{17502DD5-8E3A-457F-9466-F59A656A1233}" type="pres">
      <dgm:prSet presAssocID="{F86620F2-F45E-4B02-8473-9DCF88A75894}" presName="node" presStyleLbl="node1" presStyleIdx="1" presStyleCnt="5">
        <dgm:presLayoutVars>
          <dgm:bulletEnabled val="1"/>
        </dgm:presLayoutVars>
      </dgm:prSet>
      <dgm:spPr/>
      <dgm:t>
        <a:bodyPr/>
        <a:lstStyle/>
        <a:p>
          <a:endParaRPr lang="en-US"/>
        </a:p>
      </dgm:t>
    </dgm:pt>
    <dgm:pt modelId="{C324780D-25BB-458C-85AA-E7500665EC79}" type="pres">
      <dgm:prSet presAssocID="{D8C5F390-309E-47CD-8F8A-1D6022E8B156}" presName="sibTrans" presStyleCnt="0"/>
      <dgm:spPr/>
    </dgm:pt>
    <dgm:pt modelId="{F940DCC5-CEC1-4675-83F6-9C258102F6BE}" type="pres">
      <dgm:prSet presAssocID="{3B6013F5-4577-415E-BE87-FD41D00F24FD}" presName="node" presStyleLbl="node1" presStyleIdx="2" presStyleCnt="5" custLinFactNeighborX="-3248" custLinFactNeighborY="1354">
        <dgm:presLayoutVars>
          <dgm:bulletEnabled val="1"/>
        </dgm:presLayoutVars>
      </dgm:prSet>
      <dgm:spPr/>
      <dgm:t>
        <a:bodyPr/>
        <a:lstStyle/>
        <a:p>
          <a:endParaRPr lang="en-US"/>
        </a:p>
      </dgm:t>
    </dgm:pt>
    <dgm:pt modelId="{39C539EB-6740-4CFA-B29B-56F5757973AE}" type="pres">
      <dgm:prSet presAssocID="{0C266DB4-AE90-4A63-8A19-AC3105CF7AE2}" presName="sibTrans" presStyleCnt="0"/>
      <dgm:spPr/>
    </dgm:pt>
    <dgm:pt modelId="{AA8330D6-4A4C-4FE3-9441-C1775AEF1F98}" type="pres">
      <dgm:prSet presAssocID="{13825AE6-240E-446E-9D61-6D0234F484F9}" presName="node" presStyleLbl="node1" presStyleIdx="3" presStyleCnt="5">
        <dgm:presLayoutVars>
          <dgm:bulletEnabled val="1"/>
        </dgm:presLayoutVars>
      </dgm:prSet>
      <dgm:spPr/>
      <dgm:t>
        <a:bodyPr/>
        <a:lstStyle/>
        <a:p>
          <a:endParaRPr lang="en-US"/>
        </a:p>
      </dgm:t>
    </dgm:pt>
    <dgm:pt modelId="{0D9F5A7D-3C5D-45C3-9ACB-CB08FDFE462C}" type="pres">
      <dgm:prSet presAssocID="{71B275CB-2223-47E3-BE11-673664D23C40}" presName="sibTrans" presStyleCnt="0"/>
      <dgm:spPr/>
    </dgm:pt>
    <dgm:pt modelId="{38BD75D5-6C2F-4496-ADE0-4FF13E634494}" type="pres">
      <dgm:prSet presAssocID="{447C6A2B-C1B5-48B4-A843-EBF9C69C1258}" presName="node" presStyleLbl="node1" presStyleIdx="4" presStyleCnt="5">
        <dgm:presLayoutVars>
          <dgm:bulletEnabled val="1"/>
        </dgm:presLayoutVars>
      </dgm:prSet>
      <dgm:spPr/>
      <dgm:t>
        <a:bodyPr/>
        <a:lstStyle/>
        <a:p>
          <a:endParaRPr lang="en-US"/>
        </a:p>
      </dgm:t>
    </dgm:pt>
  </dgm:ptLst>
  <dgm:cxnLst>
    <dgm:cxn modelId="{B3EFCA8A-98DF-4D82-B06C-FB4F8DA53F5B}" type="presOf" srcId="{13825AE6-240E-446E-9D61-6D0234F484F9}" destId="{AA8330D6-4A4C-4FE3-9441-C1775AEF1F98}" srcOrd="0" destOrd="0" presId="urn:microsoft.com/office/officeart/2005/8/layout/default"/>
    <dgm:cxn modelId="{170028B3-4C00-45EE-8428-9D521CE4FA93}" type="presOf" srcId="{2BCCBBA5-C2AC-4391-90F3-2DDDF9DE5143}" destId="{369F9712-B2CB-4C1A-A016-578A0F354C63}" srcOrd="0" destOrd="0" presId="urn:microsoft.com/office/officeart/2005/8/layout/default"/>
    <dgm:cxn modelId="{4128FCBC-D400-4FBE-B819-25E20A09F707}" srcId="{2BCCBBA5-C2AC-4391-90F3-2DDDF9DE5143}" destId="{3B6013F5-4577-415E-BE87-FD41D00F24FD}" srcOrd="2" destOrd="0" parTransId="{3663F64F-D1FC-4A48-8487-5E55684E7146}" sibTransId="{0C266DB4-AE90-4A63-8A19-AC3105CF7AE2}"/>
    <dgm:cxn modelId="{4E08CF38-A842-4FE2-BFEF-5B31DE6C8D07}" srcId="{2BCCBBA5-C2AC-4391-90F3-2DDDF9DE5143}" destId="{F86620F2-F45E-4B02-8473-9DCF88A75894}" srcOrd="1" destOrd="0" parTransId="{3FEEEDA4-FBF7-4782-B1D1-D1114290445D}" sibTransId="{D8C5F390-309E-47CD-8F8A-1D6022E8B156}"/>
    <dgm:cxn modelId="{A7881EA3-C32E-49C4-B13D-5914662553B1}" type="presOf" srcId="{3B6013F5-4577-415E-BE87-FD41D00F24FD}" destId="{F940DCC5-CEC1-4675-83F6-9C258102F6BE}" srcOrd="0" destOrd="0" presId="urn:microsoft.com/office/officeart/2005/8/layout/default"/>
    <dgm:cxn modelId="{9924DBB8-DC61-4015-A185-5CAA58F0A003}" srcId="{2BCCBBA5-C2AC-4391-90F3-2DDDF9DE5143}" destId="{1E2FA46F-6162-4FB9-A2FE-9337A7FA19D6}" srcOrd="0" destOrd="0" parTransId="{86C9992E-C5A1-4A46-BC3A-42BFDB2A14DE}" sibTransId="{682249B0-3D7D-43BE-AA11-10B25253D7F5}"/>
    <dgm:cxn modelId="{9415FDD8-9C05-4A49-91A9-EFFEDBE00D1E}" srcId="{2BCCBBA5-C2AC-4391-90F3-2DDDF9DE5143}" destId="{13825AE6-240E-446E-9D61-6D0234F484F9}" srcOrd="3" destOrd="0" parTransId="{B196D0CD-FDFF-4847-A7A3-7772A137AD15}" sibTransId="{71B275CB-2223-47E3-BE11-673664D23C40}"/>
    <dgm:cxn modelId="{B43C1294-9504-4013-9139-04710F7B09AB}" type="presOf" srcId="{447C6A2B-C1B5-48B4-A843-EBF9C69C1258}" destId="{38BD75D5-6C2F-4496-ADE0-4FF13E634494}" srcOrd="0" destOrd="0" presId="urn:microsoft.com/office/officeart/2005/8/layout/default"/>
    <dgm:cxn modelId="{88589C77-1553-4CD1-97A1-4A7009CA0BD3}" type="presOf" srcId="{F86620F2-F45E-4B02-8473-9DCF88A75894}" destId="{17502DD5-8E3A-457F-9466-F59A656A1233}" srcOrd="0" destOrd="0" presId="urn:microsoft.com/office/officeart/2005/8/layout/default"/>
    <dgm:cxn modelId="{4B70FC9F-B251-45B5-BA01-F260E399179E}" srcId="{2BCCBBA5-C2AC-4391-90F3-2DDDF9DE5143}" destId="{447C6A2B-C1B5-48B4-A843-EBF9C69C1258}" srcOrd="4" destOrd="0" parTransId="{513FBFDA-AA82-4A51-BA92-A50F47BEC8AA}" sibTransId="{2F6CD13D-5CA5-40EA-8403-EB7843D8D4DB}"/>
    <dgm:cxn modelId="{A6F0E435-8FAE-4FF0-B964-F8ED5B5000FB}" type="presOf" srcId="{1E2FA46F-6162-4FB9-A2FE-9337A7FA19D6}" destId="{8FB99CD4-C03C-4F1E-943A-6F07C3E95426}" srcOrd="0" destOrd="0" presId="urn:microsoft.com/office/officeart/2005/8/layout/default"/>
    <dgm:cxn modelId="{6D5FA6B3-2802-4D9B-ABFC-77358F01D88A}" type="presParOf" srcId="{369F9712-B2CB-4C1A-A016-578A0F354C63}" destId="{8FB99CD4-C03C-4F1E-943A-6F07C3E95426}" srcOrd="0" destOrd="0" presId="urn:microsoft.com/office/officeart/2005/8/layout/default"/>
    <dgm:cxn modelId="{3C386A0B-F1BC-4069-BD24-5AC93D143343}" type="presParOf" srcId="{369F9712-B2CB-4C1A-A016-578A0F354C63}" destId="{307E1D06-2DE4-4D82-9E8C-E74AC47E99AD}" srcOrd="1" destOrd="0" presId="urn:microsoft.com/office/officeart/2005/8/layout/default"/>
    <dgm:cxn modelId="{EFD3FD26-21DA-48E5-8CAA-37A41C4CA128}" type="presParOf" srcId="{369F9712-B2CB-4C1A-A016-578A0F354C63}" destId="{17502DD5-8E3A-457F-9466-F59A656A1233}" srcOrd="2" destOrd="0" presId="urn:microsoft.com/office/officeart/2005/8/layout/default"/>
    <dgm:cxn modelId="{B1ADFE97-2678-4D4E-80CF-4967FDF4A37B}" type="presParOf" srcId="{369F9712-B2CB-4C1A-A016-578A0F354C63}" destId="{C324780D-25BB-458C-85AA-E7500665EC79}" srcOrd="3" destOrd="0" presId="urn:microsoft.com/office/officeart/2005/8/layout/default"/>
    <dgm:cxn modelId="{B599AEFF-75E2-4285-9FCF-903150907489}" type="presParOf" srcId="{369F9712-B2CB-4C1A-A016-578A0F354C63}" destId="{F940DCC5-CEC1-4675-83F6-9C258102F6BE}" srcOrd="4" destOrd="0" presId="urn:microsoft.com/office/officeart/2005/8/layout/default"/>
    <dgm:cxn modelId="{AA995830-B5EA-4B36-9322-58C01741354D}" type="presParOf" srcId="{369F9712-B2CB-4C1A-A016-578A0F354C63}" destId="{39C539EB-6740-4CFA-B29B-56F5757973AE}" srcOrd="5" destOrd="0" presId="urn:microsoft.com/office/officeart/2005/8/layout/default"/>
    <dgm:cxn modelId="{69C6BD98-1F0F-42B5-94E7-A9F8D95DD07F}" type="presParOf" srcId="{369F9712-B2CB-4C1A-A016-578A0F354C63}" destId="{AA8330D6-4A4C-4FE3-9441-C1775AEF1F98}" srcOrd="6" destOrd="0" presId="urn:microsoft.com/office/officeart/2005/8/layout/default"/>
    <dgm:cxn modelId="{995DA19D-2239-4A6A-AB7C-E38434605FA4}" type="presParOf" srcId="{369F9712-B2CB-4C1A-A016-578A0F354C63}" destId="{0D9F5A7D-3C5D-45C3-9ACB-CB08FDFE462C}" srcOrd="7" destOrd="0" presId="urn:microsoft.com/office/officeart/2005/8/layout/default"/>
    <dgm:cxn modelId="{F635219E-BAB9-48FC-84FB-B3BE1D1EC32E}" type="presParOf" srcId="{369F9712-B2CB-4C1A-A016-578A0F354C63}" destId="{38BD75D5-6C2F-4496-ADE0-4FF13E634494}" srcOrd="8" destOrd="0" presId="urn:microsoft.com/office/officeart/2005/8/layout/default"/>
  </dgm:cxnLst>
  <dgm:bg/>
  <dgm:whole/>
</dgm:dataModel>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55" name=""/>
        <p:cNvGrpSpPr/>
        <p:nvPr/>
      </p:nvGrpSpPr>
      <p:grpSpPr>
        <a:xfrm>
          <a:off x="0" y="0"/>
          <a:ext cx="0" cy="0"/>
          <a:chOff x="0" y="0"/>
          <a:chExt cx="0" cy="0"/>
        </a:xfrm>
      </p:grpSpPr>
      <p:sp>
        <p:nvSpPr>
          <p:cNvPr id="1048675" name="Header Placeholder 1"/>
          <p:cNvSpPr>
            <a:spLocks noGrp="1"/>
          </p:cNvSpPr>
          <p:nvPr>
            <p:ph type="hdr" sz="quarter"/>
          </p:nvPr>
        </p:nvSpPr>
        <p:spPr>
          <a:xfrm>
            <a:off x="0" y="0"/>
            <a:ext cx="2971800" cy="458788"/>
          </a:xfrm>
          <a:prstGeom prst="rect"/>
        </p:spPr>
        <p:txBody>
          <a:bodyPr bIns="45720" lIns="91440" rIns="91440" rtlCol="0" tIns="45720" vert="horz"/>
          <a:lstStyle>
            <a:lvl1pPr algn="l">
              <a:defRPr sz="1200"/>
            </a:lvl1pPr>
          </a:lstStyle>
          <a:p>
            <a:endParaRPr lang="en-IN"/>
          </a:p>
        </p:txBody>
      </p:sp>
      <p:sp>
        <p:nvSpPr>
          <p:cNvPr id="1048676" name="Date Placeholder 2"/>
          <p:cNvSpPr>
            <a:spLocks noGrp="1"/>
          </p:cNvSpPr>
          <p:nvPr>
            <p:ph type="dt" idx="1"/>
          </p:nvPr>
        </p:nvSpPr>
        <p:spPr>
          <a:xfrm>
            <a:off x="3884613" y="0"/>
            <a:ext cx="2971800" cy="458788"/>
          </a:xfrm>
          <a:prstGeom prst="rect"/>
        </p:spPr>
        <p:txBody>
          <a:bodyPr bIns="45720" lIns="91440" rIns="91440" rtlCol="0" tIns="45720" vert="horz"/>
          <a:lstStyle>
            <a:lvl1pPr algn="r">
              <a:defRPr sz="1200"/>
            </a:lvl1pPr>
          </a:lstStyle>
          <a:p>
            <a:fld id="{46256A78-79A6-408F-8148-4F87BB81602D}" type="datetimeFigureOut">
              <a:rPr lang="en-IN" smtClean="0"/>
              <a:t>05-04-2024</a:t>
            </a:fld>
            <a:endParaRPr lang="en-IN"/>
          </a:p>
        </p:txBody>
      </p:sp>
      <p:sp>
        <p:nvSpPr>
          <p:cNvPr id="1048677" name="Slide Image Placeholder 3"/>
          <p:cNvSpPr>
            <a:spLocks noChangeAspect="1" noRot="1" noGrp="1"/>
          </p:cNvSpPr>
          <p:nvPr>
            <p:ph type="sldImg" idx="2"/>
          </p:nvPr>
        </p:nvSpPr>
        <p:spPr>
          <a:xfrm>
            <a:off x="685800" y="1143000"/>
            <a:ext cx="5486400" cy="3086100"/>
          </a:xfrm>
          <a:prstGeom prst="rect"/>
          <a:noFill/>
          <a:ln w="12700">
            <a:solidFill>
              <a:prstClr val="black"/>
            </a:solidFill>
          </a:ln>
        </p:spPr>
        <p:txBody>
          <a:bodyPr anchor="ctr" bIns="45720" lIns="91440" rIns="91440" rtlCol="0" tIns="45720" vert="horz"/>
          <a:p>
            <a:endParaRPr lang="en-IN"/>
          </a:p>
        </p:txBody>
      </p:sp>
      <p:sp>
        <p:nvSpPr>
          <p:cNvPr id="1048678" name="Notes Placeholder 4"/>
          <p:cNvSpPr>
            <a:spLocks noGrp="1"/>
          </p:cNvSpPr>
          <p:nvPr>
            <p:ph type="body" sz="quarter" idx="3"/>
          </p:nvPr>
        </p:nvSpPr>
        <p:spPr>
          <a:xfrm>
            <a:off x="685800" y="4400550"/>
            <a:ext cx="5486400" cy="3600450"/>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79" name="Footer Placeholder 5"/>
          <p:cNvSpPr>
            <a:spLocks noGrp="1"/>
          </p:cNvSpPr>
          <p:nvPr>
            <p:ph type="ftr" sz="quarter" idx="4"/>
          </p:nvPr>
        </p:nvSpPr>
        <p:spPr>
          <a:xfrm>
            <a:off x="0" y="8685213"/>
            <a:ext cx="2971800" cy="458787"/>
          </a:xfrm>
          <a:prstGeom prst="rect"/>
        </p:spPr>
        <p:txBody>
          <a:bodyPr anchor="b" bIns="45720" lIns="91440" rIns="91440" rtlCol="0" tIns="45720" vert="horz"/>
          <a:lstStyle>
            <a:lvl1pPr algn="l">
              <a:defRPr sz="1200"/>
            </a:lvl1pPr>
          </a:lstStyle>
          <a:p>
            <a:endParaRPr lang="en-IN"/>
          </a:p>
        </p:txBody>
      </p:sp>
      <p:sp>
        <p:nvSpPr>
          <p:cNvPr id="1048680" name="Slide Number Placeholder 6"/>
          <p:cNvSpPr>
            <a:spLocks noGrp="1"/>
          </p:cNvSpPr>
          <p:nvPr>
            <p:ph type="sldNum" sz="quarter" idx="5"/>
          </p:nvPr>
        </p:nvSpPr>
        <p:spPr>
          <a:xfrm>
            <a:off x="3884613" y="8685213"/>
            <a:ext cx="2971800" cy="458787"/>
          </a:xfrm>
          <a:prstGeom prst="rect"/>
        </p:spPr>
        <p:txBody>
          <a:bodyPr anchor="b" bIns="45720" lIns="91440" rIns="91440" rtlCol="0" tIns="45720" vert="horz"/>
          <a:lstStyle>
            <a:lvl1pPr algn="r">
              <a:defRPr sz="1200"/>
            </a:lvl1pPr>
          </a:lstStyle>
          <a:p>
            <a:fld id="{17E254F1-4415-47BF-9E91-C5D4B9A33350}"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24" name=""/>
        <p:cNvGrpSpPr/>
        <p:nvPr/>
      </p:nvGrpSpPr>
      <p:grpSpPr>
        <a:xfrm>
          <a:off x="0" y="0"/>
          <a:ext cx="0" cy="0"/>
          <a:chOff x="0" y="0"/>
          <a:chExt cx="0" cy="0"/>
        </a:xfrm>
      </p:grpSpPr>
      <p:sp>
        <p:nvSpPr>
          <p:cNvPr id="1048583" name="Rectangle 6"/>
          <p:cNvSpPr/>
          <p:nvPr/>
        </p:nvSpPr>
        <p:spPr>
          <a:xfrm>
            <a:off x="446534" y="3085764"/>
            <a:ext cx="11298932" cy="3338149"/>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4"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1048585" name="Subtitle 2"/>
          <p:cNvSpPr>
            <a:spLocks noGrp="1"/>
          </p:cNvSpPr>
          <p:nvPr>
            <p:ph type="subTitle" idx="1"/>
          </p:nvPr>
        </p:nvSpPr>
        <p:spPr>
          <a:xfrm>
            <a:off x="581194" y="2495445"/>
            <a:ext cx="10993546" cy="590321"/>
          </a:xfrm>
        </p:spPr>
        <p:txBody>
          <a:bodyPr anchor="t">
            <a:normAutofit/>
          </a:bodyPr>
          <a:lstStyle>
            <a:lvl1pPr algn="l" indent="0" marL="0">
              <a:buNone/>
              <a:defRPr cap="all" sz="1600">
                <a:solidFill>
                  <a:schemeClr val="accent1"/>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a:t>Click to edit Master subtitle style</a:t>
            </a:r>
          </a:p>
        </p:txBody>
      </p:sp>
      <p:sp>
        <p:nvSpPr>
          <p:cNvPr id="1048586" name="Date Placeholder 7"/>
          <p:cNvSpPr>
            <a:spLocks noGrp="1"/>
          </p:cNvSpPr>
          <p:nvPr>
            <p:ph type="dt" sz="half" idx="10"/>
          </p:nvPr>
        </p:nvSpPr>
        <p:spPr/>
        <p:txBody>
          <a:bodyPr/>
          <a:p>
            <a:fld id="{ED291B17-9318-49DB-B28B-6E5994AE9581}" type="datetime1">
              <a:rPr lang="en-US" smtClean="0"/>
              <a:t>4/5/2024</a:t>
            </a:fld>
            <a:endParaRPr lang="en-US"/>
          </a:p>
        </p:txBody>
      </p:sp>
      <p:sp>
        <p:nvSpPr>
          <p:cNvPr id="1048587" name="Footer Placeholder 8"/>
          <p:cNvSpPr>
            <a:spLocks noGrp="1"/>
          </p:cNvSpPr>
          <p:nvPr>
            <p:ph type="ftr" sz="quarter" idx="11"/>
          </p:nvPr>
        </p:nvSpPr>
        <p:spPr>
          <a:xfrm>
            <a:off x="581192" y="6423914"/>
            <a:ext cx="6917210" cy="365125"/>
          </a:xfrm>
          <a:prstGeom prst="rect"/>
        </p:spPr>
        <p:txBody>
          <a:bodyPr/>
          <a:p>
            <a:endParaRPr lang="en-US"/>
          </a:p>
        </p:txBody>
      </p:sp>
      <p:sp>
        <p:nvSpPr>
          <p:cNvPr id="1048588" name="Slide Number Placeholder 9"/>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49" name=""/>
        <p:cNvGrpSpPr/>
        <p:nvPr/>
      </p:nvGrpSpPr>
      <p:grpSpPr>
        <a:xfrm>
          <a:off x="0" y="0"/>
          <a:ext cx="0" cy="0"/>
          <a:chOff x="0" y="0"/>
          <a:chExt cx="0" cy="0"/>
        </a:xfrm>
      </p:grpSpPr>
      <p:sp>
        <p:nvSpPr>
          <p:cNvPr id="1048640" name="Title 1"/>
          <p:cNvSpPr>
            <a:spLocks noGrp="1"/>
          </p:cNvSpPr>
          <p:nvPr>
            <p:ph type="title"/>
          </p:nvPr>
        </p:nvSpPr>
        <p:spPr>
          <a:xfrm>
            <a:off x="581192" y="702156"/>
            <a:ext cx="11029616" cy="1013800"/>
          </a:xfrm>
        </p:spPr>
        <p:txBody>
          <a:bodyPr/>
          <a:p>
            <a:r>
              <a:rPr lang="en-US"/>
              <a:t>Click to edit Master title style</a:t>
            </a:r>
          </a:p>
        </p:txBody>
      </p:sp>
      <p:sp>
        <p:nvSpPr>
          <p:cNvPr id="1048641" name="Vertical Text Placeholder 2"/>
          <p:cNvSpPr>
            <a:spLocks noGrp="1"/>
          </p:cNvSpPr>
          <p:nvPr>
            <p:ph type="body" orient="vert" idx="1"/>
          </p:nvPr>
        </p:nvSpPr>
        <p:spPr/>
        <p:txBody>
          <a:bodyPr anchor="t" vert="eaVert"/>
          <a:lstStyle>
            <a:lvl1pPr algn="l"/>
            <a:lvl2pPr algn="l"/>
            <a:lvl3pPr algn="l"/>
            <a:lvl4pPr algn="l"/>
            <a:lvl5pPr algn="l"/>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2" name="Date Placeholder 3"/>
          <p:cNvSpPr>
            <a:spLocks noGrp="1"/>
          </p:cNvSpPr>
          <p:nvPr>
            <p:ph type="dt" sz="half" idx="10"/>
          </p:nvPr>
        </p:nvSpPr>
        <p:spPr/>
        <p:txBody>
          <a:bodyPr/>
          <a:p>
            <a:fld id="{2CED4963-E985-44C4-B8C4-FDD613B7C2F8}" type="datetime1">
              <a:rPr lang="en-US" smtClean="0"/>
              <a:t>4/5/2024</a:t>
            </a:fld>
            <a:endParaRPr lang="en-US"/>
          </a:p>
        </p:txBody>
      </p:sp>
      <p:sp>
        <p:nvSpPr>
          <p:cNvPr id="1048643" name="Footer Placeholder 4"/>
          <p:cNvSpPr>
            <a:spLocks noGrp="1"/>
          </p:cNvSpPr>
          <p:nvPr>
            <p:ph type="ftr" sz="quarter" idx="11"/>
          </p:nvPr>
        </p:nvSpPr>
        <p:spPr>
          <a:xfrm>
            <a:off x="581192" y="6423914"/>
            <a:ext cx="6917210" cy="365125"/>
          </a:xfrm>
          <a:prstGeom prst="rect"/>
        </p:spPr>
        <p:txBody>
          <a:bodyPr/>
          <a:p>
            <a:endParaRPr lang="en-US"/>
          </a:p>
        </p:txBody>
      </p:sp>
      <p:sp>
        <p:nvSpPr>
          <p:cNvPr id="1048644" name="Slide Number Placeholder 5"/>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showMasterSp="0" type="vertTitleAndTx">
  <p:cSld name="Vertical Title and Text">
    <p:spTree>
      <p:nvGrpSpPr>
        <p:cNvPr id="47" name=""/>
        <p:cNvGrpSpPr/>
        <p:nvPr/>
      </p:nvGrpSpPr>
      <p:grpSpPr>
        <a:xfrm>
          <a:off x="0" y="0"/>
          <a:ext cx="0" cy="0"/>
          <a:chOff x="0" y="0"/>
          <a:chExt cx="0" cy="0"/>
        </a:xfrm>
      </p:grpSpPr>
      <p:sp>
        <p:nvSpPr>
          <p:cNvPr id="1048625" name="Rectangle 6"/>
          <p:cNvSpPr>
            <a:spLocks noChangeAspect="1"/>
          </p:cNvSpPr>
          <p:nvPr/>
        </p:nvSpPr>
        <p:spPr>
          <a:xfrm>
            <a:off x="8058151" y="599725"/>
            <a:ext cx="3687316" cy="5816950"/>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26" name="Vertical Title 1"/>
          <p:cNvSpPr>
            <a:spLocks noGrp="1"/>
          </p:cNvSpPr>
          <p:nvPr>
            <p:ph type="title" orient="vert"/>
          </p:nvPr>
        </p:nvSpPr>
        <p:spPr>
          <a:xfrm>
            <a:off x="8204200" y="863600"/>
            <a:ext cx="3124200" cy="4807326"/>
          </a:xfrm>
        </p:spPr>
        <p:txBody>
          <a:bodyPr anchor="ctr" vert="eaVert"/>
          <a:lstStyle>
            <a:lvl1pPr>
              <a:defRPr>
                <a:solidFill>
                  <a:srgbClr val="FFFFFF"/>
                </a:solidFill>
              </a:defRPr>
            </a:lvl1pPr>
          </a:lstStyle>
          <a:p>
            <a:r>
              <a:rPr lang="en-US"/>
              <a:t>Click to edit Master title style</a:t>
            </a:r>
          </a:p>
        </p:txBody>
      </p:sp>
      <p:sp>
        <p:nvSpPr>
          <p:cNvPr id="1048627" name="Vertical Text Placeholder 2"/>
          <p:cNvSpPr>
            <a:spLocks noGrp="1"/>
          </p:cNvSpPr>
          <p:nvPr>
            <p:ph type="body" orient="vert" idx="1"/>
          </p:nvPr>
        </p:nvSpPr>
        <p:spPr>
          <a:xfrm>
            <a:off x="774923" y="863600"/>
            <a:ext cx="7161625" cy="4807326"/>
          </a:xfrm>
        </p:spPr>
        <p:txBody>
          <a:bodyPr anchor="t"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28" name="Rectangle 7"/>
          <p:cNvSpPr/>
          <p:nvPr/>
        </p:nvSpPr>
        <p:spPr>
          <a:xfrm>
            <a:off x="446534" y="457200"/>
            <a:ext cx="3703320" cy="94997"/>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629" name="Rectangle 8"/>
          <p:cNvSpPr/>
          <p:nvPr/>
        </p:nvSpPr>
        <p:spPr>
          <a:xfrm>
            <a:off x="8042147" y="453643"/>
            <a:ext cx="3703320" cy="98554"/>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30" name="Rectangle 9"/>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48631" name="Date Placeholder 10"/>
          <p:cNvSpPr>
            <a:spLocks noGrp="1"/>
          </p:cNvSpPr>
          <p:nvPr>
            <p:ph type="dt" sz="half" idx="10"/>
          </p:nvPr>
        </p:nvSpPr>
        <p:spPr/>
        <p:txBody>
          <a:bodyPr/>
          <a:p>
            <a:fld id="{ED291B17-9318-49DB-B28B-6E5994AE9581}" type="datetime1">
              <a:rPr lang="en-US" smtClean="0"/>
              <a:t>4/5/2024</a:t>
            </a:fld>
            <a:endParaRPr lang="en-US"/>
          </a:p>
        </p:txBody>
      </p:sp>
      <p:sp>
        <p:nvSpPr>
          <p:cNvPr id="1048632" name="Footer Placeholder 11"/>
          <p:cNvSpPr>
            <a:spLocks noGrp="1"/>
          </p:cNvSpPr>
          <p:nvPr>
            <p:ph type="ftr" sz="quarter" idx="11"/>
          </p:nvPr>
        </p:nvSpPr>
        <p:spPr>
          <a:xfrm>
            <a:off x="581192" y="6423914"/>
            <a:ext cx="6917210" cy="365125"/>
          </a:xfrm>
          <a:prstGeom prst="rect"/>
        </p:spPr>
        <p:txBody>
          <a:bodyPr/>
          <a:p>
            <a:endParaRPr lang="en-US"/>
          </a:p>
        </p:txBody>
      </p:sp>
      <p:sp>
        <p:nvSpPr>
          <p:cNvPr id="1048633" name="Slide Number Placeholder 12"/>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31" name=""/>
        <p:cNvGrpSpPr/>
        <p:nvPr/>
      </p:nvGrpSpPr>
      <p:grpSpPr>
        <a:xfrm>
          <a:off x="0" y="0"/>
          <a:ext cx="0" cy="0"/>
          <a:chOff x="0" y="0"/>
          <a:chExt cx="0" cy="0"/>
        </a:xfrm>
      </p:grpSpPr>
      <p:sp>
        <p:nvSpPr>
          <p:cNvPr id="1048592" name="Title 1"/>
          <p:cNvSpPr>
            <a:spLocks noGrp="1"/>
          </p:cNvSpPr>
          <p:nvPr>
            <p:ph type="title"/>
          </p:nvPr>
        </p:nvSpPr>
        <p:spPr>
          <a:xfrm>
            <a:off x="581192" y="702156"/>
            <a:ext cx="11029616" cy="530296"/>
          </a:xfrm>
        </p:spPr>
        <p:txBody>
          <a:bodyPr/>
          <a:p>
            <a:r>
              <a:rPr lang="en-US"/>
              <a:t>Click to edit Master title style</a:t>
            </a:r>
          </a:p>
        </p:txBody>
      </p:sp>
      <p:sp>
        <p:nvSpPr>
          <p:cNvPr id="1048593" name="Content Placeholder 2"/>
          <p:cNvSpPr>
            <a:spLocks noGrp="1"/>
          </p:cNvSpPr>
          <p:nvPr>
            <p:ph idx="1"/>
          </p:nvPr>
        </p:nvSpPr>
        <p:spPr>
          <a:xfrm>
            <a:off x="581192" y="1302026"/>
            <a:ext cx="11029615" cy="4673324"/>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94" name="Date Placeholder 7"/>
          <p:cNvSpPr>
            <a:spLocks noGrp="1"/>
          </p:cNvSpPr>
          <p:nvPr>
            <p:ph type="dt" sz="half" idx="10"/>
          </p:nvPr>
        </p:nvSpPr>
        <p:spPr/>
        <p:txBody>
          <a:bodyPr/>
          <a:p>
            <a:fld id="{78DD82B9-B8EE-4375-B6FF-88FA6ABB15D9}" type="datetime1">
              <a:rPr lang="en-US" smtClean="0"/>
              <a:t>4/5/2024</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50" name=""/>
        <p:cNvGrpSpPr/>
        <p:nvPr/>
      </p:nvGrpSpPr>
      <p:grpSpPr>
        <a:xfrm>
          <a:off x="0" y="0"/>
          <a:ext cx="0" cy="0"/>
          <a:chOff x="0" y="0"/>
          <a:chExt cx="0" cy="0"/>
        </a:xfrm>
      </p:grpSpPr>
      <p:sp>
        <p:nvSpPr>
          <p:cNvPr id="1048645" name="Rectangle 7"/>
          <p:cNvSpPr>
            <a:spLocks noChangeAspect="1"/>
          </p:cNvSpPr>
          <p:nvPr/>
        </p:nvSpPr>
        <p:spPr>
          <a:xfrm>
            <a:off x="447817" y="5141974"/>
            <a:ext cx="11290860" cy="125882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46" name="Title 1"/>
          <p:cNvSpPr>
            <a:spLocks noGrp="1"/>
          </p:cNvSpPr>
          <p:nvPr>
            <p:ph type="title"/>
          </p:nvPr>
        </p:nvSpPr>
        <p:spPr>
          <a:xfrm>
            <a:off x="581193" y="2393950"/>
            <a:ext cx="11029615" cy="2147467"/>
          </a:xfrm>
        </p:spPr>
        <p:txBody>
          <a:bodyPr anchor="b">
            <a:normAutofit/>
          </a:bodyPr>
          <a:lstStyle>
            <a:lvl1pPr algn="l">
              <a:defRPr b="0" cap="all" sz="3600">
                <a:solidFill>
                  <a:schemeClr val="tx1">
                    <a:lumMod val="75000"/>
                    <a:lumOff val="25000"/>
                  </a:schemeClr>
                </a:solidFill>
              </a:defRPr>
            </a:lvl1pPr>
          </a:lstStyle>
          <a:p>
            <a:r>
              <a:rPr lang="en-US"/>
              <a:t>Click to edit Master title style</a:t>
            </a:r>
          </a:p>
        </p:txBody>
      </p:sp>
      <p:sp>
        <p:nvSpPr>
          <p:cNvPr id="1048647" name="Text Placeholder 2"/>
          <p:cNvSpPr>
            <a:spLocks noGrp="1"/>
          </p:cNvSpPr>
          <p:nvPr>
            <p:ph type="body" idx="1"/>
          </p:nvPr>
        </p:nvSpPr>
        <p:spPr>
          <a:xfrm>
            <a:off x="581192" y="4541417"/>
            <a:ext cx="11029615" cy="600556"/>
          </a:xfrm>
        </p:spPr>
        <p:txBody>
          <a:bodyPr anchor="t">
            <a:normAutofit/>
          </a:bodyPr>
          <a:lstStyle>
            <a:lvl1pPr algn="l" indent="0" marL="0">
              <a:buNone/>
              <a:defRPr cap="all" sz="1800">
                <a:solidFill>
                  <a:schemeClr val="accent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48" name="Date Placeholder 6"/>
          <p:cNvSpPr>
            <a:spLocks noGrp="1"/>
          </p:cNvSpPr>
          <p:nvPr>
            <p:ph type="dt" sz="half" idx="10"/>
          </p:nvPr>
        </p:nvSpPr>
        <p:spPr/>
        <p:txBody>
          <a:bodyPr/>
          <a:p>
            <a:fld id="{B2497495-0637-405E-AE64-5CC7506D51F5}" type="datetime1">
              <a:rPr lang="en-US" smtClean="0"/>
              <a:t>4/5/2024</a:t>
            </a:fld>
            <a:endParaRPr lang="en-US"/>
          </a:p>
        </p:txBody>
      </p:sp>
      <p:sp>
        <p:nvSpPr>
          <p:cNvPr id="1048649" name="Footer Placeholder 8"/>
          <p:cNvSpPr>
            <a:spLocks noGrp="1"/>
          </p:cNvSpPr>
          <p:nvPr>
            <p:ph type="ftr" sz="quarter" idx="11"/>
          </p:nvPr>
        </p:nvSpPr>
        <p:spPr>
          <a:xfrm>
            <a:off x="581192" y="6423914"/>
            <a:ext cx="6917210" cy="365125"/>
          </a:xfrm>
          <a:prstGeom prst="rect"/>
        </p:spPr>
        <p:txBody>
          <a:bodyPr/>
          <a:p>
            <a:endParaRPr lang="en-US"/>
          </a:p>
        </p:txBody>
      </p:sp>
      <p:sp>
        <p:nvSpPr>
          <p:cNvPr id="1048650" name="Slide Number Placeholder 9"/>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51" name=""/>
        <p:cNvGrpSpPr/>
        <p:nvPr/>
      </p:nvGrpSpPr>
      <p:grpSpPr>
        <a:xfrm>
          <a:off x="0" y="0"/>
          <a:ext cx="0" cy="0"/>
          <a:chOff x="0" y="0"/>
          <a:chExt cx="0" cy="0"/>
        </a:xfrm>
      </p:grpSpPr>
      <p:sp>
        <p:nvSpPr>
          <p:cNvPr id="1048651" name="Title 1"/>
          <p:cNvSpPr>
            <a:spLocks noGrp="1"/>
          </p:cNvSpPr>
          <p:nvPr>
            <p:ph type="title"/>
          </p:nvPr>
        </p:nvSpPr>
        <p:spPr>
          <a:xfrm>
            <a:off x="581193" y="729658"/>
            <a:ext cx="11029616" cy="492855"/>
          </a:xfrm>
        </p:spPr>
        <p:txBody>
          <a:bodyPr/>
          <a:p>
            <a:r>
              <a:rPr lang="en-US"/>
              <a:t>Click to edit Master title style</a:t>
            </a:r>
          </a:p>
        </p:txBody>
      </p:sp>
      <p:sp>
        <p:nvSpPr>
          <p:cNvPr id="1048652" name="Content Placeholder 2"/>
          <p:cNvSpPr>
            <a:spLocks noGrp="1"/>
          </p:cNvSpPr>
          <p:nvPr>
            <p:ph sz="half" idx="1"/>
          </p:nvPr>
        </p:nvSpPr>
        <p:spPr>
          <a:xfrm>
            <a:off x="581193" y="1391479"/>
            <a:ext cx="5194767" cy="4469572"/>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3" name="Content Placeholder 3"/>
          <p:cNvSpPr>
            <a:spLocks noGrp="1"/>
          </p:cNvSpPr>
          <p:nvPr>
            <p:ph sz="half" idx="2"/>
          </p:nvPr>
        </p:nvSpPr>
        <p:spPr>
          <a:xfrm>
            <a:off x="6416039" y="1391479"/>
            <a:ext cx="5194769" cy="4469572"/>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4" name="Date Placeholder 4"/>
          <p:cNvSpPr>
            <a:spLocks noGrp="1"/>
          </p:cNvSpPr>
          <p:nvPr>
            <p:ph type="dt" sz="half" idx="10"/>
          </p:nvPr>
        </p:nvSpPr>
        <p:spPr/>
        <p:txBody>
          <a:bodyPr/>
          <a:p>
            <a:fld id="{7BFFD690-9426-415D-8B65-26881E07B2D4}" type="datetime1">
              <a:rPr lang="en-US" smtClean="0"/>
              <a:t>4/5/2024</a:t>
            </a:fld>
            <a:endParaRPr lang="en-US"/>
          </a:p>
        </p:txBody>
      </p:sp>
      <p:sp>
        <p:nvSpPr>
          <p:cNvPr id="1048655" name="Footer Placeholder 5"/>
          <p:cNvSpPr>
            <a:spLocks noGrp="1"/>
          </p:cNvSpPr>
          <p:nvPr>
            <p:ph type="ftr" sz="quarter" idx="11"/>
          </p:nvPr>
        </p:nvSpPr>
        <p:spPr>
          <a:xfrm>
            <a:off x="581192" y="6423914"/>
            <a:ext cx="6917210" cy="365125"/>
          </a:xfrm>
          <a:prstGeom prst="rect"/>
        </p:spPr>
        <p:txBody>
          <a:bodyPr/>
          <a:p>
            <a:endParaRPr lang="en-US"/>
          </a:p>
        </p:txBody>
      </p:sp>
      <p:sp>
        <p:nvSpPr>
          <p:cNvPr id="1048656"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52" name=""/>
        <p:cNvGrpSpPr/>
        <p:nvPr/>
      </p:nvGrpSpPr>
      <p:grpSpPr>
        <a:xfrm>
          <a:off x="0" y="0"/>
          <a:ext cx="0" cy="0"/>
          <a:chOff x="0" y="0"/>
          <a:chExt cx="0" cy="0"/>
        </a:xfrm>
      </p:grpSpPr>
      <p:sp>
        <p:nvSpPr>
          <p:cNvPr id="1048657" name="Title 1"/>
          <p:cNvSpPr>
            <a:spLocks noGrp="1"/>
          </p:cNvSpPr>
          <p:nvPr>
            <p:ph type="title"/>
          </p:nvPr>
        </p:nvSpPr>
        <p:spPr>
          <a:xfrm>
            <a:off x="581193" y="729658"/>
            <a:ext cx="11029616" cy="988332"/>
          </a:xfrm>
        </p:spPr>
        <p:txBody>
          <a:bodyPr/>
          <a:p>
            <a:r>
              <a:rPr lang="en-US"/>
              <a:t>Click to edit Master title style</a:t>
            </a:r>
          </a:p>
        </p:txBody>
      </p:sp>
      <p:sp>
        <p:nvSpPr>
          <p:cNvPr id="1048658" name="Text Placeholder 2"/>
          <p:cNvSpPr>
            <a:spLocks noGrp="1"/>
          </p:cNvSpPr>
          <p:nvPr>
            <p:ph type="body" idx="1"/>
          </p:nvPr>
        </p:nvSpPr>
        <p:spPr>
          <a:xfrm>
            <a:off x="581191" y="2250891"/>
            <a:ext cx="5194769" cy="557784"/>
          </a:xfrm>
        </p:spPr>
        <p:txBody>
          <a:bodyPr anchor="ctr">
            <a:noAutofit/>
          </a:bodyPr>
          <a:lstStyle>
            <a:lvl1pPr indent="0" marL="0">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59" name="Content Placeholder 3"/>
          <p:cNvSpPr>
            <a:spLocks noGrp="1"/>
          </p:cNvSpPr>
          <p:nvPr>
            <p:ph sz="half" idx="2"/>
          </p:nvPr>
        </p:nvSpPr>
        <p:spPr>
          <a:xfrm>
            <a:off x="581194" y="2926052"/>
            <a:ext cx="5194766" cy="2934999"/>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0" name="Text Placeholder 4"/>
          <p:cNvSpPr>
            <a:spLocks noGrp="1"/>
          </p:cNvSpPr>
          <p:nvPr>
            <p:ph type="body" sz="quarter" idx="3"/>
          </p:nvPr>
        </p:nvSpPr>
        <p:spPr>
          <a:xfrm>
            <a:off x="6416039" y="2250892"/>
            <a:ext cx="5194770" cy="553373"/>
          </a:xfrm>
        </p:spPr>
        <p:txBody>
          <a:bodyPr anchor="ctr">
            <a:noAutofit/>
          </a:bodyPr>
          <a:lstStyle>
            <a:lvl1pPr algn="l" defTabSz="457200" eaLnBrk="1" fontAlgn="auto" hangingPunct="1" indent="0" latinLnBrk="0" marL="0" marR="0" rtl="0">
              <a:lnSpc>
                <a:spcPct val="100000"/>
              </a:lnSpc>
              <a:spcBef>
                <a:spcPct val="20000"/>
              </a:spcBef>
              <a:spcAft>
                <a:spcPts val="600"/>
              </a:spcAft>
              <a:buClr>
                <a:schemeClr val="accent1"/>
              </a:buClr>
              <a:buSzPct val="92000"/>
              <a:buFont typeface="Wingdings 2" panose="05020102010507070707" pitchFamily="18" charset="2"/>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algn="l" defTabSz="457200" eaLnBrk="1" fontAlgn="auto" hangingPunct="1" indent="0" latinLnBrk="0" lvl="0" marL="0" marR="0" rtl="0">
              <a:lnSpc>
                <a:spcPct val="100000"/>
              </a:lnSpc>
              <a:spcBef>
                <a:spcPct val="20000"/>
              </a:spcBef>
              <a:spcAft>
                <a:spcPts val="600"/>
              </a:spcAft>
              <a:buClr>
                <a:schemeClr val="accent1"/>
              </a:buClr>
              <a:buSzPct val="92000"/>
              <a:buFont typeface="Wingdings 2" panose="05020102010507070707" pitchFamily="18" charset="2"/>
              <a:buNone/>
            </a:pPr>
            <a:r>
              <a:rPr lang="en-US"/>
              <a:t>Click to edit Master text styles</a:t>
            </a:r>
          </a:p>
        </p:txBody>
      </p:sp>
      <p:sp>
        <p:nvSpPr>
          <p:cNvPr id="1048661" name="Content Placeholder 5"/>
          <p:cNvSpPr>
            <a:spLocks noGrp="1"/>
          </p:cNvSpPr>
          <p:nvPr>
            <p:ph sz="quarter" idx="4"/>
          </p:nvPr>
        </p:nvSpPr>
        <p:spPr>
          <a:xfrm>
            <a:off x="6416037" y="2926052"/>
            <a:ext cx="5194771" cy="2934999"/>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2" name="Date Placeholder 6"/>
          <p:cNvSpPr>
            <a:spLocks noGrp="1"/>
          </p:cNvSpPr>
          <p:nvPr>
            <p:ph type="dt" sz="half" idx="10"/>
          </p:nvPr>
        </p:nvSpPr>
        <p:spPr/>
        <p:txBody>
          <a:bodyPr/>
          <a:p>
            <a:fld id="{04C4989A-474C-40DE-95B9-011C28B71673}" type="datetime1">
              <a:rPr lang="en-US" smtClean="0"/>
              <a:t>4/5/2024</a:t>
            </a:fld>
            <a:endParaRPr lang="en-US"/>
          </a:p>
        </p:txBody>
      </p:sp>
      <p:sp>
        <p:nvSpPr>
          <p:cNvPr id="1048663" name="Footer Placeholder 7"/>
          <p:cNvSpPr>
            <a:spLocks noGrp="1"/>
          </p:cNvSpPr>
          <p:nvPr>
            <p:ph type="ftr" sz="quarter" idx="11"/>
          </p:nvPr>
        </p:nvSpPr>
        <p:spPr>
          <a:xfrm>
            <a:off x="581192" y="6423914"/>
            <a:ext cx="6917210" cy="365125"/>
          </a:xfrm>
          <a:prstGeom prst="rect"/>
        </p:spPr>
        <p:txBody>
          <a:bodyPr/>
          <a:p>
            <a:endParaRPr lang="en-US"/>
          </a:p>
        </p:txBody>
      </p:sp>
      <p:sp>
        <p:nvSpPr>
          <p:cNvPr id="1048664" name="Slide Number Placeholder 8"/>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45" name=""/>
        <p:cNvGrpSpPr/>
        <p:nvPr/>
      </p:nvGrpSpPr>
      <p:grpSpPr>
        <a:xfrm>
          <a:off x="0" y="0"/>
          <a:ext cx="0" cy="0"/>
          <a:chOff x="0" y="0"/>
          <a:chExt cx="0" cy="0"/>
        </a:xfrm>
      </p:grpSpPr>
      <p:sp>
        <p:nvSpPr>
          <p:cNvPr id="1048620" name="Title 1"/>
          <p:cNvSpPr>
            <a:spLocks noGrp="1"/>
          </p:cNvSpPr>
          <p:nvPr>
            <p:ph type="title"/>
          </p:nvPr>
        </p:nvSpPr>
        <p:spPr>
          <a:xfrm>
            <a:off x="575894" y="729658"/>
            <a:ext cx="11029616" cy="592246"/>
          </a:xfrm>
        </p:spPr>
        <p:txBody>
          <a:bodyPr/>
          <a:p>
            <a:r>
              <a:rPr lang="en-US"/>
              <a:t>Click to edit Master title style</a:t>
            </a:r>
          </a:p>
        </p:txBody>
      </p:sp>
      <p:sp>
        <p:nvSpPr>
          <p:cNvPr id="1048621" name="Date Placeholder 2"/>
          <p:cNvSpPr>
            <a:spLocks noGrp="1"/>
          </p:cNvSpPr>
          <p:nvPr>
            <p:ph type="dt" sz="half" idx="10"/>
          </p:nvPr>
        </p:nvSpPr>
        <p:spPr/>
        <p:txBody>
          <a:bodyPr/>
          <a:p>
            <a:fld id="{5DB4ED54-5B5E-4A04-93D3-5772E3CE3818}" type="datetime1">
              <a:rPr lang="en-US" smtClean="0"/>
              <a:t>4/5/2024</a:t>
            </a:fld>
            <a:endParaRPr lang="en-US"/>
          </a:p>
        </p:txBody>
      </p:sp>
      <p:sp>
        <p:nvSpPr>
          <p:cNvPr id="1048622" name="Footer Placeholder 3"/>
          <p:cNvSpPr>
            <a:spLocks noGrp="1"/>
          </p:cNvSpPr>
          <p:nvPr>
            <p:ph type="ftr" sz="quarter" idx="11"/>
          </p:nvPr>
        </p:nvSpPr>
        <p:spPr>
          <a:xfrm>
            <a:off x="581192" y="6423914"/>
            <a:ext cx="6917210" cy="365125"/>
          </a:xfrm>
          <a:prstGeom prst="rect"/>
        </p:spPr>
        <p:txBody>
          <a:bodyPr/>
          <a:p>
            <a:endParaRPr lang="en-US"/>
          </a:p>
        </p:txBody>
      </p:sp>
      <p:sp>
        <p:nvSpPr>
          <p:cNvPr id="1048623" name="Slide Number Placeholder 4"/>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53" name=""/>
        <p:cNvGrpSpPr/>
        <p:nvPr/>
      </p:nvGrpSpPr>
      <p:grpSpPr>
        <a:xfrm>
          <a:off x="0" y="0"/>
          <a:ext cx="0" cy="0"/>
          <a:chOff x="0" y="0"/>
          <a:chExt cx="0" cy="0"/>
        </a:xfrm>
      </p:grpSpPr>
      <p:sp>
        <p:nvSpPr>
          <p:cNvPr id="1048665" name="Date Placeholder 1"/>
          <p:cNvSpPr>
            <a:spLocks noGrp="1"/>
          </p:cNvSpPr>
          <p:nvPr>
            <p:ph type="dt" sz="half" idx="10"/>
          </p:nvPr>
        </p:nvSpPr>
        <p:spPr/>
        <p:txBody>
          <a:bodyPr/>
          <a:p>
            <a:fld id="{4EDE50D6-574B-40AF-946F-D52A04ADE379}" type="datetime1">
              <a:rPr lang="en-US" smtClean="0"/>
              <a:t>4/5/2024</a:t>
            </a:fld>
            <a:endParaRPr lang="en-US"/>
          </a:p>
        </p:txBody>
      </p:sp>
      <p:sp>
        <p:nvSpPr>
          <p:cNvPr id="1048666" name="Footer Placeholder 2"/>
          <p:cNvSpPr>
            <a:spLocks noGrp="1"/>
          </p:cNvSpPr>
          <p:nvPr>
            <p:ph type="ftr" sz="quarter" idx="11"/>
          </p:nvPr>
        </p:nvSpPr>
        <p:spPr>
          <a:xfrm>
            <a:off x="581192" y="6423914"/>
            <a:ext cx="6917210" cy="365125"/>
          </a:xfrm>
          <a:prstGeom prst="rect"/>
        </p:spPr>
        <p:txBody>
          <a:bodyPr/>
          <a:p>
            <a:endParaRPr lang="en-US"/>
          </a:p>
        </p:txBody>
      </p:sp>
      <p:sp>
        <p:nvSpPr>
          <p:cNvPr id="1048667" name="Slide Number Placeholder 3"/>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54" name=""/>
        <p:cNvGrpSpPr/>
        <p:nvPr/>
      </p:nvGrpSpPr>
      <p:grpSpPr>
        <a:xfrm>
          <a:off x="0" y="0"/>
          <a:ext cx="0" cy="0"/>
          <a:chOff x="0" y="0"/>
          <a:chExt cx="0" cy="0"/>
        </a:xfrm>
      </p:grpSpPr>
      <p:sp>
        <p:nvSpPr>
          <p:cNvPr id="1048668" name="Rectangle 8"/>
          <p:cNvSpPr>
            <a:spLocks noChangeAspect="1"/>
          </p:cNvSpPr>
          <p:nvPr/>
        </p:nvSpPr>
        <p:spPr>
          <a:xfrm>
            <a:off x="447817" y="601200"/>
            <a:ext cx="3682723" cy="5815475"/>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69" name="Title 1"/>
          <p:cNvSpPr>
            <a:spLocks noGrp="1"/>
          </p:cNvSpPr>
          <p:nvPr>
            <p:ph type="title"/>
          </p:nvPr>
        </p:nvSpPr>
        <p:spPr>
          <a:xfrm>
            <a:off x="767857" y="933450"/>
            <a:ext cx="3031852" cy="1722419"/>
          </a:xfrm>
        </p:spPr>
        <p:txBody>
          <a:bodyPr anchor="b">
            <a:normAutofit/>
          </a:bodyPr>
          <a:lstStyle>
            <a:lvl1pPr algn="l">
              <a:defRPr b="0" sz="2400">
                <a:solidFill>
                  <a:srgbClr val="FFFFFF"/>
                </a:solidFill>
              </a:defRPr>
            </a:lvl1pPr>
          </a:lstStyle>
          <a:p>
            <a:r>
              <a:rPr lang="en-US"/>
              <a:t>Click to edit Master title style</a:t>
            </a:r>
          </a:p>
        </p:txBody>
      </p:sp>
      <p:sp>
        <p:nvSpPr>
          <p:cNvPr id="1048670"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71" name="Text Placeholder 3"/>
          <p:cNvSpPr>
            <a:spLocks noGrp="1"/>
          </p:cNvSpPr>
          <p:nvPr>
            <p:ph type="body" sz="half" idx="2"/>
          </p:nvPr>
        </p:nvSpPr>
        <p:spPr>
          <a:xfrm>
            <a:off x="767857" y="2836654"/>
            <a:ext cx="3031852" cy="3001392"/>
          </a:xfrm>
        </p:spPr>
        <p:txBody>
          <a:bodyPr anchor="t">
            <a:normAutofit/>
          </a:bodyPr>
          <a:lstStyle>
            <a:lvl1pPr algn="l" indent="0" marL="0">
              <a:buNone/>
              <a:defRPr sz="1600">
                <a:solidFill>
                  <a:srgbClr val="FFFFFF"/>
                </a:solidFill>
              </a:defRPr>
            </a:lvl1pPr>
            <a:lvl2pPr indent="0" marL="457200">
              <a:buNone/>
              <a:defRPr sz="11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72" name="Date Placeholder 7"/>
          <p:cNvSpPr>
            <a:spLocks noGrp="1"/>
          </p:cNvSpPr>
          <p:nvPr>
            <p:ph type="dt" sz="half" idx="10"/>
          </p:nvPr>
        </p:nvSpPr>
        <p:spPr>
          <a:xfrm>
            <a:off x="7605951" y="6456916"/>
            <a:ext cx="2844799" cy="365125"/>
          </a:xfrm>
        </p:spPr>
        <p:txBody>
          <a:bodyPr/>
          <a:p>
            <a:fld id="{D82884F1-FFEA-405F-9602-3DCA865EDA4E}" type="datetime1">
              <a:rPr lang="en-US" smtClean="0"/>
              <a:t>4/5/2024</a:t>
            </a:fld>
            <a:endParaRPr lang="en-US"/>
          </a:p>
        </p:txBody>
      </p:sp>
      <p:sp>
        <p:nvSpPr>
          <p:cNvPr id="1048673" name="Footer Placeholder 9"/>
          <p:cNvSpPr>
            <a:spLocks noGrp="1"/>
          </p:cNvSpPr>
          <p:nvPr>
            <p:ph type="ftr" sz="quarter" idx="11"/>
          </p:nvPr>
        </p:nvSpPr>
        <p:spPr>
          <a:xfrm>
            <a:off x="581192" y="6452590"/>
            <a:ext cx="6917210" cy="365125"/>
          </a:xfrm>
          <a:prstGeom prst="rect"/>
        </p:spPr>
        <p:txBody>
          <a:bodyPr/>
          <a:p>
            <a:endParaRPr lang="en-US"/>
          </a:p>
        </p:txBody>
      </p:sp>
      <p:sp>
        <p:nvSpPr>
          <p:cNvPr id="1048674" name="Slide Number Placeholder 10"/>
          <p:cNvSpPr>
            <a:spLocks noGrp="1"/>
          </p:cNvSpPr>
          <p:nvPr>
            <p:ph type="sldNum" sz="quarter" idx="12"/>
          </p:nvPr>
        </p:nvSpPr>
        <p:spPr>
          <a:xfrm>
            <a:off x="10558300" y="6456916"/>
            <a:ext cx="1052510" cy="365125"/>
          </a:xfrm>
        </p:spPr>
        <p:txBody>
          <a:bodyPr/>
          <a:p>
            <a:fld id="{3A98EE3D-8CD1-4C3F-BD1C-C98C9596463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48" name=""/>
        <p:cNvGrpSpPr/>
        <p:nvPr/>
      </p:nvGrpSpPr>
      <p:grpSpPr>
        <a:xfrm>
          <a:off x="0" y="0"/>
          <a:ext cx="0" cy="0"/>
          <a:chOff x="0" y="0"/>
          <a:chExt cx="0" cy="0"/>
        </a:xfrm>
      </p:grpSpPr>
      <p:sp>
        <p:nvSpPr>
          <p:cNvPr id="1048634" name="Title 1"/>
          <p:cNvSpPr>
            <a:spLocks noGrp="1"/>
          </p:cNvSpPr>
          <p:nvPr>
            <p:ph type="title"/>
          </p:nvPr>
        </p:nvSpPr>
        <p:spPr>
          <a:xfrm>
            <a:off x="581193" y="4693389"/>
            <a:ext cx="11029616" cy="566738"/>
          </a:xfrm>
        </p:spPr>
        <p:txBody>
          <a:bodyPr anchor="b">
            <a:normAutofit/>
          </a:bodyPr>
          <a:lstStyle>
            <a:lvl1pPr algn="l">
              <a:defRPr b="0" sz="2400">
                <a:solidFill>
                  <a:schemeClr val="tx1">
                    <a:lumMod val="75000"/>
                    <a:lumOff val="25000"/>
                  </a:schemeClr>
                </a:solidFill>
              </a:defRPr>
            </a:lvl1pPr>
          </a:lstStyle>
          <a:p>
            <a:r>
              <a:rPr lang="en-US"/>
              <a:t>Click to edit Master title style</a:t>
            </a:r>
          </a:p>
        </p:txBody>
      </p:sp>
      <p:sp>
        <p:nvSpPr>
          <p:cNvPr id="1048635" name="Picture Placeholder 2"/>
          <p:cNvSpPr>
            <a:spLocks noChangeAspect="1" noGrp="1"/>
          </p:cNvSpPr>
          <p:nvPr>
            <p:ph type="pic" idx="1"/>
          </p:nvPr>
        </p:nvSpPr>
        <p:spPr>
          <a:xfrm>
            <a:off x="447817" y="641350"/>
            <a:ext cx="11290859" cy="3651249"/>
          </a:xfrm>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p>
        </p:txBody>
      </p:sp>
      <p:sp>
        <p:nvSpPr>
          <p:cNvPr id="1048636" name="Text Placeholder 3"/>
          <p:cNvSpPr>
            <a:spLocks noGrp="1"/>
          </p:cNvSpPr>
          <p:nvPr>
            <p:ph type="body" sz="half" idx="2"/>
          </p:nvPr>
        </p:nvSpPr>
        <p:spPr>
          <a:xfrm>
            <a:off x="581192" y="5260127"/>
            <a:ext cx="11029617" cy="998148"/>
          </a:xfrm>
        </p:spPr>
        <p:txBody>
          <a:bodyPr anchor="t">
            <a:normAutofit/>
          </a:bodyPr>
          <a:lstStyle>
            <a:lvl1pPr indent="0" marL="0">
              <a:buNone/>
              <a:defRPr sz="16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37" name="Date Placeholder 4"/>
          <p:cNvSpPr>
            <a:spLocks noGrp="1"/>
          </p:cNvSpPr>
          <p:nvPr>
            <p:ph type="dt" sz="half" idx="10"/>
          </p:nvPr>
        </p:nvSpPr>
        <p:spPr/>
        <p:txBody>
          <a:bodyPr/>
          <a:p>
            <a:fld id="{7E18DB4A-8810-4A10-AD5C-D5E2C667F5B3}" type="datetime1">
              <a:rPr lang="en-US" smtClean="0"/>
              <a:t>4/5/2024</a:t>
            </a:fld>
            <a:endParaRPr lang="en-US"/>
          </a:p>
        </p:txBody>
      </p:sp>
      <p:sp>
        <p:nvSpPr>
          <p:cNvPr id="1048638" name="Footer Placeholder 5"/>
          <p:cNvSpPr>
            <a:spLocks noGrp="1"/>
          </p:cNvSpPr>
          <p:nvPr>
            <p:ph type="ftr" sz="quarter" idx="11"/>
          </p:nvPr>
        </p:nvSpPr>
        <p:spPr>
          <a:xfrm>
            <a:off x="581192" y="6423914"/>
            <a:ext cx="6917210" cy="365125"/>
          </a:xfrm>
          <a:prstGeom prst="rect"/>
        </p:spPr>
        <p:txBody>
          <a:bodyPr/>
          <a:p>
            <a:pPr algn="l"/>
            <a:endParaRPr lang="en-US"/>
          </a:p>
        </p:txBody>
      </p:sp>
      <p:sp>
        <p:nvSpPr>
          <p:cNvPr id="1048639"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image" Target="../media/image1.png"/><Relationship Id="rId1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sp>
        <p:nvSpPr>
          <p:cNvPr id="1048576" name="Title Placeholder 1"/>
          <p:cNvSpPr>
            <a:spLocks noGrp="1"/>
          </p:cNvSpPr>
          <p:nvPr>
            <p:ph type="title"/>
          </p:nvPr>
        </p:nvSpPr>
        <p:spPr>
          <a:xfrm>
            <a:off x="581192" y="705124"/>
            <a:ext cx="11029616" cy="557146"/>
          </a:xfrm>
          <a:prstGeom prst="rect"/>
        </p:spPr>
        <p:txBody>
          <a:bodyPr anchor="b" bIns="45720" lIns="91440" rIns="91440" rtlCol="0" tIns="45720" vert="horz">
            <a:normAutofit/>
          </a:bodyPr>
          <a:p>
            <a:r>
              <a:rPr lang="en-US"/>
              <a:t>Click to edit Master title style</a:t>
            </a:r>
          </a:p>
        </p:txBody>
      </p:sp>
      <p:sp>
        <p:nvSpPr>
          <p:cNvPr id="1048577" name="Text Placeholder 2"/>
          <p:cNvSpPr>
            <a:spLocks noGrp="1"/>
          </p:cNvSpPr>
          <p:nvPr>
            <p:ph type="body" idx="1"/>
          </p:nvPr>
        </p:nvSpPr>
        <p:spPr>
          <a:xfrm>
            <a:off x="581192" y="1415198"/>
            <a:ext cx="11029616" cy="4572852"/>
          </a:xfrm>
          <a:prstGeom prst="rect"/>
        </p:spPr>
        <p:txBody>
          <a:bodyPr anchor="ct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78" name="Date Placeholder 3"/>
          <p:cNvSpPr>
            <a:spLocks noGrp="1"/>
          </p:cNvSpPr>
          <p:nvPr>
            <p:ph type="dt" sz="half" idx="2"/>
          </p:nvPr>
        </p:nvSpPr>
        <p:spPr>
          <a:xfrm>
            <a:off x="7605951" y="6423914"/>
            <a:ext cx="2844799"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ED291B17-9318-49DB-B28B-6E5994AE9581}" type="datetime1">
              <a:rPr lang="en-US" smtClean="0"/>
              <a:t>4/5/2024</a:t>
            </a:fld>
            <a:endParaRPr lang="en-US"/>
          </a:p>
        </p:txBody>
      </p:sp>
      <p:sp>
        <p:nvSpPr>
          <p:cNvPr id="1048579" name="Slide Number Placeholder 5"/>
          <p:cNvSpPr>
            <a:spLocks noGrp="1"/>
          </p:cNvSpPr>
          <p:nvPr>
            <p:ph type="sldNum" sz="quarter" idx="4"/>
          </p:nvPr>
        </p:nvSpPr>
        <p:spPr>
          <a:xfrm>
            <a:off x="10558300" y="6423914"/>
            <a:ext cx="1052510"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1048580" name="Rectangle 8"/>
          <p:cNvSpPr/>
          <p:nvPr/>
        </p:nvSpPr>
        <p:spPr>
          <a:xfrm>
            <a:off x="446534" y="457200"/>
            <a:ext cx="3703320" cy="9499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9"/>
          <p:cNvSpPr/>
          <p:nvPr/>
        </p:nvSpPr>
        <p:spPr>
          <a:xfrm>
            <a:off x="8042147" y="453643"/>
            <a:ext cx="3703320" cy="98554"/>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582" name="Rectangle 10"/>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2097152" name="Picture 7" descr="Logo  Description automatically generated"/>
          <p:cNvPicPr>
            <a:picLocks noChangeAspect="1"/>
          </p:cNvPicPr>
          <p:nvPr userDrawn="1"/>
        </p:nvPicPr>
        <p:blipFill>
          <a:blip xmlns:r="http://schemas.openxmlformats.org/officeDocument/2006/relationships" r:embed="rId12"/>
          <a:stretch>
            <a:fillRect/>
          </a:stretch>
        </p:blipFill>
        <p:spPr>
          <a:xfrm>
            <a:off x="10485003" y="6437910"/>
            <a:ext cx="1125805" cy="365126"/>
          </a:xfrm>
          <a:prstGeom prst="rect"/>
        </p:spPr>
      </p:pic>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306000" latinLnBrk="0" marL="306000" rtl="0">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algn="l" defTabSz="457200" eaLnBrk="1" hangingPunct="1" indent="-306000" latinLnBrk="0" marL="630000" rtl="0">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algn="l" defTabSz="457200" eaLnBrk="1" hangingPunct="1" indent="-270000" latinLnBrk="0" marL="900000" rtl="0">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algn="l" defTabSz="457200" eaLnBrk="1" hangingPunct="1" indent="-234000" latinLnBrk="0" marL="124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algn="l" defTabSz="457200" eaLnBrk="1" hangingPunct="1" indent="-234000" latinLnBrk="0" marL="160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algn="l" defTabSz="457200" eaLnBrk="1" hangingPunct="1" indent="-228600" latinLnBrk="0" marL="19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algn="l" defTabSz="457200" eaLnBrk="1" hangingPunct="1" indent="-228600" latinLnBrk="0" marL="22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algn="l" defTabSz="457200" eaLnBrk="1" hangingPunct="1" indent="-228600" latinLnBrk="0" marL="25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algn="l" defTabSz="457200" eaLnBrk="1" hangingPunct="1" indent="-228600" latinLnBrk="0" marL="28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diagramLayout" Target="../diagrams/layout1.xml"/><Relationship Id="rId2" Type="http://schemas.openxmlformats.org/officeDocument/2006/relationships/diagramData" Target="../diagrams/data1.xml"/><Relationship Id="rId3" Type="http://schemas.microsoft.com/office/2007/relationships/diagramDrawing" Target="../diagrams/drawing1.xml"/><Relationship Id="rId4" Type="http://schemas.openxmlformats.org/officeDocument/2006/relationships/diagramColors" Target="../diagrams/colors1.xml"/><Relationship Id="rId5" Type="http://schemas.openxmlformats.org/officeDocument/2006/relationships/diagramQuickStyle" Target="../diagrams/quickStyle1.xml"/><Relationship Id="rId6"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hyperlink" Target="https://www.kaggle.com/datasets" TargetMode="External"/><Relationship Id="rId2" Type="http://schemas.openxmlformats.org/officeDocument/2006/relationships/hyperlink" Target="https://pandas.pydata.org/pandas-docs/stable/user%20guide/index.html" TargetMode="External"/><Relationship Id="rId3" Type="http://schemas.openxmlformats.org/officeDocument/2006/relationships/hyperlink" Target="https://seaborn.pydata.org/" TargetMode="External"/><Relationship Id="rId4" Type="http://schemas.openxmlformats.org/officeDocument/2006/relationships/hyperlink" Target="https://matplotlib.org/stable/contents.html" TargetMode="External"/><Relationship Id="rId5"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589" name="Title 1"/>
          <p:cNvSpPr>
            <a:spLocks noGrp="1"/>
          </p:cNvSpPr>
          <p:nvPr>
            <p:ph type="ctrTitle"/>
          </p:nvPr>
        </p:nvSpPr>
        <p:spPr>
          <a:xfrm>
            <a:off x="1359108" y="1821635"/>
            <a:ext cx="9144000" cy="977778"/>
          </a:xfrm>
        </p:spPr>
        <p:txBody>
          <a:bodyPr/>
          <a:p>
            <a:pPr algn="ctr"/>
            <a:r>
              <a:rPr b="1" dirty="0" lang="en-US" smtClean="0">
                <a:solidFill>
                  <a:schemeClr val="accent1"/>
                </a:solidFill>
                <a:latin typeface="Arial" panose="020B0604020202020204" pitchFamily="34" charset="0"/>
                <a:cs typeface="Arial" panose="020B0604020202020204" pitchFamily="34" charset="0"/>
              </a:rPr>
              <a:t>Fandango movie ratings analysis</a:t>
            </a:r>
            <a:endParaRPr b="1" dirty="0" lang="en-US">
              <a:solidFill>
                <a:schemeClr val="accent1"/>
              </a:solidFill>
              <a:latin typeface="Arial" panose="020B0604020202020204" pitchFamily="34" charset="0"/>
              <a:cs typeface="Arial" panose="020B0604020202020204" pitchFamily="34" charset="0"/>
            </a:endParaRPr>
          </a:p>
        </p:txBody>
      </p:sp>
      <p:sp>
        <p:nvSpPr>
          <p:cNvPr id="1048590" name="TextBox 2"/>
          <p:cNvSpPr txBox="1"/>
          <p:nvPr/>
        </p:nvSpPr>
        <p:spPr>
          <a:xfrm>
            <a:off x="-329782" y="1034321"/>
            <a:ext cx="12726648" cy="584775"/>
          </a:xfrm>
          <a:prstGeom prst="rect"/>
          <a:noFill/>
        </p:spPr>
        <p:txBody>
          <a:bodyPr anchor="t" bIns="45720" lIns="91440" rIns="91440" rtlCol="0" tIns="45720" wrap="square">
            <a:spAutoFit/>
          </a:bodyPr>
          <a:p>
            <a:pPr algn="ctr"/>
            <a:r>
              <a:rPr b="1" sz="3200" lang="en-US">
                <a:solidFill>
                  <a:schemeClr val="accent1">
                    <a:lumMod val="75000"/>
                  </a:schemeClr>
                </a:solidFill>
                <a:latin typeface="Arial"/>
                <a:cs typeface="Arial"/>
              </a:rPr>
              <a:t>CAPSTONE PROJECT</a:t>
            </a:r>
          </a:p>
        </p:txBody>
      </p:sp>
      <p:sp>
        <p:nvSpPr>
          <p:cNvPr id="1048591" name="TextBox 3"/>
          <p:cNvSpPr txBox="1"/>
          <p:nvPr/>
        </p:nvSpPr>
        <p:spPr>
          <a:xfrm>
            <a:off x="3117529" y="4586365"/>
            <a:ext cx="7980183" cy="1615440"/>
          </a:xfrm>
          <a:prstGeom prst="rect"/>
          <a:noFill/>
        </p:spPr>
        <p:txBody>
          <a:bodyPr anchor="t" bIns="45720" lIns="91440" rIns="91440" rtlCol="0" tIns="45720" wrap="square">
            <a:spAutoFit/>
          </a:bodyPr>
          <a:p>
            <a:r>
              <a:rPr b="1" dirty="0" sz="2000" lang="en-US">
                <a:solidFill>
                  <a:srgbClr val="FFFF00"/>
                </a:solidFill>
                <a:latin typeface="Arial" pitchFamily="34" charset="0"/>
                <a:cs typeface="Arial" pitchFamily="34" charset="0"/>
              </a:rPr>
              <a:t>Presented By:</a:t>
            </a:r>
          </a:p>
          <a:p>
            <a:pPr indent="-457200" marL="457200">
              <a:buAutoNum type="arabicPeriod"/>
            </a:pPr>
            <a:r>
              <a:rPr b="1" dirty="0" sz="2000" lang="en-US" smtClean="0">
                <a:solidFill>
                  <a:srgbClr val="FFFF00"/>
                </a:solidFill>
                <a:latin typeface="Arial"/>
                <a:cs typeface="Arial"/>
              </a:rPr>
              <a:t>Student name - </a:t>
            </a:r>
            <a:r>
              <a:rPr b="1" dirty="0" sz="2000" lang="en-US" err="1" smtClean="0">
                <a:solidFill>
                  <a:srgbClr val="FFFF00"/>
                </a:solidFill>
                <a:latin typeface="Arial"/>
                <a:cs typeface="Arial"/>
              </a:rPr>
              <a:t>P</a:t>
            </a:r>
            <a:r>
              <a:rPr b="1" dirty="0" sz="2000" lang="en-US" err="1" smtClean="0">
                <a:solidFill>
                  <a:srgbClr val="FFFF00"/>
                </a:solidFill>
                <a:latin typeface="Arial"/>
                <a:cs typeface="Arial"/>
              </a:rPr>
              <a:t>. </a:t>
            </a:r>
            <a:r>
              <a:rPr b="1" dirty="0" sz="2000" lang="en-US" err="1" smtClean="0">
                <a:solidFill>
                  <a:srgbClr val="FFFF00"/>
                </a:solidFill>
                <a:latin typeface="Arial"/>
                <a:cs typeface="Arial"/>
              </a:rPr>
              <a:t>M</a:t>
            </a:r>
            <a:r>
              <a:rPr b="1" dirty="0" sz="2000" lang="en-US" err="1" smtClean="0">
                <a:solidFill>
                  <a:srgbClr val="FFFF00"/>
                </a:solidFill>
                <a:latin typeface="Arial"/>
                <a:cs typeface="Arial"/>
              </a:rPr>
              <a:t>a</a:t>
            </a:r>
            <a:r>
              <a:rPr b="1" dirty="0" sz="2000" lang="en-US" err="1" smtClean="0">
                <a:solidFill>
                  <a:srgbClr val="FFFF00"/>
                </a:solidFill>
                <a:latin typeface="Arial"/>
                <a:cs typeface="Arial"/>
              </a:rPr>
              <a:t>n</a:t>
            </a:r>
            <a:r>
              <a:rPr b="1" dirty="0" sz="2000" lang="en-US" err="1" smtClean="0">
                <a:solidFill>
                  <a:srgbClr val="FFFF00"/>
                </a:solidFill>
                <a:latin typeface="Arial"/>
                <a:cs typeface="Arial"/>
              </a:rPr>
              <a:t>o</a:t>
            </a:r>
            <a:r>
              <a:rPr b="1" dirty="0" sz="2000" lang="en-US" err="1" smtClean="0">
                <a:solidFill>
                  <a:srgbClr val="FFFF00"/>
                </a:solidFill>
                <a:latin typeface="Arial"/>
                <a:cs typeface="Arial"/>
              </a:rPr>
              <a:t>s</a:t>
            </a:r>
            <a:r>
              <a:rPr b="1" dirty="0" sz="2000" lang="en-US" err="1" smtClean="0">
                <a:solidFill>
                  <a:srgbClr val="FFFF00"/>
                </a:solidFill>
                <a:latin typeface="Arial"/>
                <a:cs typeface="Arial"/>
              </a:rPr>
              <a:t>ankari </a:t>
            </a:r>
            <a:endParaRPr altLang="en-US" lang="zh-CN"/>
          </a:p>
          <a:p>
            <a:pPr indent="-457200" marL="457200">
              <a:buAutoNum type="arabicPeriod"/>
            </a:pPr>
            <a:r>
              <a:rPr b="1" dirty="0" sz="2000" lang="en-US" smtClean="0">
                <a:solidFill>
                  <a:srgbClr val="FFFF00"/>
                </a:solidFill>
                <a:latin typeface="Arial"/>
                <a:cs typeface="Arial"/>
              </a:rPr>
              <a:t>College name - JP College of Engineering</a:t>
            </a:r>
          </a:p>
          <a:p>
            <a:pPr indent="-457200" marL="457200">
              <a:buAutoNum type="arabicPeriod"/>
            </a:pPr>
            <a:r>
              <a:rPr b="1" dirty="0" sz="2000" lang="en-US" smtClean="0">
                <a:solidFill>
                  <a:srgbClr val="FFFF00"/>
                </a:solidFill>
                <a:latin typeface="Arial"/>
                <a:cs typeface="Arial"/>
              </a:rPr>
              <a:t>Department    - </a:t>
            </a:r>
            <a:r>
              <a:rPr b="1" dirty="0" sz="2000" lang="en-US" smtClean="0">
                <a:solidFill>
                  <a:srgbClr val="FFFF00"/>
                </a:solidFill>
                <a:latin typeface="Arial"/>
                <a:cs typeface="Arial"/>
              </a:rPr>
              <a:t>e</a:t>
            </a:r>
            <a:r>
              <a:rPr b="1" dirty="0" sz="2000" lang="en-US" smtClean="0">
                <a:solidFill>
                  <a:srgbClr val="FFFF00"/>
                </a:solidFill>
                <a:latin typeface="Arial"/>
                <a:cs typeface="Arial"/>
              </a:rPr>
              <a:t>l</a:t>
            </a:r>
            <a:r>
              <a:rPr b="1" dirty="0" sz="2000" lang="en-US" smtClean="0">
                <a:solidFill>
                  <a:srgbClr val="FFFF00"/>
                </a:solidFill>
                <a:latin typeface="Arial"/>
                <a:cs typeface="Arial"/>
              </a:rPr>
              <a:t>e</a:t>
            </a:r>
            <a:r>
              <a:rPr b="1" dirty="0" sz="2000" lang="en-US" smtClean="0">
                <a:solidFill>
                  <a:srgbClr val="FFFF00"/>
                </a:solidFill>
                <a:latin typeface="Arial"/>
                <a:cs typeface="Arial"/>
              </a:rPr>
              <a:t>c</a:t>
            </a:r>
            <a:r>
              <a:rPr b="1" dirty="0" sz="2000" lang="en-US" smtClean="0">
                <a:solidFill>
                  <a:srgbClr val="FFFF00"/>
                </a:solidFill>
                <a:latin typeface="Arial"/>
                <a:cs typeface="Arial"/>
              </a:rPr>
              <a:t>t</a:t>
            </a:r>
            <a:r>
              <a:rPr b="1" dirty="0" sz="2000" lang="en-US" smtClean="0">
                <a:solidFill>
                  <a:srgbClr val="FFFF00"/>
                </a:solidFill>
                <a:latin typeface="Arial"/>
                <a:cs typeface="Arial"/>
              </a:rPr>
              <a:t>r</a:t>
            </a:r>
            <a:r>
              <a:rPr b="1" dirty="0" sz="2000" lang="en-US" smtClean="0">
                <a:solidFill>
                  <a:srgbClr val="FFFF00"/>
                </a:solidFill>
                <a:latin typeface="Arial"/>
                <a:cs typeface="Arial"/>
              </a:rPr>
              <a:t>ical </a:t>
            </a:r>
            <a:r>
              <a:rPr b="1" dirty="0" sz="2000" lang="en-US" smtClean="0">
                <a:solidFill>
                  <a:srgbClr val="FFFF00"/>
                </a:solidFill>
                <a:latin typeface="Arial"/>
                <a:cs typeface="Arial"/>
              </a:rPr>
              <a:t>and </a:t>
            </a:r>
            <a:r>
              <a:rPr b="1" dirty="0" sz="2000" lang="en-US" smtClean="0">
                <a:solidFill>
                  <a:srgbClr val="FFFF00"/>
                </a:solidFill>
                <a:latin typeface="Arial"/>
                <a:cs typeface="Arial"/>
              </a:rPr>
              <a:t>electronics </a:t>
            </a:r>
            <a:r>
              <a:rPr b="1" dirty="0" sz="2000" lang="en-US" smtClean="0">
                <a:solidFill>
                  <a:srgbClr val="FFFF00"/>
                </a:solidFill>
                <a:latin typeface="Arial"/>
                <a:cs typeface="Arial"/>
              </a:rPr>
              <a:t>engineering </a:t>
            </a:r>
            <a:endParaRPr altLang="en-US" lang="zh-CN"/>
          </a:p>
          <a:p>
            <a:pPr indent="-457200" marL="457200">
              <a:buAutoNum type="arabicPeriod"/>
            </a:pPr>
            <a:r>
              <a:rPr b="1" dirty="0" sz="2000" lang="en-US" err="1" smtClean="0">
                <a:solidFill>
                  <a:srgbClr val="FFFF00"/>
                </a:solidFill>
                <a:latin typeface="Arial"/>
                <a:cs typeface="Arial"/>
              </a:rPr>
              <a:t>Reg</a:t>
            </a:r>
            <a:r>
              <a:rPr b="1" dirty="0" sz="2000" lang="en-US" smtClean="0">
                <a:solidFill>
                  <a:srgbClr val="FFFF00"/>
                </a:solidFill>
                <a:latin typeface="Arial"/>
                <a:cs typeface="Arial"/>
              </a:rPr>
              <a:t> no            -  95</a:t>
            </a:r>
            <a:r>
              <a:rPr b="1" dirty="0" sz="2000" lang="en-US" smtClean="0">
                <a:solidFill>
                  <a:srgbClr val="FFFF00"/>
                </a:solidFill>
                <a:latin typeface="Arial"/>
                <a:cs typeface="Arial"/>
              </a:rPr>
              <a:t>1</a:t>
            </a:r>
            <a:r>
              <a:rPr b="1" dirty="0" sz="2000" lang="en-US" smtClean="0">
                <a:solidFill>
                  <a:srgbClr val="FFFF00"/>
                </a:solidFill>
                <a:latin typeface="Arial"/>
                <a:cs typeface="Arial"/>
              </a:rPr>
              <a:t>2</a:t>
            </a:r>
            <a:r>
              <a:rPr b="1" dirty="0" sz="2000" lang="en-US" smtClean="0">
                <a:solidFill>
                  <a:srgbClr val="FFFF00"/>
                </a:solidFill>
                <a:latin typeface="Arial"/>
                <a:cs typeface="Arial"/>
              </a:rPr>
              <a:t>2</a:t>
            </a:r>
            <a:r>
              <a:rPr b="1" dirty="0" sz="2000" lang="en-US" smtClean="0">
                <a:solidFill>
                  <a:srgbClr val="FFFF00"/>
                </a:solidFill>
                <a:latin typeface="Arial"/>
                <a:cs typeface="Arial"/>
              </a:rPr>
              <a:t>1</a:t>
            </a:r>
            <a:r>
              <a:rPr b="1" dirty="0" sz="2000" lang="en-US" smtClean="0">
                <a:solidFill>
                  <a:srgbClr val="FFFF00"/>
                </a:solidFill>
                <a:latin typeface="Arial"/>
                <a:cs typeface="Arial"/>
              </a:rPr>
              <a:t>1</a:t>
            </a:r>
            <a:r>
              <a:rPr b="1" dirty="0" sz="2000" lang="en-US" smtClean="0">
                <a:solidFill>
                  <a:srgbClr val="FFFF00"/>
                </a:solidFill>
                <a:latin typeface="Arial"/>
                <a:cs typeface="Arial"/>
              </a:rPr>
              <a:t>0</a:t>
            </a:r>
            <a:r>
              <a:rPr b="1" dirty="0" sz="2000" lang="en-US" smtClean="0">
                <a:solidFill>
                  <a:srgbClr val="FFFF00"/>
                </a:solidFill>
                <a:latin typeface="Arial"/>
                <a:cs typeface="Arial"/>
              </a:rPr>
              <a:t>5</a:t>
            </a:r>
            <a:r>
              <a:rPr b="1" dirty="0" sz="2000" lang="en-US" smtClean="0">
                <a:solidFill>
                  <a:srgbClr val="FFFF00"/>
                </a:solidFill>
                <a:latin typeface="Arial"/>
                <a:cs typeface="Arial"/>
              </a:rPr>
              <a:t>7</a:t>
            </a:r>
            <a:r>
              <a:rPr b="1" dirty="0" sz="2000" lang="en-US" smtClean="0">
                <a:solidFill>
                  <a:srgbClr val="FFFF00"/>
                </a:solidFill>
                <a:latin typeface="Arial"/>
                <a:cs typeface="Arial"/>
              </a:rPr>
              <a:t>0</a:t>
            </a:r>
            <a:r>
              <a:rPr b="1" dirty="0" sz="2000" lang="en-US" smtClean="0">
                <a:solidFill>
                  <a:srgbClr val="FFFF00"/>
                </a:solidFill>
                <a:latin typeface="Arial"/>
                <a:cs typeface="Arial"/>
              </a:rPr>
              <a:t>2</a:t>
            </a:r>
            <a:endParaRPr b="1" dirty="0" sz="2000" lang="en-US">
              <a:solidFill>
                <a:srgbClr val="FFFF00"/>
              </a:solidFill>
              <a:latin typeface="Arial"/>
              <a:cs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11" name="Title 1"/>
          <p:cNvSpPr>
            <a:spLocks noGrp="1"/>
          </p:cNvSpPr>
          <p:nvPr>
            <p:ph type="title"/>
          </p:nvPr>
        </p:nvSpPr>
        <p:spPr/>
        <p:txBody>
          <a:bodyPr/>
          <a:p>
            <a:r>
              <a:rPr b="1" dirty="0" lang="en-US" smtClean="0">
                <a:solidFill>
                  <a:schemeClr val="accent1"/>
                </a:solidFill>
                <a:latin typeface="Arial"/>
                <a:ea typeface="+mj-lt"/>
                <a:cs typeface="Arial"/>
              </a:rPr>
              <a:t>Algorithm &amp; Deployment</a:t>
            </a:r>
            <a:endParaRPr dirty="0" lang="en-US"/>
          </a:p>
        </p:txBody>
      </p:sp>
      <p:sp>
        <p:nvSpPr>
          <p:cNvPr id="1048612" name="Content Placeholder 2"/>
          <p:cNvSpPr>
            <a:spLocks noGrp="1"/>
          </p:cNvSpPr>
          <p:nvPr>
            <p:ph idx="1"/>
          </p:nvPr>
        </p:nvSpPr>
        <p:spPr/>
        <p:txBody>
          <a:bodyPr anchor="t"/>
          <a:p>
            <a:pPr>
              <a:buNone/>
            </a:pPr>
            <a:r>
              <a:rPr dirty="0" lang="en-US" smtClean="0"/>
              <a:t>                                                                      </a:t>
            </a:r>
            <a:r>
              <a:rPr b="1" dirty="0" lang="en-US" smtClean="0">
                <a:latin typeface="Times New Roman" pitchFamily="18" charset="0"/>
                <a:cs typeface="Times New Roman" pitchFamily="18" charset="0"/>
              </a:rPr>
              <a:t>Prediction Process</a:t>
            </a:r>
          </a:p>
          <a:p>
            <a:pPr>
              <a:buNone/>
            </a:pPr>
            <a:r>
              <a:rPr b="1" dirty="0" lang="en-US" smtClean="0">
                <a:latin typeface="Times New Roman" pitchFamily="18" charset="0"/>
                <a:cs typeface="Times New Roman" pitchFamily="18" charset="0"/>
              </a:rPr>
              <a:t>New Data Input:</a:t>
            </a:r>
          </a:p>
          <a:p>
            <a:pPr>
              <a:buNone/>
            </a:pPr>
            <a:r>
              <a:rPr dirty="0" lang="en-US" smtClean="0">
                <a:latin typeface="Times New Roman" pitchFamily="18" charset="0"/>
                <a:cs typeface="Times New Roman" pitchFamily="18" charset="0"/>
              </a:rPr>
              <a:t>          Collect new data or use existing data to make predictions.</a:t>
            </a:r>
          </a:p>
          <a:p>
            <a:pPr>
              <a:buNone/>
            </a:pPr>
            <a:r>
              <a:rPr b="1" dirty="0" lang="en-US" smtClean="0">
                <a:latin typeface="Times New Roman" pitchFamily="18" charset="0"/>
                <a:cs typeface="Times New Roman" pitchFamily="18" charset="0"/>
              </a:rPr>
              <a:t>Preprocessing:</a:t>
            </a:r>
          </a:p>
          <a:p>
            <a:pPr>
              <a:buNone/>
            </a:pPr>
            <a:r>
              <a:rPr dirty="0" lang="en-US" smtClean="0">
                <a:latin typeface="Times New Roman" pitchFamily="18" charset="0"/>
                <a:cs typeface="Times New Roman" pitchFamily="18" charset="0"/>
              </a:rPr>
              <a:t>           Apply the same data preprocessing steps to the new data.</a:t>
            </a:r>
          </a:p>
          <a:p>
            <a:pPr>
              <a:buNone/>
            </a:pPr>
            <a:r>
              <a:rPr b="1" dirty="0" lang="en-US" smtClean="0">
                <a:latin typeface="Times New Roman" pitchFamily="18" charset="0"/>
                <a:cs typeface="Times New Roman" pitchFamily="18" charset="0"/>
              </a:rPr>
              <a:t>Model Inference:</a:t>
            </a:r>
          </a:p>
          <a:p>
            <a:pPr>
              <a:buNone/>
            </a:pPr>
            <a:r>
              <a:rPr dirty="0" lang="en-US" smtClean="0">
                <a:latin typeface="Times New Roman" pitchFamily="18" charset="0"/>
                <a:cs typeface="Times New Roman" pitchFamily="18" charset="0"/>
              </a:rPr>
              <a:t>          Use the trained model to make predictions on the new data.</a:t>
            </a:r>
          </a:p>
          <a:p>
            <a:pPr>
              <a:buNone/>
            </a:pPr>
            <a:r>
              <a:rPr b="1" dirty="0" lang="en-US" smtClean="0">
                <a:latin typeface="Times New Roman" pitchFamily="18" charset="0"/>
                <a:cs typeface="Times New Roman" pitchFamily="18" charset="0"/>
              </a:rPr>
              <a:t>Results Interpretation:</a:t>
            </a:r>
          </a:p>
          <a:p>
            <a:pPr>
              <a:buNone/>
            </a:pPr>
            <a:r>
              <a:rPr dirty="0" lang="en-US" smtClean="0">
                <a:latin typeface="Times New Roman" pitchFamily="18" charset="0"/>
                <a:cs typeface="Times New Roman" pitchFamily="18" charset="0"/>
              </a:rPr>
              <a:t>           Interpret the model’s predictions in the context of the problem at hand.</a:t>
            </a:r>
          </a:p>
          <a:p>
            <a:pPr>
              <a:buNone/>
            </a:pPr>
            <a:endParaRPr dirty="0"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13" name="Title 4"/>
          <p:cNvSpPr>
            <a:spLocks noGrp="1"/>
          </p:cNvSpPr>
          <p:nvPr>
            <p:ph type="title"/>
          </p:nvPr>
        </p:nvSpPr>
        <p:spPr/>
        <p:txBody>
          <a:bodyPr>
            <a:normAutofit/>
          </a:bodyPr>
          <a:p>
            <a:r>
              <a:rPr b="1" sz="4400" lang="en-US">
                <a:solidFill>
                  <a:schemeClr val="accent1"/>
                </a:solidFill>
                <a:latin typeface="Arial"/>
                <a:ea typeface="+mj-lt"/>
                <a:cs typeface="Arial"/>
              </a:rPr>
              <a:t>Result</a:t>
            </a:r>
            <a:endParaRPr lang="en-US"/>
          </a:p>
        </p:txBody>
      </p:sp>
      <p:graphicFrame>
        <p:nvGraphicFramePr>
          <p:cNvPr id="4194304" name="Content Placeholder 6"/>
          <p:cNvGraphicFramePr>
            <a:graphicFrameLocks noGrp="1"/>
          </p:cNvGraphicFramePr>
          <p:nvPr>
            <p:ph idx="1"/>
          </p:nvPr>
        </p:nvGraphicFramePr>
        <p:xfrm>
          <a:off x="581025" y="1301750"/>
          <a:ext cx="11029950" cy="4673600"/>
        </p:xfrm>
        <a:graphic>
          <a:graphicData uri="http://schemas.openxmlformats.org/drawingml/2006/diagram">
            <dgm:relIds xmlns:dgm="http://schemas.openxmlformats.org/drawingml/2006/diagram" xmlns:r="http://schemas.openxmlformats.org/officeDocument/2006/relationships" r:dm="rId2" r:lo="rId1" r:qs="rId5" r:cs="rId4"/>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14" name="Title 4"/>
          <p:cNvSpPr>
            <a:spLocks noGrp="1"/>
          </p:cNvSpPr>
          <p:nvPr>
            <p:ph type="title"/>
          </p:nvPr>
        </p:nvSpPr>
        <p:spPr/>
        <p:txBody>
          <a:bodyPr>
            <a:normAutofit/>
          </a:bodyPr>
          <a:p>
            <a:r>
              <a:rPr b="1" sz="4400" lang="en-US">
                <a:solidFill>
                  <a:schemeClr val="accent1"/>
                </a:solidFill>
                <a:latin typeface="Arial"/>
                <a:ea typeface="+mj-lt"/>
                <a:cs typeface="Arial"/>
              </a:rPr>
              <a:t>Conclusion</a:t>
            </a:r>
            <a:endParaRPr lang="en-US"/>
          </a:p>
        </p:txBody>
      </p:sp>
      <p:sp>
        <p:nvSpPr>
          <p:cNvPr id="1048615" name="Content Placeholder 1"/>
          <p:cNvSpPr>
            <a:spLocks noGrp="1"/>
          </p:cNvSpPr>
          <p:nvPr>
            <p:ph idx="1"/>
          </p:nvPr>
        </p:nvSpPr>
        <p:spPr/>
        <p:txBody>
          <a:bodyPr anchor="ctr">
            <a:normAutofit/>
          </a:bodyPr>
          <a:p>
            <a:pPr indent="-305435" marL="305435"/>
            <a:r>
              <a:rPr dirty="0" sz="1600" lang="en-IN" smtClean="0">
                <a:latin typeface="Times New Roman" pitchFamily="18" charset="0"/>
                <a:cs typeface="Times New Roman" pitchFamily="18" charset="0"/>
              </a:rPr>
              <a:t>In conclusion, our proposed solution harnesses the power of advanced machine learning algorithms to transform the movie rating process into a dynamic and optimized experience. By </a:t>
            </a:r>
            <a:r>
              <a:rPr dirty="0" sz="1600" lang="en-IN" err="1" smtClean="0">
                <a:latin typeface="Times New Roman" pitchFamily="18" charset="0"/>
                <a:cs typeface="Times New Roman" pitchFamily="18" charset="0"/>
              </a:rPr>
              <a:t>metriculously</a:t>
            </a:r>
            <a:r>
              <a:rPr dirty="0" sz="1600" lang="en-IN" smtClean="0">
                <a:latin typeface="Times New Roman" pitchFamily="18" charset="0"/>
                <a:cs typeface="Times New Roman" pitchFamily="18" charset="0"/>
              </a:rPr>
              <a:t> analysing extensive historical movie rating data, we unlock patterns and correlations that are pivotal in addressing key challenges faced by people. </a:t>
            </a:r>
            <a:endParaRPr dirty="0" sz="1600" lang="en-IN">
              <a:latin typeface="Times New Roman" pitchFamily="18" charset="0"/>
              <a:cs typeface="Times New Roman"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16" name="Content Placeholder 2"/>
          <p:cNvSpPr>
            <a:spLocks noGrp="1"/>
          </p:cNvSpPr>
          <p:nvPr>
            <p:ph idx="1"/>
          </p:nvPr>
        </p:nvSpPr>
        <p:spPr/>
        <p:txBody>
          <a:bodyPr anchor="t"/>
          <a:p>
            <a:pPr algn="just" indent="0" marL="0">
              <a:buNone/>
            </a:pPr>
            <a:r>
              <a:rPr b="1" dirty="0" sz="2000" lang="en-US" smtClean="0"/>
              <a:t>    </a:t>
            </a:r>
            <a:r>
              <a:rPr dirty="0" sz="1600" lang="en-US" smtClean="0">
                <a:latin typeface="Times New Roman" pitchFamily="18" charset="0"/>
                <a:cs typeface="Times New Roman" pitchFamily="18" charset="0"/>
              </a:rPr>
              <a:t>The proposed solution lays the foundation for ongoing advancements in the realm of movie rating optimization. Here are key areas for future exploration and enhancement.</a:t>
            </a:r>
          </a:p>
          <a:p>
            <a:pPr algn="just" indent="0" marL="0">
              <a:buNone/>
            </a:pPr>
            <a:r>
              <a:rPr b="1" dirty="0" sz="1600" lang="en-US" smtClean="0">
                <a:latin typeface="Times New Roman" pitchFamily="18" charset="0"/>
                <a:cs typeface="Times New Roman" pitchFamily="18" charset="0"/>
              </a:rPr>
              <a:t>Real-time Prediction:</a:t>
            </a:r>
          </a:p>
          <a:p>
            <a:pPr algn="just" indent="0" marL="0">
              <a:buNone/>
            </a:pPr>
            <a:r>
              <a:rPr b="1" dirty="0" sz="1600" lang="en-US" smtClean="0">
                <a:latin typeface="Times New Roman" pitchFamily="18" charset="0"/>
                <a:cs typeface="Times New Roman" pitchFamily="18" charset="0"/>
              </a:rPr>
              <a:t>       </a:t>
            </a:r>
            <a:r>
              <a:rPr dirty="0" sz="1600" lang="en-US" smtClean="0">
                <a:latin typeface="Times New Roman" pitchFamily="18" charset="0"/>
                <a:cs typeface="Times New Roman" pitchFamily="18" charset="0"/>
              </a:rPr>
              <a:t>Move towards real-time predictive models that account for instant changes in demand, external events, and other dynamic factors to provide users with up-to-the-minute insights for movie rating decisions.</a:t>
            </a:r>
          </a:p>
          <a:p>
            <a:pPr algn="just" indent="0" marL="0">
              <a:buNone/>
            </a:pPr>
            <a:r>
              <a:rPr b="1" dirty="0" sz="1600" lang="en-US" smtClean="0">
                <a:latin typeface="Times New Roman" pitchFamily="18" charset="0"/>
                <a:cs typeface="Times New Roman" pitchFamily="18" charset="0"/>
              </a:rPr>
              <a:t>Personalization and Customization:</a:t>
            </a:r>
          </a:p>
          <a:p>
            <a:pPr algn="just" indent="0" marL="0">
              <a:buNone/>
            </a:pPr>
            <a:r>
              <a:rPr b="1" dirty="0" sz="1600" lang="en-US" smtClean="0">
                <a:latin typeface="Times New Roman" pitchFamily="18" charset="0"/>
                <a:cs typeface="Times New Roman" pitchFamily="18" charset="0"/>
              </a:rPr>
              <a:t>        </a:t>
            </a:r>
            <a:r>
              <a:rPr dirty="0" sz="1600" lang="en-US" smtClean="0">
                <a:latin typeface="Times New Roman" pitchFamily="18" charset="0"/>
                <a:cs typeface="Times New Roman" pitchFamily="18" charset="0"/>
              </a:rPr>
              <a:t>Enhance the predictive models to offer more personalized recommendations by considering individual guest preferences, loyalty history, and user-specific requirements, providing a tailored experience for each reviewer.</a:t>
            </a:r>
            <a:endParaRPr b="1" dirty="0" sz="2000" lang="en-US"/>
          </a:p>
          <a:p>
            <a:pPr indent="-305435" marL="305435"/>
            <a:endParaRPr dirty="0" lang="en-US"/>
          </a:p>
        </p:txBody>
      </p:sp>
      <p:sp>
        <p:nvSpPr>
          <p:cNvPr id="1048617" name="Title 4"/>
          <p:cNvSpPr txBox="1"/>
          <p:nvPr/>
        </p:nvSpPr>
        <p:spPr>
          <a:xfrm>
            <a:off x="535670" y="844659"/>
            <a:ext cx="11029616" cy="530296"/>
          </a:xfrm>
          <a:prstGeom prst="rect"/>
        </p:spPr>
        <p:txBody>
          <a:bodyPr anchor="b" bIns="45720" lIns="91440" rIns="91440" rtlCol="0" tIns="45720" vert="horz">
            <a:normAutofit/>
          </a:bodyPr>
          <a:lst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b="1" dirty="0" sz="4400" lang="en-US">
                <a:solidFill>
                  <a:schemeClr val="accent1"/>
                </a:solidFill>
                <a:latin typeface="Arial"/>
                <a:cs typeface="Arial"/>
              </a:rPr>
              <a:t>Future scope</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18" name="Title 4"/>
          <p:cNvSpPr>
            <a:spLocks noGrp="1"/>
          </p:cNvSpPr>
          <p:nvPr>
            <p:ph type="title"/>
          </p:nvPr>
        </p:nvSpPr>
        <p:spPr/>
        <p:txBody>
          <a:bodyPr>
            <a:normAutofit/>
          </a:bodyPr>
          <a:p>
            <a:r>
              <a:rPr b="1" sz="4400" lang="en-US">
                <a:solidFill>
                  <a:schemeClr val="accent1"/>
                </a:solidFill>
                <a:latin typeface="Arial"/>
                <a:ea typeface="+mj-lt"/>
                <a:cs typeface="Arial"/>
              </a:rPr>
              <a:t>References</a:t>
            </a:r>
            <a:endParaRPr lang="en-US"/>
          </a:p>
        </p:txBody>
      </p:sp>
      <p:sp>
        <p:nvSpPr>
          <p:cNvPr id="1048619" name="Content Placeholder 1"/>
          <p:cNvSpPr>
            <a:spLocks noGrp="1"/>
          </p:cNvSpPr>
          <p:nvPr>
            <p:ph idx="1"/>
          </p:nvPr>
        </p:nvSpPr>
        <p:spPr/>
        <p:txBody>
          <a:bodyPr>
            <a:normAutofit/>
          </a:bodyPr>
          <a:p>
            <a:pPr indent="-305435" marL="305435">
              <a:buFont typeface="Arial" pitchFamily="34" charset="0"/>
              <a:buChar char="•"/>
            </a:pPr>
            <a:r>
              <a:rPr dirty="0" sz="1600" lang="en-IN" smtClean="0">
                <a:latin typeface="Times New Roman" pitchFamily="18" charset="0"/>
                <a:cs typeface="Times New Roman" pitchFamily="18" charset="0"/>
                <a:hlinkClick r:id="rId1"/>
              </a:rPr>
              <a:t>https://www.kaggle.com/datasets</a:t>
            </a:r>
            <a:endParaRPr dirty="0" sz="1600" lang="en-IN" smtClean="0">
              <a:latin typeface="Times New Roman" pitchFamily="18" charset="0"/>
              <a:cs typeface="Times New Roman" pitchFamily="18" charset="0"/>
            </a:endParaRPr>
          </a:p>
          <a:p>
            <a:pPr indent="-305435" marL="305435">
              <a:buFont typeface="Arial" pitchFamily="34" charset="0"/>
              <a:buChar char="•"/>
            </a:pPr>
            <a:r>
              <a:rPr dirty="0" sz="1600" lang="en-IN" smtClean="0">
                <a:latin typeface="Times New Roman" pitchFamily="18" charset="0"/>
                <a:cs typeface="Times New Roman" pitchFamily="18" charset="0"/>
                <a:hlinkClick r:id="rId2"/>
              </a:rPr>
              <a:t>https://pandas.pydata.org/pandas-docs/stable/user guide/index.html</a:t>
            </a:r>
            <a:endParaRPr dirty="0" sz="1600" lang="en-IN" smtClean="0">
              <a:latin typeface="Times New Roman" pitchFamily="18" charset="0"/>
              <a:cs typeface="Times New Roman" pitchFamily="18" charset="0"/>
            </a:endParaRPr>
          </a:p>
          <a:p>
            <a:pPr indent="-305435" marL="305435">
              <a:buFont typeface="Arial" pitchFamily="34" charset="0"/>
              <a:buChar char="•"/>
            </a:pPr>
            <a:r>
              <a:rPr dirty="0" sz="1600" lang="en-IN" smtClean="0">
                <a:latin typeface="Times New Roman" pitchFamily="18" charset="0"/>
                <a:cs typeface="Times New Roman" pitchFamily="18" charset="0"/>
                <a:hlinkClick r:id="rId3"/>
              </a:rPr>
              <a:t>https://seaborn.pydata.org/</a:t>
            </a:r>
            <a:endParaRPr dirty="0" sz="1600" lang="en-IN" smtClean="0">
              <a:latin typeface="Times New Roman" pitchFamily="18" charset="0"/>
              <a:cs typeface="Times New Roman" pitchFamily="18" charset="0"/>
            </a:endParaRPr>
          </a:p>
          <a:p>
            <a:pPr indent="-305435" marL="305435">
              <a:buFont typeface="Arial" pitchFamily="34" charset="0"/>
              <a:buChar char="•"/>
            </a:pPr>
            <a:r>
              <a:rPr dirty="0" sz="1600" lang="en-IN" smtClean="0">
                <a:latin typeface="Times New Roman" pitchFamily="18" charset="0"/>
                <a:cs typeface="Times New Roman" pitchFamily="18" charset="0"/>
                <a:hlinkClick r:id="rId4"/>
              </a:rPr>
              <a:t>https://matplotlib.org/stable/contents.html</a:t>
            </a:r>
            <a:endParaRPr dirty="0" sz="1600" lang="en-IN" smtClean="0">
              <a:latin typeface="Times New Roman" pitchFamily="18" charset="0"/>
              <a:cs typeface="Times New Roman" pitchFamily="18" charset="0"/>
            </a:endParaRPr>
          </a:p>
          <a:p>
            <a:pPr indent="-305435" marL="305435">
              <a:buNone/>
            </a:pPr>
            <a:endParaRPr dirty="0" sz="1600" lang="en-IN" smtClean="0">
              <a:latin typeface="Times New Roman" pitchFamily="18" charset="0"/>
              <a:cs typeface="Times New Roman" pitchFamily="18" charset="0"/>
            </a:endParaRPr>
          </a:p>
          <a:p>
            <a:pPr indent="-305435" marL="305435">
              <a:buFont typeface="Arial" pitchFamily="34" charset="0"/>
              <a:buChar char="•"/>
            </a:pPr>
            <a:endParaRPr dirty="0" sz="1600" lang="en-IN">
              <a:latin typeface="Times New Roman" pitchFamily="18" charset="0"/>
              <a:cs typeface="Times New Roman"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24" name="Title 4"/>
          <p:cNvSpPr>
            <a:spLocks noGrp="1"/>
          </p:cNvSpPr>
          <p:nvPr>
            <p:ph type="title"/>
          </p:nvPr>
        </p:nvSpPr>
        <p:spPr>
          <a:xfrm>
            <a:off x="1463041" y="2766218"/>
            <a:ext cx="9298744" cy="1325563"/>
          </a:xfrm>
        </p:spPr>
        <p:txBody>
          <a:bodyPr/>
          <a:p>
            <a:pPr algn="ctr"/>
            <a:r>
              <a:rPr b="1" lang="en-US">
                <a:solidFill>
                  <a:srgbClr val="002060"/>
                </a:solidFill>
                <a:latin typeface="Arial" panose="020B0604020202020204" pitchFamily="34" charset="0"/>
                <a:cs typeface="Arial" panose="020B0604020202020204" pitchFamily="34"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595" name="Title 1"/>
          <p:cNvSpPr>
            <a:spLocks noGrp="1"/>
          </p:cNvSpPr>
          <p:nvPr>
            <p:ph type="title"/>
          </p:nvPr>
        </p:nvSpPr>
        <p:spPr>
          <a:xfrm>
            <a:off x="849573" y="558468"/>
            <a:ext cx="10515600" cy="1325563"/>
          </a:xfrm>
        </p:spPr>
        <p:txBody>
          <a:bodyPr/>
          <a:p>
            <a:r>
              <a:rPr b="1" lang="en-US">
                <a:solidFill>
                  <a:srgbClr val="002060"/>
                </a:solidFill>
                <a:latin typeface="Arial" panose="020B0604020202020204" pitchFamily="34" charset="0"/>
                <a:cs typeface="Arial" panose="020B0604020202020204" pitchFamily="34" charset="0"/>
              </a:rPr>
              <a:t>OUTLINE</a:t>
            </a:r>
          </a:p>
        </p:txBody>
      </p:sp>
      <p:sp>
        <p:nvSpPr>
          <p:cNvPr id="1048596" name="Content Placeholder 2"/>
          <p:cNvSpPr>
            <a:spLocks noGrp="1"/>
          </p:cNvSpPr>
          <p:nvPr>
            <p:ph idx="1"/>
          </p:nvPr>
        </p:nvSpPr>
        <p:spPr>
          <a:xfrm>
            <a:off x="838200" y="1618938"/>
            <a:ext cx="11019020" cy="5239062"/>
          </a:xfrm>
        </p:spPr>
        <p:txBody>
          <a:bodyPr anchor="t" bIns="45720" lIns="91440" rIns="91440" rtlCol="0" tIns="45720" vert="horz">
            <a:noAutofit/>
          </a:bodyPr>
          <a:p>
            <a:pPr indent="0" marL="0">
              <a:buNone/>
            </a:pPr>
            <a:r>
              <a:rPr b="1" dirty="0" sz="2000" lang="en-US">
                <a:latin typeface="Arial"/>
                <a:ea typeface="+mn-lt"/>
                <a:cs typeface="Arial"/>
              </a:rPr>
              <a:t>  </a:t>
            </a:r>
            <a:endParaRPr dirty="0" lang="en-US">
              <a:latin typeface="Arial"/>
              <a:cs typeface="Arial"/>
            </a:endParaRPr>
          </a:p>
          <a:p>
            <a:pPr indent="-305435" marL="305435"/>
            <a:r>
              <a:rPr b="1" dirty="0" sz="2000" lang="en-US">
                <a:latin typeface="Arial"/>
                <a:ea typeface="+mn-lt"/>
                <a:cs typeface="Arial"/>
              </a:rPr>
              <a:t>Problem Statement </a:t>
            </a:r>
          </a:p>
          <a:p>
            <a:pPr indent="-305435" marL="305435"/>
            <a:r>
              <a:rPr b="1" dirty="0" sz="2000" lang="en-US">
                <a:latin typeface="Arial"/>
                <a:ea typeface="+mn-lt"/>
                <a:cs typeface="Arial"/>
              </a:rPr>
              <a:t>Proposed System/Solution</a:t>
            </a:r>
            <a:endParaRPr dirty="0" lang="en-US">
              <a:latin typeface="Arial"/>
              <a:cs typeface="Arial"/>
            </a:endParaRPr>
          </a:p>
          <a:p>
            <a:pPr indent="-305435" marL="305435"/>
            <a:r>
              <a:rPr b="1" dirty="0" sz="2000" lang="en-US">
                <a:latin typeface="Arial"/>
                <a:ea typeface="+mn-lt"/>
                <a:cs typeface="Calibri"/>
              </a:rPr>
              <a:t>System </a:t>
            </a:r>
            <a:r>
              <a:rPr b="1" dirty="0" sz="2000" lang="en-US">
                <a:latin typeface="Arial"/>
                <a:ea typeface="+mn-lt"/>
                <a:cs typeface="+mn-lt"/>
              </a:rPr>
              <a:t>Development Approach</a:t>
            </a:r>
            <a:endParaRPr dirty="0" lang="en-US">
              <a:latin typeface="Arial"/>
              <a:ea typeface="+mn-lt"/>
              <a:cs typeface="+mn-lt"/>
            </a:endParaRPr>
          </a:p>
          <a:p>
            <a:pPr indent="-305435" marL="305435"/>
            <a:r>
              <a:rPr b="1" dirty="0" sz="2000" lang="en-US">
                <a:latin typeface="Arial"/>
                <a:ea typeface="+mn-lt"/>
                <a:cs typeface="+mn-lt"/>
              </a:rPr>
              <a:t>Algorithm &amp; Deployment  </a:t>
            </a:r>
            <a:endParaRPr dirty="0" lang="en-US">
              <a:latin typeface="Arial"/>
              <a:cs typeface="Calibri"/>
            </a:endParaRPr>
          </a:p>
          <a:p>
            <a:pPr indent="-305435" marL="305435"/>
            <a:r>
              <a:rPr b="1" dirty="0" sz="2000" lang="en-US">
                <a:latin typeface="Arial"/>
                <a:ea typeface="+mn-lt"/>
                <a:cs typeface="Arial"/>
              </a:rPr>
              <a:t>Result </a:t>
            </a:r>
          </a:p>
          <a:p>
            <a:pPr indent="-305435" marL="305435"/>
            <a:r>
              <a:rPr b="1" dirty="0" sz="2000" lang="en-US">
                <a:latin typeface="Arial"/>
                <a:ea typeface="+mn-lt"/>
                <a:cs typeface="Arial"/>
              </a:rPr>
              <a:t>Conclusion</a:t>
            </a:r>
            <a:endParaRPr dirty="0" lang="en-US">
              <a:latin typeface="Arial"/>
              <a:cs typeface="Arial"/>
            </a:endParaRPr>
          </a:p>
          <a:p>
            <a:pPr indent="-305435" marL="305435"/>
            <a:r>
              <a:rPr b="1" dirty="0" sz="2000" lang="en-US">
                <a:latin typeface="Arial"/>
                <a:ea typeface="+mn-lt"/>
                <a:cs typeface="Arial"/>
              </a:rPr>
              <a:t>Future Scope</a:t>
            </a:r>
          </a:p>
          <a:p>
            <a:pPr indent="-305435" marL="305435"/>
            <a:r>
              <a:rPr b="1" dirty="0" sz="2000" lang="en-US">
                <a:latin typeface="Arial"/>
                <a:ea typeface="+mn-lt"/>
                <a:cs typeface="Arial"/>
              </a:rPr>
              <a:t>References</a:t>
            </a:r>
            <a:endParaRPr dirty="0" lang="en-US">
              <a:latin typeface="Arial"/>
              <a:cs typeface="Arial"/>
            </a:endParaRPr>
          </a:p>
          <a:p>
            <a:pPr indent="-305435" marL="305435"/>
            <a:endParaRPr dirty="0" lang="en-US">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597" name="Title 4"/>
          <p:cNvSpPr>
            <a:spLocks noGrp="1"/>
          </p:cNvSpPr>
          <p:nvPr>
            <p:ph type="title"/>
          </p:nvPr>
        </p:nvSpPr>
        <p:spPr/>
        <p:txBody>
          <a:bodyPr>
            <a:normAutofit fontScale="90000"/>
          </a:bodyPr>
          <a:p>
            <a:r>
              <a:rPr b="1" sz="4400" lang="en-US">
                <a:solidFill>
                  <a:schemeClr val="accent1"/>
                </a:solidFill>
                <a:latin typeface="Arial" panose="020B0604020202020204" pitchFamily="34" charset="0"/>
                <a:cs typeface="Arial" panose="020B0604020202020204" pitchFamily="34" charset="0"/>
              </a:rPr>
              <a:t>Problem Statement</a:t>
            </a:r>
            <a:endParaRPr sz="4400" lang="en-US"/>
          </a:p>
        </p:txBody>
      </p:sp>
      <p:sp>
        <p:nvSpPr>
          <p:cNvPr id="1048598" name="Content Placeholder 1"/>
          <p:cNvSpPr>
            <a:spLocks noGrp="1"/>
          </p:cNvSpPr>
          <p:nvPr>
            <p:ph idx="1"/>
          </p:nvPr>
        </p:nvSpPr>
        <p:spPr>
          <a:xfrm>
            <a:off x="452403" y="1237632"/>
            <a:ext cx="11029615" cy="4673324"/>
          </a:xfrm>
        </p:spPr>
        <p:txBody>
          <a:bodyPr>
            <a:normAutofit/>
          </a:bodyPr>
          <a:p>
            <a:pPr algn="just" indent="-305435" marL="305435"/>
            <a:r>
              <a:rPr b="1" dirty="0" sz="2000" lang="en-US" smtClean="0">
                <a:latin typeface="Times New Roman" pitchFamily="18" charset="0"/>
                <a:cs typeface="Times New Roman" pitchFamily="18" charset="0"/>
              </a:rPr>
              <a:t>        In recent years, online movie ratings have become a significant influence on audience’s viewing choices and the financial success of films. Fandango, a popular online movie ticketing platform, utilizes a five-star rating system that has come under scrutiny. This project aims to analyze Fandango’s current movie rating data to determine if there has been any change in their rating system after these allegations. The project will also explore the implications of such a rating system on consumer trust and behavior, as well as the overall impact on the movie industry.</a:t>
            </a:r>
            <a:endParaRPr b="1" dirty="0" sz="2000" lang="en-IN">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599" name="Title 4"/>
          <p:cNvSpPr>
            <a:spLocks noGrp="1"/>
          </p:cNvSpPr>
          <p:nvPr>
            <p:ph type="title"/>
          </p:nvPr>
        </p:nvSpPr>
        <p:spPr/>
        <p:txBody>
          <a:bodyPr>
            <a:normAutofit fontScale="90000"/>
          </a:bodyPr>
          <a:p>
            <a:r>
              <a:rPr b="1" dirty="0" sz="4400" lang="en-US">
                <a:solidFill>
                  <a:schemeClr val="accent1"/>
                </a:solidFill>
                <a:latin typeface="Arial" panose="020B0604020202020204" pitchFamily="34" charset="0"/>
                <a:cs typeface="Arial" panose="020B0604020202020204" pitchFamily="34" charset="0"/>
              </a:rPr>
              <a:t>Proposed </a:t>
            </a:r>
            <a:r>
              <a:rPr b="1" dirty="0" sz="4400" lang="en-US" smtClean="0">
                <a:solidFill>
                  <a:schemeClr val="accent1"/>
                </a:solidFill>
                <a:latin typeface="Arial" panose="020B0604020202020204" pitchFamily="34" charset="0"/>
                <a:cs typeface="Arial" panose="020B0604020202020204" pitchFamily="34" charset="0"/>
              </a:rPr>
              <a:t>Solution</a:t>
            </a:r>
            <a:endParaRPr dirty="0" sz="4400" lang="en-US"/>
          </a:p>
        </p:txBody>
      </p:sp>
      <p:sp>
        <p:nvSpPr>
          <p:cNvPr id="1048600" name="Rectangle 3"/>
          <p:cNvSpPr/>
          <p:nvPr/>
        </p:nvSpPr>
        <p:spPr>
          <a:xfrm>
            <a:off x="718458" y="1166842"/>
            <a:ext cx="11215396" cy="4892041"/>
          </a:xfrm>
          <a:prstGeom prst="rect"/>
        </p:spPr>
        <p:txBody>
          <a:bodyPr wrap="square">
            <a:spAutoFit/>
          </a:bodyPr>
          <a:p>
            <a:endParaRPr dirty="0" lang="en-US" smtClean="0">
              <a:solidFill>
                <a:srgbClr val="C00000"/>
              </a:solidFill>
            </a:endParaRPr>
          </a:p>
          <a:p>
            <a:pPr algn="just"/>
            <a:endParaRPr b="1" dirty="0" lang="en-US" smtClean="0">
              <a:solidFill>
                <a:srgbClr val="C00000"/>
              </a:solidFill>
              <a:latin typeface="Times New Roman" pitchFamily="18" charset="0"/>
              <a:cs typeface="Times New Roman" pitchFamily="18" charset="0"/>
            </a:endParaRPr>
          </a:p>
          <a:p>
            <a:pPr algn="just" indent="-342900" marL="342900">
              <a:buFont typeface="+mj-lt"/>
              <a:buAutoNum type="arabicPeriod"/>
            </a:pPr>
            <a:r>
              <a:rPr b="1" dirty="0" lang="en-US" smtClean="0">
                <a:latin typeface="Times New Roman" pitchFamily="18" charset="0"/>
                <a:cs typeface="Times New Roman" pitchFamily="18" charset="0"/>
              </a:rPr>
              <a:t>Perform exploratory data analysis to understand the distribution of ratings.</a:t>
            </a:r>
          </a:p>
          <a:p>
            <a:pPr algn="just" indent="-342900" marL="342900">
              <a:buFont typeface="+mj-lt"/>
              <a:buAutoNum type="arabicPeriod"/>
            </a:pPr>
            <a:endParaRPr b="1" dirty="0" lang="en-US" smtClean="0">
              <a:latin typeface="Times New Roman" pitchFamily="18" charset="0"/>
              <a:cs typeface="Times New Roman" pitchFamily="18" charset="0"/>
            </a:endParaRPr>
          </a:p>
          <a:p>
            <a:pPr algn="just" indent="-342900" marL="342900">
              <a:buFont typeface="+mj-lt"/>
              <a:buAutoNum type="arabicPeriod"/>
            </a:pPr>
            <a:r>
              <a:rPr b="1" dirty="0" lang="en-US" smtClean="0">
                <a:latin typeface="Times New Roman" pitchFamily="18" charset="0"/>
                <a:cs typeface="Times New Roman" pitchFamily="18" charset="0"/>
              </a:rPr>
              <a:t>Use statistical tests to identify any significant deviations from a normal distribution, which could indicate bias.</a:t>
            </a:r>
          </a:p>
          <a:p>
            <a:pPr algn="just" indent="-342900" marL="342900">
              <a:buFont typeface="+mj-lt"/>
              <a:buAutoNum type="arabicPeriod"/>
            </a:pPr>
            <a:endParaRPr b="1" dirty="0" lang="en-US" smtClean="0">
              <a:latin typeface="Times New Roman" pitchFamily="18" charset="0"/>
              <a:cs typeface="Times New Roman" pitchFamily="18" charset="0"/>
            </a:endParaRPr>
          </a:p>
          <a:p>
            <a:pPr algn="just" indent="-342900" marL="342900">
              <a:buFont typeface="+mj-lt"/>
              <a:buAutoNum type="arabicPeriod"/>
            </a:pPr>
            <a:r>
              <a:rPr b="1" dirty="0" lang="en-US" smtClean="0">
                <a:latin typeface="Times New Roman" pitchFamily="18" charset="0"/>
                <a:cs typeface="Times New Roman" pitchFamily="18" charset="0"/>
              </a:rPr>
              <a:t>Reverse-engineer the rating algorithm, if possible, to understand how the ratings are calculated.</a:t>
            </a:r>
          </a:p>
          <a:p>
            <a:pPr algn="just" indent="-342900" marL="342900">
              <a:buFont typeface="+mj-lt"/>
              <a:buAutoNum type="arabicPeriod"/>
            </a:pPr>
            <a:endParaRPr b="1" dirty="0" lang="en-US" smtClean="0">
              <a:latin typeface="Times New Roman" pitchFamily="18" charset="0"/>
              <a:cs typeface="Times New Roman" pitchFamily="18" charset="0"/>
            </a:endParaRPr>
          </a:p>
          <a:p>
            <a:pPr algn="just" indent="-342900" marL="342900">
              <a:buFont typeface="+mj-lt"/>
              <a:buAutoNum type="arabicPeriod"/>
            </a:pPr>
            <a:r>
              <a:rPr b="1" dirty="0" lang="en-US" smtClean="0">
                <a:latin typeface="Times New Roman" pitchFamily="18" charset="0"/>
                <a:cs typeface="Times New Roman" pitchFamily="18" charset="0"/>
              </a:rPr>
              <a:t>Compare the actual user-submitted ratings with the displayed ratings to check for rounding up practices.</a:t>
            </a:r>
          </a:p>
          <a:p>
            <a:pPr algn="just" indent="-342900" marL="342900">
              <a:buFont typeface="+mj-lt"/>
              <a:buAutoNum type="arabicPeriod"/>
            </a:pPr>
            <a:endParaRPr b="1" dirty="0" lang="en-US" smtClean="0">
              <a:latin typeface="Times New Roman" pitchFamily="18" charset="0"/>
              <a:cs typeface="Times New Roman" pitchFamily="18" charset="0"/>
            </a:endParaRPr>
          </a:p>
          <a:p>
            <a:pPr algn="just" indent="-342900" marL="342900">
              <a:buFont typeface="+mj-lt"/>
              <a:buAutoNum type="arabicPeriod"/>
            </a:pPr>
            <a:r>
              <a:rPr b="1" dirty="0" lang="en-US" smtClean="0">
                <a:latin typeface="Times New Roman" pitchFamily="18" charset="0"/>
                <a:cs typeface="Times New Roman" pitchFamily="18" charset="0"/>
              </a:rPr>
              <a:t>Implement machine learning models to predict unbiased ratings based on user reviews and other </a:t>
            </a:r>
            <a:r>
              <a:rPr b="1" dirty="0" lang="en-US" err="1" smtClean="0">
                <a:latin typeface="Times New Roman" pitchFamily="18" charset="0"/>
                <a:cs typeface="Times New Roman" pitchFamily="18" charset="0"/>
              </a:rPr>
              <a:t>metadata.Apply</a:t>
            </a:r>
            <a:r>
              <a:rPr b="1" dirty="0" lang="en-US" smtClean="0">
                <a:latin typeface="Times New Roman" pitchFamily="18" charset="0"/>
                <a:cs typeface="Times New Roman" pitchFamily="18" charset="0"/>
              </a:rPr>
              <a:t> fairness-aware algorithms that can detect and correct for biases.</a:t>
            </a:r>
          </a:p>
          <a:p>
            <a:pPr algn="just" indent="-342900" marL="342900">
              <a:buFont typeface="+mj-lt"/>
              <a:buAutoNum type="arabicPeriod"/>
            </a:pPr>
            <a:endParaRPr b="1" dirty="0" lang="en-US" smtClean="0">
              <a:latin typeface="Times New Roman" pitchFamily="18" charset="0"/>
              <a:cs typeface="Times New Roman" pitchFamily="18" charset="0"/>
            </a:endParaRPr>
          </a:p>
          <a:p>
            <a:pPr algn="just" indent="-342900" marL="342900"/>
            <a:r>
              <a:rPr dirty="0" lang="en-US" smtClean="0"/>
              <a:t>      </a:t>
            </a:r>
            <a:r>
              <a:rPr b="1" dirty="0" lang="en-US" smtClean="0">
                <a:latin typeface="Times New Roman" pitchFamily="18" charset="0"/>
                <a:cs typeface="Times New Roman" pitchFamily="18" charset="0"/>
              </a:rPr>
              <a:t>This solution aims to ensure that Fandango’s movie ratings are fair, accurate, and trustworthy, ultimately leading to a more reliable platform for both consumers and filmmakers</a:t>
            </a:r>
          </a:p>
          <a:p>
            <a:pPr algn="just"/>
            <a:endParaRPr b="1" dirty="0" lang="en-US" smtClean="0">
              <a:latin typeface="Times New Roman" pitchFamily="18" charset="0"/>
              <a:cs typeface="Times New Roman" pitchFamily="18" charset="0"/>
            </a:endParaRPr>
          </a:p>
          <a:p>
            <a:pPr algn="just"/>
            <a:endParaRPr b="1" dirty="0" lang="en-US">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01" name="Title 4"/>
          <p:cNvSpPr>
            <a:spLocks noGrp="1"/>
          </p:cNvSpPr>
          <p:nvPr>
            <p:ph type="title"/>
          </p:nvPr>
        </p:nvSpPr>
        <p:spPr>
          <a:xfrm>
            <a:off x="581192" y="662572"/>
            <a:ext cx="11029616" cy="530296"/>
          </a:xfrm>
        </p:spPr>
        <p:txBody>
          <a:bodyPr>
            <a:normAutofit fontScale="90000"/>
          </a:bodyPr>
          <a:p>
            <a:r>
              <a:rPr b="1" dirty="0" sz="4400" lang="en-US">
                <a:solidFill>
                  <a:schemeClr val="accent1"/>
                </a:solidFill>
                <a:latin typeface="Arial"/>
                <a:ea typeface="+mj-lt"/>
                <a:cs typeface="Arial"/>
              </a:rPr>
              <a:t>System  Approach</a:t>
            </a:r>
            <a:endParaRPr dirty="0" sz="4400" lang="en-US">
              <a:solidFill>
                <a:schemeClr val="accent1"/>
              </a:solidFill>
              <a:latin typeface="Calibri Light"/>
              <a:cs typeface="Calibri Light"/>
            </a:endParaRPr>
          </a:p>
        </p:txBody>
      </p:sp>
      <p:sp>
        <p:nvSpPr>
          <p:cNvPr id="1048602" name="Content Placeholder 3"/>
          <p:cNvSpPr>
            <a:spLocks noGrp="1"/>
          </p:cNvSpPr>
          <p:nvPr>
            <p:ph idx="1"/>
          </p:nvPr>
        </p:nvSpPr>
        <p:spPr/>
        <p:txBody>
          <a:bodyPr anchor="t">
            <a:normAutofit fontScale="93750"/>
          </a:bodyPr>
          <a:p>
            <a:pPr algn="just">
              <a:buNone/>
            </a:pPr>
            <a:r>
              <a:rPr dirty="0" sz="1600" lang="en-IN" smtClean="0">
                <a:solidFill>
                  <a:srgbClr val="0F0F0F"/>
                </a:solidFill>
                <a:latin typeface="Times New Roman" pitchFamily="18" charset="0"/>
                <a:cs typeface="Times New Roman" pitchFamily="18" charset="0"/>
              </a:rPr>
              <a:t>      Building the proposed solution would involve a combination of  data processing, feature engineering, and machine </a:t>
            </a:r>
            <a:r>
              <a:rPr dirty="0" sz="1600" lang="en-IN" err="1" smtClean="0">
                <a:solidFill>
                  <a:srgbClr val="0F0F0F"/>
                </a:solidFill>
                <a:latin typeface="Times New Roman" pitchFamily="18" charset="0"/>
                <a:cs typeface="Times New Roman" pitchFamily="18" charset="0"/>
              </a:rPr>
              <a:t>learning.Here</a:t>
            </a:r>
            <a:r>
              <a:rPr dirty="0" sz="1600" lang="en-IN" smtClean="0">
                <a:solidFill>
                  <a:srgbClr val="0F0F0F"/>
                </a:solidFill>
                <a:latin typeface="Times New Roman" pitchFamily="18" charset="0"/>
                <a:cs typeface="Times New Roman" pitchFamily="18" charset="0"/>
              </a:rPr>
              <a:t> are the key system and library requirements:</a:t>
            </a:r>
          </a:p>
          <a:p>
            <a:pPr algn="just">
              <a:buNone/>
            </a:pPr>
            <a:r>
              <a:rPr b="1" dirty="0" sz="1600" lang="en-IN" smtClean="0">
                <a:solidFill>
                  <a:srgbClr val="0F0F0F"/>
                </a:solidFill>
                <a:latin typeface="Times New Roman" pitchFamily="18" charset="0"/>
                <a:cs typeface="Times New Roman" pitchFamily="18" charset="0"/>
              </a:rPr>
              <a:t>System requirement:</a:t>
            </a:r>
          </a:p>
          <a:p>
            <a:pPr algn="just">
              <a:buNone/>
            </a:pPr>
            <a:r>
              <a:rPr b="1" dirty="0" sz="1600" lang="en-IN" smtClean="0">
                <a:solidFill>
                  <a:srgbClr val="0F0F0F"/>
                </a:solidFill>
                <a:latin typeface="Times New Roman" pitchFamily="18" charset="0"/>
                <a:cs typeface="Times New Roman" pitchFamily="18" charset="0"/>
              </a:rPr>
              <a:t>1.Hardware:</a:t>
            </a:r>
          </a:p>
          <a:p>
            <a:pPr algn="just">
              <a:buFont typeface="Arial" pitchFamily="34" charset="0"/>
              <a:buChar char="•"/>
            </a:pPr>
            <a:r>
              <a:rPr dirty="0" sz="1600" lang="en-IN" smtClean="0">
                <a:solidFill>
                  <a:srgbClr val="0F0F0F"/>
                </a:solidFill>
                <a:latin typeface="Times New Roman" pitchFamily="18" charset="0"/>
                <a:cs typeface="Times New Roman" pitchFamily="18" charset="0"/>
              </a:rPr>
              <a:t>A computer with sufficient processing power, preferably with multiple cores or a GPU for a faster training of machine  learning models.</a:t>
            </a:r>
          </a:p>
          <a:p>
            <a:pPr algn="just">
              <a:buFont typeface="Arial" pitchFamily="34" charset="0"/>
              <a:buChar char="•"/>
            </a:pPr>
            <a:r>
              <a:rPr dirty="0" sz="1600" lang="en-IN" smtClean="0">
                <a:solidFill>
                  <a:srgbClr val="0F0F0F"/>
                </a:solidFill>
                <a:latin typeface="Times New Roman" pitchFamily="18" charset="0"/>
                <a:cs typeface="Times New Roman" pitchFamily="18" charset="0"/>
              </a:rPr>
              <a:t>Adequate RAM to handle the size of the dataset and computational requirements.</a:t>
            </a:r>
          </a:p>
          <a:p>
            <a:pPr algn="just">
              <a:buNone/>
            </a:pPr>
            <a:r>
              <a:rPr b="1" dirty="0" sz="1600" lang="en-IN" smtClean="0">
                <a:solidFill>
                  <a:srgbClr val="0F0F0F"/>
                </a:solidFill>
                <a:latin typeface="Times New Roman" pitchFamily="18" charset="0"/>
                <a:cs typeface="Times New Roman" pitchFamily="18" charset="0"/>
              </a:rPr>
              <a:t>2.Software:</a:t>
            </a:r>
          </a:p>
          <a:p>
            <a:pPr algn="just">
              <a:buFont typeface="Arial" pitchFamily="34" charset="0"/>
              <a:buChar char="•"/>
            </a:pPr>
            <a:r>
              <a:rPr dirty="0" sz="1600" lang="en-IN" smtClean="0">
                <a:solidFill>
                  <a:srgbClr val="0F0F0F"/>
                </a:solidFill>
                <a:latin typeface="Times New Roman" pitchFamily="18" charset="0"/>
                <a:cs typeface="Times New Roman" pitchFamily="18" charset="0"/>
              </a:rPr>
              <a:t>An operating system compatible with the required machine learning libraries(</a:t>
            </a:r>
            <a:r>
              <a:rPr dirty="0" sz="1600" lang="en-IN" err="1" smtClean="0">
                <a:solidFill>
                  <a:srgbClr val="0F0F0F"/>
                </a:solidFill>
                <a:latin typeface="Times New Roman" pitchFamily="18" charset="0"/>
                <a:cs typeface="Times New Roman" pitchFamily="18" charset="0"/>
              </a:rPr>
              <a:t>eg.Windows</a:t>
            </a:r>
            <a:r>
              <a:rPr dirty="0" sz="1600" lang="en-IN" smtClean="0">
                <a:solidFill>
                  <a:srgbClr val="0F0F0F"/>
                </a:solidFill>
                <a:latin typeface="Times New Roman" pitchFamily="18" charset="0"/>
                <a:cs typeface="Times New Roman" pitchFamily="18" charset="0"/>
              </a:rPr>
              <a:t>, Linux, </a:t>
            </a:r>
            <a:r>
              <a:rPr dirty="0" sz="1600" lang="en-IN" err="1" smtClean="0">
                <a:solidFill>
                  <a:srgbClr val="0F0F0F"/>
                </a:solidFill>
                <a:latin typeface="Times New Roman" pitchFamily="18" charset="0"/>
                <a:cs typeface="Times New Roman" pitchFamily="18" charset="0"/>
              </a:rPr>
              <a:t>maacOS</a:t>
            </a:r>
            <a:r>
              <a:rPr dirty="0" sz="1600" lang="en-IN" smtClean="0">
                <a:solidFill>
                  <a:srgbClr val="0F0F0F"/>
                </a:solidFill>
                <a:latin typeface="Times New Roman" pitchFamily="18" charset="0"/>
                <a:cs typeface="Times New Roman" pitchFamily="18" charset="0"/>
              </a:rPr>
              <a:t>).</a:t>
            </a:r>
          </a:p>
          <a:p>
            <a:pPr algn="just">
              <a:buNone/>
            </a:pPr>
            <a:r>
              <a:rPr b="1" dirty="0" sz="1600" lang="en-IN" smtClean="0">
                <a:solidFill>
                  <a:srgbClr val="0F0F0F"/>
                </a:solidFill>
                <a:latin typeface="Times New Roman" pitchFamily="18" charset="0"/>
                <a:cs typeface="Times New Roman" pitchFamily="18" charset="0"/>
              </a:rPr>
              <a:t>Library Requirements:</a:t>
            </a:r>
          </a:p>
          <a:p>
            <a:pPr algn="just">
              <a:buNone/>
            </a:pPr>
            <a:r>
              <a:rPr b="1" dirty="0" sz="1600" lang="en-IN" smtClean="0">
                <a:solidFill>
                  <a:srgbClr val="0F0F0F"/>
                </a:solidFill>
                <a:latin typeface="Times New Roman" pitchFamily="18" charset="0"/>
                <a:cs typeface="Times New Roman" pitchFamily="18" charset="0"/>
              </a:rPr>
              <a:t>1.Data Processing and Analysis:</a:t>
            </a:r>
          </a:p>
          <a:p>
            <a:pPr algn="just" indent="-342900" marL="342900">
              <a:buFont typeface="Arial" pitchFamily="34" charset="0"/>
              <a:buChar char="•"/>
            </a:pPr>
            <a:r>
              <a:rPr dirty="0" sz="1600" lang="en-IN" smtClean="0">
                <a:solidFill>
                  <a:srgbClr val="0F0F0F"/>
                </a:solidFill>
                <a:latin typeface="Times New Roman" pitchFamily="18" charset="0"/>
                <a:cs typeface="Times New Roman" pitchFamily="18" charset="0"/>
              </a:rPr>
              <a:t>Pandas: For data manipulation and analysis.</a:t>
            </a:r>
          </a:p>
          <a:p>
            <a:pPr algn="just" indent="-342900" marL="342900">
              <a:buFont typeface="Arial" pitchFamily="34" charset="0"/>
              <a:buChar char="•"/>
            </a:pPr>
            <a:r>
              <a:rPr dirty="0" sz="1600" lang="en-IN" err="1" smtClean="0">
                <a:solidFill>
                  <a:srgbClr val="0F0F0F"/>
                </a:solidFill>
                <a:latin typeface="Times New Roman" pitchFamily="18" charset="0"/>
                <a:cs typeface="Times New Roman" pitchFamily="18" charset="0"/>
              </a:rPr>
              <a:t>Numpy</a:t>
            </a:r>
            <a:r>
              <a:rPr dirty="0" sz="1600" lang="en-IN" smtClean="0">
                <a:solidFill>
                  <a:srgbClr val="0F0F0F"/>
                </a:solidFill>
                <a:latin typeface="Times New Roman" pitchFamily="18" charset="0"/>
                <a:cs typeface="Times New Roman" pitchFamily="18" charset="0"/>
              </a:rPr>
              <a:t>: For numerical operations on data.</a:t>
            </a:r>
          </a:p>
          <a:p>
            <a:pPr indent="-342900" marL="342900">
              <a:buFont typeface="Arial" pitchFamily="34" charset="0"/>
              <a:buChar char="•"/>
            </a:pPr>
            <a:endParaRPr dirty="0" sz="1600" lang="en-IN" smtClean="0">
              <a:solidFill>
                <a:srgbClr val="0F0F0F"/>
              </a:solidFill>
              <a:latin typeface="Times New Roman" pitchFamily="18" charset="0"/>
              <a:cs typeface="Times New Roman" pitchFamily="18" charset="0"/>
            </a:endParaRPr>
          </a:p>
          <a:p>
            <a:pPr indent="-342900" marL="342900">
              <a:buFont typeface="Arial" pitchFamily="34" charset="0"/>
              <a:buChar char="•"/>
            </a:pPr>
            <a:endParaRPr dirty="0" sz="1600" lang="en-IN" smtClean="0">
              <a:solidFill>
                <a:srgbClr val="0F0F0F"/>
              </a:solidFill>
              <a:latin typeface="Times New Roman" pitchFamily="18" charset="0"/>
              <a:cs typeface="Times New Roman" pitchFamily="18" charset="0"/>
            </a:endParaRPr>
          </a:p>
          <a:p>
            <a:pPr indent="-342900" marL="342900">
              <a:buFont typeface="Arial" pitchFamily="34" charset="0"/>
              <a:buChar char="•"/>
            </a:pPr>
            <a:endParaRPr dirty="0" sz="1600" lang="en-IN" smtClean="0">
              <a:solidFill>
                <a:srgbClr val="0F0F0F"/>
              </a:solidFill>
              <a:latin typeface="Times New Roman" pitchFamily="18" charset="0"/>
              <a:cs typeface="Times New Roman" pitchFamily="18" charset="0"/>
            </a:endParaRPr>
          </a:p>
          <a:p>
            <a:pPr>
              <a:buNone/>
            </a:pPr>
            <a:endParaRPr dirty="0" lang="en-US" smtClean="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03" name="Title 1"/>
          <p:cNvSpPr>
            <a:spLocks noGrp="1"/>
          </p:cNvSpPr>
          <p:nvPr>
            <p:ph type="title"/>
          </p:nvPr>
        </p:nvSpPr>
        <p:spPr/>
        <p:txBody>
          <a:bodyPr/>
          <a:p>
            <a:r>
              <a:rPr b="1" dirty="0" lang="en-US" smtClean="0">
                <a:solidFill>
                  <a:schemeClr val="accent1"/>
                </a:solidFill>
                <a:latin typeface="Arial"/>
                <a:ea typeface="+mj-lt"/>
                <a:cs typeface="Arial"/>
              </a:rPr>
              <a:t>System  Approach - cont</a:t>
            </a:r>
            <a:endParaRPr dirty="0" lang="en-US"/>
          </a:p>
        </p:txBody>
      </p:sp>
      <p:sp>
        <p:nvSpPr>
          <p:cNvPr id="1048604" name="Content Placeholder 2"/>
          <p:cNvSpPr>
            <a:spLocks noGrp="1"/>
          </p:cNvSpPr>
          <p:nvPr>
            <p:ph idx="1"/>
          </p:nvPr>
        </p:nvSpPr>
        <p:spPr/>
        <p:txBody>
          <a:bodyPr anchor="t">
            <a:normAutofit/>
          </a:bodyPr>
          <a:p>
            <a:pPr>
              <a:buNone/>
            </a:pPr>
            <a:r>
              <a:rPr b="1" dirty="0" sz="2000" lang="en-US" smtClean="0">
                <a:latin typeface="Times New Roman" pitchFamily="18" charset="0"/>
                <a:cs typeface="Times New Roman" pitchFamily="18" charset="0"/>
              </a:rPr>
              <a:t>2.Data Visualization:</a:t>
            </a:r>
          </a:p>
          <a:p>
            <a:pPr>
              <a:buFont typeface="Arial" pitchFamily="34" charset="0"/>
              <a:buChar char="•"/>
            </a:pPr>
            <a:r>
              <a:rPr dirty="0" sz="1600" lang="en-US" err="1" smtClean="0">
                <a:latin typeface="Times New Roman" pitchFamily="18" charset="0"/>
                <a:cs typeface="Times New Roman" pitchFamily="18" charset="0"/>
              </a:rPr>
              <a:t>Matplotlib</a:t>
            </a:r>
            <a:r>
              <a:rPr dirty="0" sz="1600" lang="en-US" smtClean="0">
                <a:latin typeface="Times New Roman" pitchFamily="18" charset="0"/>
                <a:cs typeface="Times New Roman" pitchFamily="18" charset="0"/>
              </a:rPr>
              <a:t> and </a:t>
            </a:r>
            <a:r>
              <a:rPr dirty="0" sz="1600" lang="en-US" err="1" smtClean="0">
                <a:latin typeface="Times New Roman" pitchFamily="18" charset="0"/>
                <a:cs typeface="Times New Roman" pitchFamily="18" charset="0"/>
              </a:rPr>
              <a:t>Seaborn</a:t>
            </a:r>
            <a:r>
              <a:rPr dirty="0" sz="1600" lang="en-US" smtClean="0">
                <a:latin typeface="Times New Roman" pitchFamily="18" charset="0"/>
                <a:cs typeface="Times New Roman" pitchFamily="18" charset="0"/>
              </a:rPr>
              <a:t>: For creating visualizations to understand patterns.</a:t>
            </a:r>
          </a:p>
          <a:p>
            <a:pPr>
              <a:buFont typeface="Arial" pitchFamily="34" charset="0"/>
              <a:buChar char="•"/>
            </a:pPr>
            <a:r>
              <a:rPr dirty="0" sz="1600" lang="en-US" err="1" smtClean="0">
                <a:latin typeface="Times New Roman" pitchFamily="18" charset="0"/>
                <a:cs typeface="Times New Roman" pitchFamily="18" charset="0"/>
              </a:rPr>
              <a:t>Plotly</a:t>
            </a:r>
            <a:r>
              <a:rPr dirty="0" sz="1600" lang="en-US" smtClean="0">
                <a:latin typeface="Times New Roman" pitchFamily="18" charset="0"/>
                <a:cs typeface="Times New Roman" pitchFamily="18" charset="0"/>
              </a:rPr>
              <a:t> or </a:t>
            </a:r>
            <a:r>
              <a:rPr dirty="0" sz="1600" lang="en-US" err="1" smtClean="0">
                <a:latin typeface="Times New Roman" pitchFamily="18" charset="0"/>
                <a:cs typeface="Times New Roman" pitchFamily="18" charset="0"/>
              </a:rPr>
              <a:t>Bokeh</a:t>
            </a:r>
            <a:r>
              <a:rPr dirty="0" sz="1600" lang="en-US" smtClean="0">
                <a:latin typeface="Times New Roman" pitchFamily="18" charset="0"/>
                <a:cs typeface="Times New Roman" pitchFamily="18" charset="0"/>
              </a:rPr>
              <a:t>: Interactive visualization libraries for more complex visualization.  </a:t>
            </a:r>
            <a:endParaRPr dirty="0" sz="1600" lang="en-US">
              <a:latin typeface="Times New Roman" pitchFamily="18" charset="0"/>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05" name="Title 4"/>
          <p:cNvSpPr>
            <a:spLocks noGrp="1"/>
          </p:cNvSpPr>
          <p:nvPr>
            <p:ph type="title"/>
          </p:nvPr>
        </p:nvSpPr>
        <p:spPr/>
        <p:txBody>
          <a:bodyPr>
            <a:normAutofit/>
          </a:bodyPr>
          <a:p>
            <a:r>
              <a:rPr b="1" dirty="0" sz="4400" lang="en-US">
                <a:solidFill>
                  <a:schemeClr val="accent1"/>
                </a:solidFill>
                <a:latin typeface="Arial"/>
                <a:ea typeface="+mj-lt"/>
                <a:cs typeface="Arial"/>
              </a:rPr>
              <a:t>Algorithm &amp; Deployment</a:t>
            </a:r>
            <a:endParaRPr dirty="0" lang="en-US"/>
          </a:p>
        </p:txBody>
      </p:sp>
      <p:sp>
        <p:nvSpPr>
          <p:cNvPr id="1048606" name="Content Placeholder 1"/>
          <p:cNvSpPr>
            <a:spLocks noGrp="1"/>
          </p:cNvSpPr>
          <p:nvPr>
            <p:ph idx="1"/>
          </p:nvPr>
        </p:nvSpPr>
        <p:spPr>
          <a:xfrm>
            <a:off x="581192" y="1302025"/>
            <a:ext cx="11029615" cy="4772203"/>
          </a:xfrm>
        </p:spPr>
        <p:txBody>
          <a:bodyPr anchor="t">
            <a:normAutofit lnSpcReduction="10000"/>
          </a:bodyPr>
          <a:p>
            <a:pPr indent="-305435" marL="305435">
              <a:buNone/>
            </a:pPr>
            <a:r>
              <a:rPr dirty="0" lang="en-IN" smtClean="0"/>
              <a:t>                                                                      </a:t>
            </a:r>
            <a:r>
              <a:rPr b="1" dirty="0" lang="en-IN" smtClean="0">
                <a:latin typeface="Times New Roman" pitchFamily="18" charset="0"/>
                <a:cs typeface="Times New Roman" pitchFamily="18" charset="0"/>
              </a:rPr>
              <a:t>Algorithm Selection</a:t>
            </a:r>
          </a:p>
          <a:p>
            <a:pPr indent="-305435" marL="305435">
              <a:buNone/>
            </a:pPr>
            <a:r>
              <a:rPr b="1" dirty="0" lang="en-IN" smtClean="0">
                <a:latin typeface="Times New Roman" pitchFamily="18" charset="0"/>
                <a:cs typeface="Times New Roman" pitchFamily="18" charset="0"/>
              </a:rPr>
              <a:t>Data Exploration:</a:t>
            </a:r>
          </a:p>
          <a:p>
            <a:pPr indent="-305435" marL="305435">
              <a:buFont typeface="Arial" pitchFamily="34" charset="0"/>
              <a:buChar char="•"/>
            </a:pPr>
            <a:r>
              <a:rPr dirty="0" lang="en-IN" smtClean="0">
                <a:latin typeface="Times New Roman" pitchFamily="18" charset="0"/>
                <a:cs typeface="Times New Roman" pitchFamily="18" charset="0"/>
              </a:rPr>
              <a:t>Explore  the fandango movie rating dataset’s structure, features, and target variable(s).</a:t>
            </a:r>
          </a:p>
          <a:p>
            <a:pPr indent="-305435" marL="305435">
              <a:buFont typeface="Arial" pitchFamily="34" charset="0"/>
              <a:buChar char="•"/>
            </a:pPr>
            <a:r>
              <a:rPr dirty="0" lang="en-IN" smtClean="0">
                <a:latin typeface="Times New Roman" pitchFamily="18" charset="0"/>
                <a:cs typeface="Times New Roman" pitchFamily="18" charset="0"/>
              </a:rPr>
              <a:t>Identify potential patterns, correlations, and outliers</a:t>
            </a:r>
          </a:p>
          <a:p>
            <a:pPr indent="-305435" marL="305435">
              <a:buNone/>
            </a:pPr>
            <a:r>
              <a:rPr b="1" dirty="0" lang="en-IN" smtClean="0">
                <a:latin typeface="Times New Roman" pitchFamily="18" charset="0"/>
                <a:cs typeface="Times New Roman" pitchFamily="18" charset="0"/>
              </a:rPr>
              <a:t>Problem Formulation:</a:t>
            </a:r>
          </a:p>
          <a:p>
            <a:pPr indent="-305435" marL="305435">
              <a:buFont typeface="Arial" pitchFamily="34" charset="0"/>
              <a:buChar char="•"/>
            </a:pPr>
            <a:r>
              <a:rPr dirty="0" lang="en-IN" smtClean="0">
                <a:latin typeface="Times New Roman" pitchFamily="18" charset="0"/>
                <a:cs typeface="Times New Roman" pitchFamily="18" charset="0"/>
              </a:rPr>
              <a:t>Define the </a:t>
            </a:r>
            <a:r>
              <a:rPr dirty="0" lang="en-IN" err="1" smtClean="0">
                <a:latin typeface="Times New Roman" pitchFamily="18" charset="0"/>
                <a:cs typeface="Times New Roman" pitchFamily="18" charset="0"/>
              </a:rPr>
              <a:t>problem:Predicting</a:t>
            </a:r>
            <a:r>
              <a:rPr dirty="0" lang="en-IN" smtClean="0">
                <a:latin typeface="Times New Roman" pitchFamily="18" charset="0"/>
                <a:cs typeface="Times New Roman" pitchFamily="18" charset="0"/>
              </a:rPr>
              <a:t> the </a:t>
            </a:r>
            <a:r>
              <a:rPr dirty="0" lang="en-US" smtClean="0">
                <a:latin typeface="Times New Roman" pitchFamily="18" charset="0"/>
                <a:cs typeface="Times New Roman" pitchFamily="18" charset="0"/>
              </a:rPr>
              <a:t>consumers in making informed choices about which movies to watch by providing ratings and reviews.</a:t>
            </a:r>
            <a:r>
              <a:rPr dirty="0" lang="en-IN" smtClean="0">
                <a:latin typeface="Times New Roman" pitchFamily="18" charset="0"/>
                <a:cs typeface="Times New Roman" pitchFamily="18" charset="0"/>
              </a:rPr>
              <a:t> </a:t>
            </a:r>
          </a:p>
          <a:p>
            <a:pPr indent="-305435" marL="305435">
              <a:buNone/>
            </a:pPr>
            <a:r>
              <a:rPr b="1" dirty="0" lang="en-IN" smtClean="0">
                <a:latin typeface="Times New Roman" pitchFamily="18" charset="0"/>
                <a:cs typeface="Times New Roman" pitchFamily="18" charset="0"/>
              </a:rPr>
              <a:t>Algorithm Selection</a:t>
            </a:r>
          </a:p>
          <a:p>
            <a:pPr indent="-305435" marL="305435">
              <a:buFont typeface="Arial" pitchFamily="34" charset="0"/>
              <a:buChar char="•"/>
            </a:pPr>
            <a:r>
              <a:rPr dirty="0" lang="en-IN" smtClean="0">
                <a:latin typeface="Times New Roman" pitchFamily="18" charset="0"/>
                <a:cs typeface="Times New Roman" pitchFamily="18" charset="0"/>
              </a:rPr>
              <a:t>Regression tasks (</a:t>
            </a:r>
            <a:r>
              <a:rPr dirty="0" lang="en-IN" err="1" smtClean="0">
                <a:latin typeface="Times New Roman" pitchFamily="18" charset="0"/>
                <a:cs typeface="Times New Roman" pitchFamily="18" charset="0"/>
              </a:rPr>
              <a:t>eg</a:t>
            </a:r>
            <a:r>
              <a:rPr dirty="0" lang="en-IN" smtClean="0">
                <a:latin typeface="Times New Roman" pitchFamily="18" charset="0"/>
                <a:cs typeface="Times New Roman" pitchFamily="18" charset="0"/>
              </a:rPr>
              <a:t>. Predicting daily rates)</a:t>
            </a:r>
          </a:p>
          <a:p>
            <a:pPr indent="-400050" marL="400050">
              <a:buFont typeface="+mj-lt"/>
              <a:buAutoNum type="romanLcPeriod"/>
            </a:pPr>
            <a:r>
              <a:rPr dirty="0" lang="en-IN" smtClean="0">
                <a:latin typeface="Times New Roman" pitchFamily="18" charset="0"/>
                <a:cs typeface="Times New Roman" pitchFamily="18" charset="0"/>
              </a:rPr>
              <a:t>  consider linear regression, decision trees, or ensemble methods (</a:t>
            </a:r>
            <a:r>
              <a:rPr dirty="0" lang="en-IN" err="1" smtClean="0">
                <a:latin typeface="Times New Roman" pitchFamily="18" charset="0"/>
                <a:cs typeface="Times New Roman" pitchFamily="18" charset="0"/>
              </a:rPr>
              <a:t>XGBoost</a:t>
            </a:r>
            <a:r>
              <a:rPr dirty="0" lang="en-IN" smtClean="0">
                <a:latin typeface="Times New Roman" pitchFamily="18" charset="0"/>
                <a:cs typeface="Times New Roman" pitchFamily="18" charset="0"/>
              </a:rPr>
              <a:t>, </a:t>
            </a:r>
            <a:r>
              <a:rPr dirty="0" lang="en-IN" err="1" smtClean="0">
                <a:latin typeface="Times New Roman" pitchFamily="18" charset="0"/>
                <a:cs typeface="Times New Roman" pitchFamily="18" charset="0"/>
              </a:rPr>
              <a:t>LightGBM</a:t>
            </a:r>
            <a:r>
              <a:rPr dirty="0" lang="en-IN" smtClean="0">
                <a:latin typeface="Times New Roman" pitchFamily="18" charset="0"/>
                <a:cs typeface="Times New Roman" pitchFamily="18" charset="0"/>
              </a:rPr>
              <a:t>).</a:t>
            </a:r>
          </a:p>
          <a:p>
            <a:pPr indent="-400050" marL="400050">
              <a:buFont typeface="Arial" pitchFamily="34" charset="0"/>
              <a:buChar char="•"/>
            </a:pPr>
            <a:r>
              <a:rPr dirty="0" lang="en-IN" smtClean="0">
                <a:latin typeface="Times New Roman" pitchFamily="18" charset="0"/>
                <a:cs typeface="Times New Roman" pitchFamily="18" charset="0"/>
              </a:rPr>
              <a:t>Classification tasks (</a:t>
            </a:r>
            <a:r>
              <a:rPr dirty="0" lang="en-IN" err="1" smtClean="0">
                <a:latin typeface="Times New Roman" pitchFamily="18" charset="0"/>
                <a:cs typeface="Times New Roman" pitchFamily="18" charset="0"/>
              </a:rPr>
              <a:t>eg</a:t>
            </a:r>
            <a:r>
              <a:rPr dirty="0" lang="en-IN" smtClean="0">
                <a:latin typeface="Times New Roman" pitchFamily="18" charset="0"/>
                <a:cs typeface="Times New Roman" pitchFamily="18" charset="0"/>
              </a:rPr>
              <a:t>, predicting special  tasks)</a:t>
            </a:r>
          </a:p>
          <a:p>
            <a:pPr indent="-400050" marL="400050">
              <a:buFont typeface="+mj-lt"/>
              <a:buAutoNum type="romanLcPeriod"/>
            </a:pPr>
            <a:r>
              <a:rPr dirty="0" lang="en-IN" smtClean="0">
                <a:latin typeface="Times New Roman" pitchFamily="18" charset="0"/>
                <a:cs typeface="Times New Roman" pitchFamily="18" charset="0"/>
              </a:rPr>
              <a:t>Consider logistic </a:t>
            </a:r>
            <a:r>
              <a:rPr dirty="0" lang="en-IN" err="1" smtClean="0">
                <a:latin typeface="Times New Roman" pitchFamily="18" charset="0"/>
                <a:cs typeface="Times New Roman" pitchFamily="18" charset="0"/>
              </a:rPr>
              <a:t>regression,decision</a:t>
            </a:r>
            <a:r>
              <a:rPr dirty="0" lang="en-IN" smtClean="0">
                <a:latin typeface="Times New Roman" pitchFamily="18" charset="0"/>
                <a:cs typeface="Times New Roman" pitchFamily="18" charset="0"/>
              </a:rPr>
              <a:t> trees, or random forests.</a:t>
            </a:r>
          </a:p>
          <a:p>
            <a:pPr indent="-400050" marL="400050">
              <a:buFont typeface="+mj-lt"/>
              <a:buAutoNum type="romanLcPeriod"/>
            </a:pPr>
            <a:endParaRPr dirty="0" lang="en-IN">
              <a:latin typeface="Times New Roman" pitchFamily="18" charset="0"/>
              <a:cs typeface="Times New Roman"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07" name="Title 1"/>
          <p:cNvSpPr>
            <a:spLocks noGrp="1"/>
          </p:cNvSpPr>
          <p:nvPr>
            <p:ph type="title"/>
          </p:nvPr>
        </p:nvSpPr>
        <p:spPr/>
        <p:txBody>
          <a:bodyPr/>
          <a:p>
            <a:r>
              <a:rPr b="1" dirty="0" lang="en-US" smtClean="0">
                <a:solidFill>
                  <a:schemeClr val="accent1"/>
                </a:solidFill>
                <a:latin typeface="Arial"/>
                <a:ea typeface="+mj-lt"/>
                <a:cs typeface="Arial"/>
              </a:rPr>
              <a:t>Algorithm &amp; Deployment</a:t>
            </a:r>
            <a:endParaRPr dirty="0" lang="en-US"/>
          </a:p>
        </p:txBody>
      </p:sp>
      <p:sp>
        <p:nvSpPr>
          <p:cNvPr id="1048608" name="Content Placeholder 2"/>
          <p:cNvSpPr>
            <a:spLocks noGrp="1"/>
          </p:cNvSpPr>
          <p:nvPr>
            <p:ph idx="1"/>
          </p:nvPr>
        </p:nvSpPr>
        <p:spPr/>
        <p:txBody>
          <a:bodyPr anchor="t"/>
          <a:p>
            <a:pPr>
              <a:buNone/>
            </a:pPr>
            <a:r>
              <a:rPr b="1" dirty="0" lang="en-IN" smtClean="0">
                <a:latin typeface="Times New Roman" pitchFamily="18" charset="0"/>
                <a:cs typeface="Times New Roman" pitchFamily="18" charset="0"/>
              </a:rPr>
              <a:t>                                                                   Data Input</a:t>
            </a:r>
          </a:p>
          <a:p>
            <a:pPr>
              <a:buNone/>
            </a:pPr>
            <a:r>
              <a:rPr b="1" dirty="0" lang="en-IN" smtClean="0">
                <a:latin typeface="Times New Roman" pitchFamily="18" charset="0"/>
                <a:cs typeface="Times New Roman" pitchFamily="18" charset="0"/>
              </a:rPr>
              <a:t>Data Collection:</a:t>
            </a:r>
          </a:p>
          <a:p>
            <a:pPr>
              <a:buNone/>
            </a:pPr>
            <a:r>
              <a:rPr dirty="0" lang="en-US" smtClean="0">
                <a:latin typeface="Times New Roman" pitchFamily="18" charset="0"/>
                <a:cs typeface="Times New Roman" pitchFamily="18" charset="0"/>
              </a:rPr>
              <a:t>Collect a comprehensive dataset of movie ratings from Fandango’s website.</a:t>
            </a:r>
          </a:p>
          <a:p>
            <a:pPr>
              <a:buNone/>
            </a:pPr>
            <a:r>
              <a:rPr b="1" dirty="0" lang="en-IN" smtClean="0">
                <a:latin typeface="Times New Roman" pitchFamily="18" charset="0"/>
                <a:cs typeface="Times New Roman" pitchFamily="18" charset="0"/>
              </a:rPr>
              <a:t>Data Cleaning:</a:t>
            </a:r>
          </a:p>
          <a:p>
            <a:pPr algn="just">
              <a:buNone/>
            </a:pPr>
            <a:r>
              <a:rPr dirty="0" lang="en-US" smtClean="0">
                <a:latin typeface="Times New Roman" pitchFamily="18" charset="0"/>
                <a:cs typeface="Times New Roman" pitchFamily="18" charset="0"/>
              </a:rPr>
              <a:t>      Clean the data to remove any duplicates or inconsistencies. Normalize the data to ensure comparability across different movies and time periods</a:t>
            </a:r>
            <a:r>
              <a:rPr b="1" dirty="0" lang="en-US" smtClean="0">
                <a:latin typeface="Times New Roman" pitchFamily="18" charset="0"/>
                <a:cs typeface="Times New Roman" pitchFamily="18" charset="0"/>
              </a:rPr>
              <a:t>.</a:t>
            </a:r>
          </a:p>
          <a:p>
            <a:pPr algn="just">
              <a:buNone/>
            </a:pPr>
            <a:r>
              <a:rPr b="1" dirty="0" lang="en-IN" smtClean="0">
                <a:latin typeface="Times New Roman" pitchFamily="18" charset="0"/>
                <a:cs typeface="Times New Roman" pitchFamily="18" charset="0"/>
              </a:rPr>
              <a:t>Feature Engineering:</a:t>
            </a:r>
          </a:p>
          <a:p>
            <a:pPr algn="just">
              <a:buFont typeface="Arial" pitchFamily="34" charset="0"/>
              <a:buChar char="•"/>
            </a:pPr>
            <a:r>
              <a:rPr dirty="0" lang="en-IN" smtClean="0">
                <a:latin typeface="Times New Roman" pitchFamily="18" charset="0"/>
                <a:cs typeface="Times New Roman" pitchFamily="18" charset="0"/>
              </a:rPr>
              <a:t>Create new features or modify existing ones  based on domain knowledge.</a:t>
            </a:r>
          </a:p>
          <a:p>
            <a:pPr algn="just">
              <a:buNone/>
            </a:pPr>
            <a:endParaRPr dirty="0" lang="en-IN" smtClean="0">
              <a:latin typeface="Times New Roman" pitchFamily="18" charset="0"/>
              <a:cs typeface="Times New Roman"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09" name="Title 1"/>
          <p:cNvSpPr>
            <a:spLocks noGrp="1"/>
          </p:cNvSpPr>
          <p:nvPr>
            <p:ph type="title"/>
          </p:nvPr>
        </p:nvSpPr>
        <p:spPr/>
        <p:txBody>
          <a:bodyPr/>
          <a:p>
            <a:r>
              <a:rPr b="1" dirty="0" lang="en-US" smtClean="0">
                <a:solidFill>
                  <a:schemeClr val="accent1"/>
                </a:solidFill>
                <a:latin typeface="Arial"/>
                <a:ea typeface="+mj-lt"/>
                <a:cs typeface="Arial"/>
              </a:rPr>
              <a:t>Algorithm &amp; Deployment</a:t>
            </a:r>
            <a:endParaRPr dirty="0" lang="en-US"/>
          </a:p>
        </p:txBody>
      </p:sp>
      <p:sp>
        <p:nvSpPr>
          <p:cNvPr id="1048610" name="Content Placeholder 2"/>
          <p:cNvSpPr>
            <a:spLocks noGrp="1"/>
          </p:cNvSpPr>
          <p:nvPr>
            <p:ph idx="1"/>
          </p:nvPr>
        </p:nvSpPr>
        <p:spPr/>
        <p:txBody>
          <a:bodyPr anchor="t"/>
          <a:p>
            <a:pPr algn="just">
              <a:buNone/>
            </a:pPr>
            <a:r>
              <a:rPr b="1" dirty="0" lang="en-IN" smtClean="0">
                <a:latin typeface="Times New Roman" pitchFamily="18" charset="0"/>
                <a:cs typeface="Times New Roman" pitchFamily="18" charset="0"/>
              </a:rPr>
              <a:t>                                                                       Training Process</a:t>
            </a:r>
          </a:p>
          <a:p>
            <a:pPr algn="just">
              <a:buNone/>
            </a:pPr>
            <a:r>
              <a:rPr b="1" dirty="0" lang="en-IN" smtClean="0">
                <a:latin typeface="Times New Roman" pitchFamily="18" charset="0"/>
                <a:cs typeface="Times New Roman" pitchFamily="18" charset="0"/>
              </a:rPr>
              <a:t>Data Splitting:</a:t>
            </a:r>
          </a:p>
          <a:p>
            <a:pPr algn="just">
              <a:buNone/>
            </a:pPr>
            <a:r>
              <a:rPr b="1" dirty="0" lang="en-IN" smtClean="0">
                <a:latin typeface="Times New Roman" pitchFamily="18" charset="0"/>
                <a:cs typeface="Times New Roman" pitchFamily="18" charset="0"/>
              </a:rPr>
              <a:t>       </a:t>
            </a:r>
            <a:r>
              <a:rPr dirty="0" lang="en-IN" smtClean="0">
                <a:latin typeface="Times New Roman" pitchFamily="18" charset="0"/>
                <a:cs typeface="Times New Roman" pitchFamily="18" charset="0"/>
              </a:rPr>
              <a:t>Divide the dataset into training and testing sets to evaluate the model’s performance.</a:t>
            </a:r>
          </a:p>
          <a:p>
            <a:pPr algn="just">
              <a:buNone/>
            </a:pPr>
            <a:r>
              <a:rPr b="1" dirty="0" lang="en-IN" smtClean="0">
                <a:latin typeface="Times New Roman" pitchFamily="18" charset="0"/>
                <a:cs typeface="Times New Roman" pitchFamily="18" charset="0"/>
              </a:rPr>
              <a:t>Feature Scaling:           </a:t>
            </a:r>
          </a:p>
          <a:p>
            <a:pPr algn="just">
              <a:buNone/>
            </a:pPr>
            <a:r>
              <a:rPr dirty="0" lang="en-IN" smtClean="0">
                <a:latin typeface="Times New Roman" pitchFamily="18" charset="0"/>
                <a:cs typeface="Times New Roman" pitchFamily="18" charset="0"/>
              </a:rPr>
              <a:t>        Standardize or normalize numerical features to ensure they have a consistent scale.</a:t>
            </a:r>
          </a:p>
          <a:p>
            <a:pPr algn="just">
              <a:buNone/>
            </a:pPr>
            <a:r>
              <a:rPr b="1" dirty="0" lang="en-IN" smtClean="0">
                <a:latin typeface="Times New Roman" pitchFamily="18" charset="0"/>
                <a:cs typeface="Times New Roman" pitchFamily="18" charset="0"/>
              </a:rPr>
              <a:t>Model Training:</a:t>
            </a:r>
          </a:p>
          <a:p>
            <a:pPr algn="just"/>
            <a:r>
              <a:rPr b="1" dirty="0" lang="en-IN" smtClean="0">
                <a:latin typeface="Times New Roman" pitchFamily="18" charset="0"/>
                <a:cs typeface="Times New Roman" pitchFamily="18" charset="0"/>
              </a:rPr>
              <a:t>   </a:t>
            </a:r>
            <a:r>
              <a:rPr dirty="0" lang="en-IN" smtClean="0">
                <a:latin typeface="Times New Roman" pitchFamily="18" charset="0"/>
                <a:cs typeface="Times New Roman" pitchFamily="18" charset="0"/>
              </a:rPr>
              <a:t>Use the selected algorithm to train the model on the training dataset.</a:t>
            </a:r>
          </a:p>
          <a:p>
            <a:pPr algn="just"/>
            <a:r>
              <a:rPr b="1" dirty="0" lang="en-IN" smtClean="0">
                <a:latin typeface="Times New Roman" pitchFamily="18" charset="0"/>
                <a:cs typeface="Times New Roman" pitchFamily="18" charset="0"/>
              </a:rPr>
              <a:t>   </a:t>
            </a:r>
            <a:r>
              <a:rPr dirty="0" lang="en-IN" smtClean="0">
                <a:latin typeface="Times New Roman" pitchFamily="18" charset="0"/>
                <a:cs typeface="Times New Roman" pitchFamily="18" charset="0"/>
              </a:rPr>
              <a:t>Adjust the </a:t>
            </a:r>
            <a:r>
              <a:rPr dirty="0" lang="en-IN" err="1" smtClean="0">
                <a:latin typeface="Times New Roman" pitchFamily="18" charset="0"/>
                <a:cs typeface="Times New Roman" pitchFamily="18" charset="0"/>
              </a:rPr>
              <a:t>hyperparameters</a:t>
            </a:r>
            <a:r>
              <a:rPr dirty="0" lang="en-IN" smtClean="0">
                <a:latin typeface="Times New Roman" pitchFamily="18" charset="0"/>
                <a:cs typeface="Times New Roman" pitchFamily="18" charset="0"/>
              </a:rPr>
              <a:t> to optimize model performance.</a:t>
            </a:r>
            <a:r>
              <a:rPr b="1" dirty="0" lang="en-IN" smtClean="0">
                <a:latin typeface="Times New Roman" pitchFamily="18" charset="0"/>
                <a:cs typeface="Times New Roman" pitchFamily="18" charset="0"/>
              </a:rPr>
              <a:t>       </a:t>
            </a:r>
          </a:p>
          <a:p>
            <a:pPr algn="just">
              <a:buNone/>
            </a:pPr>
            <a:r>
              <a:rPr b="1" dirty="0" lang="en-IN" smtClean="0">
                <a:latin typeface="Times New Roman" pitchFamily="18" charset="0"/>
                <a:cs typeface="Times New Roman" pitchFamily="18" charset="0"/>
              </a:rPr>
              <a:t>Model Evaluation:</a:t>
            </a:r>
          </a:p>
          <a:p>
            <a:pPr algn="just">
              <a:buNone/>
            </a:pPr>
            <a:r>
              <a:rPr b="1" dirty="0" lang="en-IN" smtClean="0">
                <a:latin typeface="Times New Roman" pitchFamily="18" charset="0"/>
                <a:cs typeface="Times New Roman" pitchFamily="18" charset="0"/>
              </a:rPr>
              <a:t>        </a:t>
            </a:r>
            <a:r>
              <a:rPr dirty="0" lang="en-IN" smtClean="0">
                <a:latin typeface="Times New Roman" pitchFamily="18" charset="0"/>
                <a:cs typeface="Times New Roman" pitchFamily="18" charset="0"/>
              </a:rPr>
              <a:t>Evaluate the model on the testing dataset using appropriate </a:t>
            </a:r>
            <a:r>
              <a:rPr dirty="0" lang="en-IN" err="1" smtClean="0">
                <a:latin typeface="Times New Roman" pitchFamily="18" charset="0"/>
                <a:cs typeface="Times New Roman" pitchFamily="18" charset="0"/>
              </a:rPr>
              <a:t>metics</a:t>
            </a:r>
            <a:r>
              <a:rPr dirty="0" lang="en-IN" smtClean="0">
                <a:latin typeface="Times New Roman" pitchFamily="18" charset="0"/>
                <a:cs typeface="Times New Roman" pitchFamily="18" charset="0"/>
              </a:rPr>
              <a:t> (</a:t>
            </a:r>
            <a:r>
              <a:rPr dirty="0" lang="en-IN" err="1" smtClean="0">
                <a:latin typeface="Times New Roman" pitchFamily="18" charset="0"/>
                <a:cs typeface="Times New Roman" pitchFamily="18" charset="0"/>
              </a:rPr>
              <a:t>eg</a:t>
            </a:r>
            <a:r>
              <a:rPr dirty="0" lang="en-IN" smtClean="0">
                <a:latin typeface="Times New Roman" pitchFamily="18" charset="0"/>
                <a:cs typeface="Times New Roman" pitchFamily="18" charset="0"/>
              </a:rPr>
              <a:t>, Mean Squared Error for regression, accuracy, precision, recall for classification).                                </a:t>
            </a:r>
            <a:endParaRPr dirty="0" lang="en-US">
              <a:latin typeface="Times New Roman" pitchFamily="18" charset="0"/>
              <a:cs typeface="Times New Roman" pitchFamily="18" charset="0"/>
            </a:endParaRPr>
          </a:p>
        </p:txBody>
      </p:sp>
    </p:spTree>
  </p:cSld>
  <p:clrMapOvr>
    <a:masterClrMapping/>
  </p:clrMapOvr>
</p:sld>
</file>

<file path=ppt/theme/theme1.xml><?xml version="1.0" encoding="utf-8"?>
<a:theme xmlns:a="http://schemas.openxmlformats.org/drawingml/2006/main" name="DividendVTI">
  <a:themeElements>
    <a:clrScheme name="Blue II">
      <a:dk1>
        <a:sysClr lastClr="000000" val="windowText"/>
      </a:dk1>
      <a:lt1>
        <a:sysClr lastClr="FFFFFF" val="window"/>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r="5400000" dist="25400" rotWithShape="0">
              <a:srgbClr val="000000">
                <a:alpha val="55000"/>
              </a:srgbClr>
            </a:outerShdw>
          </a:effectLst>
        </a:effectStyle>
        <a:effectStyle>
          <a:effectLst>
            <a:outerShdw blurRad="88900" dir="5040000" dist="38100" rotWithShape="0">
              <a:srgbClr val="000000">
                <a:alpha val="60000"/>
              </a:srgbClr>
            </a:outerShdw>
          </a:effectLst>
          <a:scene3d>
            <a:camera prst="orthographicFront">
              <a:rot lat="0" lon="0" rev="0"/>
            </a:camera>
            <a:lightRig dir="tl" rig="threePt">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Application>Microsoft Office PowerPoint</Application>
  <ScaleCrop>0</ScaleCrop>
  <LinksUpToDate>0</LinksUpToDate>
  <AppVersion>12.0000</AppVersion>
</Properties>
</file>

<file path=docProps/core.xml><?xml version="1.0" encoding="utf-8"?>
<cp:coreProperties xmlns:cp="http://schemas.openxmlformats.org/package/2006/metadata/core-properties" xmlns:dc="http://purl.org/dc/elements/1.1/" xmlns:dcterms="http://purl.org/dc/terms/" xmlns:xsi="http://www.w3.org/2001/XMLSchema-instance">
  <dc:title>SkillsBuild Partner Update template</dc:title>
  <dc:creator>Vaibhav Ostwal</dc:creator>
  <cp:lastModifiedBy>lenovo</cp:lastModifiedBy>
  <dcterms:created xsi:type="dcterms:W3CDTF">2021-05-25T18:50:10Z</dcterms:created>
  <dcterms:modified xsi:type="dcterms:W3CDTF">2024-04-06T10:29:40Z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3dbaf5e70ecb4108990e666d2ee3ce8d</vt:lpwstr>
  </property>
</Properties>
</file>