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9" r:id="rId7"/>
    <p:sldId id="257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106956"/>
            <a:ext cx="8485434" cy="1792998"/>
          </a:xfrm>
        </p:spPr>
        <p:txBody>
          <a:bodyPr/>
          <a:lstStyle/>
          <a:p>
            <a:r>
              <a:rPr lang="en-US" dirty="0" smtClean="0"/>
              <a:t>Behavioral Pattern-Chain of Responsibility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575598"/>
            <a:ext cx="8825658" cy="8614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9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3.bp.blogspot.com/-WJYOZNdKVmg/UloWpY7NUDI/AAAAAAAAAi0/ejHiAmTz6fQ/s1600/Chain+of+Responsibility+Design+Patter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7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81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2.bp.blogspot.com/-JbKtN1FSJbw/UloWvsw9I4I/AAAAAAAAAi8/A-SlAY_rpgw/s1600/Chain+of+Responsibility+Design+Patter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518"/>
            <a:ext cx="12246896" cy="688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04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 descr="https://2.bp.blogspot.com/-CcxHQoSAN-4/UloW2DEagyI/AAAAAAAAAjE/Ee__9NlVDg8/s1600/Chain+of+Responsibility+Design+Patter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518"/>
            <a:ext cx="12246896" cy="688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60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s://1.bp.blogspot.com/-IxOwtsPDSL4/UloW99Fbn-I/AAAAAAAAAjM/vUrIT_QYZ8Y/s1600/Chain+of+Responsibility+Design+Patte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79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25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828" y="620186"/>
            <a:ext cx="8761413" cy="7069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6" name="Picture 8" descr="https://4.bp.blogspot.com/-QZ_5kwAEELQ/Ulb6Yy3-uSI/AAAAAAAAAhg/-fiOZ07Vjhw/s1600/Chain+of+Responsibility+Design+Patte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324"/>
            <a:ext cx="12230545" cy="687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35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8621" y="464217"/>
            <a:ext cx="8761413" cy="706964"/>
          </a:xfrm>
        </p:spPr>
        <p:txBody>
          <a:bodyPr/>
          <a:lstStyle/>
          <a:p>
            <a:r>
              <a:rPr lang="en-US" dirty="0" smtClean="0"/>
              <a:t>Class &amp; Sequence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s://1.bp.blogspot.com/-8b0e4T2B2yo/Ulrk2l6gHKI/AAAAAAAAAkw/zhGAxvxVVXs/s640/Chain+of+Responsibility+Design+Patte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16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ttps://3.bp.blogspot.com/-zfJmLRFxELs/Ul4t-1GzlYI/AAAAAAAAAlc/23vkKwogD10/s1600/Chain+of+Responsibility+Design+Patte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79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35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2" name="Picture 6" descr="https://1.bp.blogspot.com/-TQ3294Xa5HQ/Ul4uFahTdgI/AAAAAAAAAlk/4cZcLv1v3A4/s1600/Chain+of+Responsibility+Design+Patte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79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52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8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Behavioral Pattern-Chain of Responsibility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&amp; Sequence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Pattern-Chain of Responsibility</dc:title>
  <dc:creator>Mano Bala</dc:creator>
  <cp:lastModifiedBy>Mano Bala</cp:lastModifiedBy>
  <cp:revision>3</cp:revision>
  <dcterms:created xsi:type="dcterms:W3CDTF">2019-03-27T17:15:40Z</dcterms:created>
  <dcterms:modified xsi:type="dcterms:W3CDTF">2019-03-27T18:23:49Z</dcterms:modified>
</cp:coreProperties>
</file>