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256" r:id="rId3"/>
    <p:sldId id="258" r:id="rId4"/>
    <p:sldId id="267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63" r:id="rId21"/>
    <p:sldId id="264" r:id="rId22"/>
    <p:sldId id="280" r:id="rId23"/>
  </p:sldIdLst>
  <p:sldSz cx="14630400" cy="8229600"/>
  <p:notesSz cx="8229600" cy="146304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noor Fayyaz" initials="MF" lastIdx="1" clrIdx="0">
    <p:extLst>
      <p:ext uri="{19B8F6BF-5375-455C-9EA6-DF929625EA0E}">
        <p15:presenceInfo xmlns:p15="http://schemas.microsoft.com/office/powerpoint/2012/main" userId="f192238287e271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1B"/>
    <a:srgbClr val="00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7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noor Fayyaz" userId="f192238287e27194" providerId="LiveId" clId="{A932437E-BD2D-4013-AED2-57CD09410D48}"/>
    <pc:docChg chg="undo redo custSel addSld delSld modSld">
      <pc:chgData name="Mehnoor Fayyaz" userId="f192238287e27194" providerId="LiveId" clId="{A932437E-BD2D-4013-AED2-57CD09410D48}" dt="2025-08-17T19:56:10.549" v="4992" actId="1076"/>
      <pc:docMkLst>
        <pc:docMk/>
      </pc:docMkLst>
      <pc:sldChg chg="addSp delSp modSp mod">
        <pc:chgData name="Mehnoor Fayyaz" userId="f192238287e27194" providerId="LiveId" clId="{A932437E-BD2D-4013-AED2-57CD09410D48}" dt="2025-08-17T19:53:23.026" v="4953" actId="403"/>
        <pc:sldMkLst>
          <pc:docMk/>
          <pc:sldMk cId="0" sldId="256"/>
        </pc:sldMkLst>
        <pc:spChg chg="mod">
          <ac:chgData name="Mehnoor Fayyaz" userId="f192238287e27194" providerId="LiveId" clId="{A932437E-BD2D-4013-AED2-57CD09410D48}" dt="2025-08-17T19:53:23.026" v="4953" actId="403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Mehnoor Fayyaz" userId="f192238287e27194" providerId="LiveId" clId="{A932437E-BD2D-4013-AED2-57CD09410D48}" dt="2025-08-07T18:08:32.218" v="2771" actId="207"/>
          <ac:spMkLst>
            <pc:docMk/>
            <pc:sldMk cId="0" sldId="256"/>
            <ac:spMk id="8" creationId="{70370BAF-4BE1-73F6-1380-49153EC57268}"/>
          </ac:spMkLst>
        </pc:spChg>
        <pc:spChg chg="add mod">
          <ac:chgData name="Mehnoor Fayyaz" userId="f192238287e27194" providerId="LiveId" clId="{A932437E-BD2D-4013-AED2-57CD09410D48}" dt="2025-08-07T18:08:32.218" v="2771" actId="207"/>
          <ac:spMkLst>
            <pc:docMk/>
            <pc:sldMk cId="0" sldId="256"/>
            <ac:spMk id="9" creationId="{99BB1B9E-28CE-EE94-BE62-8402B65EF42C}"/>
          </ac:spMkLst>
        </pc:spChg>
        <pc:spChg chg="add mod">
          <ac:chgData name="Mehnoor Fayyaz" userId="f192238287e27194" providerId="LiveId" clId="{A932437E-BD2D-4013-AED2-57CD09410D48}" dt="2025-08-07T18:08:32.218" v="2771" actId="207"/>
          <ac:spMkLst>
            <pc:docMk/>
            <pc:sldMk cId="0" sldId="256"/>
            <ac:spMk id="10" creationId="{2EA60782-39CD-305A-741B-C79C3FB0D39D}"/>
          </ac:spMkLst>
        </pc:spChg>
        <pc:spChg chg="add mod">
          <ac:chgData name="Mehnoor Fayyaz" userId="f192238287e27194" providerId="LiveId" clId="{A932437E-BD2D-4013-AED2-57CD09410D48}" dt="2025-08-07T18:08:32.218" v="2771" actId="207"/>
          <ac:spMkLst>
            <pc:docMk/>
            <pc:sldMk cId="0" sldId="256"/>
            <ac:spMk id="11" creationId="{FE00A32C-B255-441E-0591-3B1EDCCD45B6}"/>
          </ac:spMkLst>
        </pc:spChg>
        <pc:spChg chg="add mod">
          <ac:chgData name="Mehnoor Fayyaz" userId="f192238287e27194" providerId="LiveId" clId="{A932437E-BD2D-4013-AED2-57CD09410D48}" dt="2025-08-07T18:08:32.218" v="2771" actId="207"/>
          <ac:spMkLst>
            <pc:docMk/>
            <pc:sldMk cId="0" sldId="256"/>
            <ac:spMk id="12" creationId="{8309CC39-CFAF-B790-D51D-C56814EFBD6D}"/>
          </ac:spMkLst>
        </pc:spChg>
        <pc:spChg chg="add mod">
          <ac:chgData name="Mehnoor Fayyaz" userId="f192238287e27194" providerId="LiveId" clId="{A932437E-BD2D-4013-AED2-57CD09410D48}" dt="2025-08-07T18:08:32.218" v="2771" actId="207"/>
          <ac:spMkLst>
            <pc:docMk/>
            <pc:sldMk cId="0" sldId="256"/>
            <ac:spMk id="13" creationId="{07E91E3A-60B3-317E-23BE-0D1270D11A43}"/>
          </ac:spMkLst>
        </pc:spChg>
        <pc:spChg chg="add mod">
          <ac:chgData name="Mehnoor Fayyaz" userId="f192238287e27194" providerId="LiveId" clId="{A932437E-BD2D-4013-AED2-57CD09410D48}" dt="2025-08-07T18:10:44.566" v="2786" actId="688"/>
          <ac:spMkLst>
            <pc:docMk/>
            <pc:sldMk cId="0" sldId="256"/>
            <ac:spMk id="14" creationId="{EC13C604-BB93-9931-7508-5C52154B45B7}"/>
          </ac:spMkLst>
        </pc:spChg>
        <pc:spChg chg="add mod">
          <ac:chgData name="Mehnoor Fayyaz" userId="f192238287e27194" providerId="LiveId" clId="{A932437E-BD2D-4013-AED2-57CD09410D48}" dt="2025-08-07T18:10:44.566" v="2786" actId="688"/>
          <ac:spMkLst>
            <pc:docMk/>
            <pc:sldMk cId="0" sldId="256"/>
            <ac:spMk id="15" creationId="{4BB6AD26-49C0-4D35-9833-3F1BB1481895}"/>
          </ac:spMkLst>
        </pc:spChg>
        <pc:spChg chg="add mod">
          <ac:chgData name="Mehnoor Fayyaz" userId="f192238287e27194" providerId="LiveId" clId="{A932437E-BD2D-4013-AED2-57CD09410D48}" dt="2025-08-07T18:10:44.566" v="2786" actId="688"/>
          <ac:spMkLst>
            <pc:docMk/>
            <pc:sldMk cId="0" sldId="256"/>
            <ac:spMk id="16" creationId="{E8BAE55C-90B4-929F-655C-CFFD7DCFF7BE}"/>
          </ac:spMkLst>
        </pc:spChg>
      </pc:sldChg>
      <pc:sldChg chg="addSp delSp modSp mod">
        <pc:chgData name="Mehnoor Fayyaz" userId="f192238287e27194" providerId="LiveId" clId="{A932437E-BD2D-4013-AED2-57CD09410D48}" dt="2025-08-07T18:11:39.903" v="2793" actId="1076"/>
        <pc:sldMkLst>
          <pc:docMk/>
          <pc:sldMk cId="0" sldId="258"/>
        </pc:sldMkLst>
        <pc:spChg chg="mod">
          <ac:chgData name="Mehnoor Fayyaz" userId="f192238287e27194" providerId="LiveId" clId="{A932437E-BD2D-4013-AED2-57CD09410D48}" dt="2025-08-07T18:11:39.903" v="2793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Mehnoor Fayyaz" userId="f192238287e27194" providerId="LiveId" clId="{A932437E-BD2D-4013-AED2-57CD09410D48}" dt="2025-08-07T18:03:57.384" v="2573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Mehnoor Fayyaz" userId="f192238287e27194" providerId="LiveId" clId="{A932437E-BD2D-4013-AED2-57CD09410D48}" dt="2025-08-07T18:03:57.384" v="2573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Mehnoor Fayyaz" userId="f192238287e27194" providerId="LiveId" clId="{A932437E-BD2D-4013-AED2-57CD09410D48}" dt="2025-08-07T18:03:57.384" v="2573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Mehnoor Fayyaz" userId="f192238287e27194" providerId="LiveId" clId="{A932437E-BD2D-4013-AED2-57CD09410D48}" dt="2025-08-07T18:04:02.220" v="2574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Mehnoor Fayyaz" userId="f192238287e27194" providerId="LiveId" clId="{A932437E-BD2D-4013-AED2-57CD09410D48}" dt="2025-08-07T18:11:02.622" v="2787" actId="1076"/>
          <ac:spMkLst>
            <pc:docMk/>
            <pc:sldMk cId="0" sldId="258"/>
            <ac:spMk id="10" creationId="{00000000-0000-0000-0000-000000000000}"/>
          </ac:spMkLst>
        </pc:spChg>
        <pc:spChg chg="mod">
          <ac:chgData name="Mehnoor Fayyaz" userId="f192238287e27194" providerId="LiveId" clId="{A932437E-BD2D-4013-AED2-57CD09410D48}" dt="2025-08-07T18:11:02.622" v="2787" actId="1076"/>
          <ac:spMkLst>
            <pc:docMk/>
            <pc:sldMk cId="0" sldId="258"/>
            <ac:spMk id="11" creationId="{00000000-0000-0000-0000-000000000000}"/>
          </ac:spMkLst>
        </pc:spChg>
        <pc:spChg chg="mod">
          <ac:chgData name="Mehnoor Fayyaz" userId="f192238287e27194" providerId="LiveId" clId="{A932437E-BD2D-4013-AED2-57CD09410D48}" dt="2025-08-07T18:11:07.392" v="2788" actId="1076"/>
          <ac:spMkLst>
            <pc:docMk/>
            <pc:sldMk cId="0" sldId="258"/>
            <ac:spMk id="13" creationId="{00000000-0000-0000-0000-000000000000}"/>
          </ac:spMkLst>
        </pc:spChg>
        <pc:spChg chg="mod">
          <ac:chgData name="Mehnoor Fayyaz" userId="f192238287e27194" providerId="LiveId" clId="{A932437E-BD2D-4013-AED2-57CD09410D48}" dt="2025-08-07T18:11:07.392" v="2788" actId="1076"/>
          <ac:spMkLst>
            <pc:docMk/>
            <pc:sldMk cId="0" sldId="258"/>
            <ac:spMk id="14" creationId="{00000000-0000-0000-0000-000000000000}"/>
          </ac:spMkLst>
        </pc:spChg>
        <pc:spChg chg="ord">
          <ac:chgData name="Mehnoor Fayyaz" userId="f192238287e27194" providerId="LiveId" clId="{A932437E-BD2D-4013-AED2-57CD09410D48}" dt="2025-08-07T18:02:57.024" v="2567" actId="167"/>
          <ac:spMkLst>
            <pc:docMk/>
            <pc:sldMk cId="0" sldId="258"/>
            <ac:spMk id="15" creationId="{F30DDCCF-7B2D-CAB2-197D-A755BA2D5242}"/>
          </ac:spMkLst>
        </pc:spChg>
        <pc:spChg chg="add del mod ord">
          <ac:chgData name="Mehnoor Fayyaz" userId="f192238287e27194" providerId="LiveId" clId="{A932437E-BD2D-4013-AED2-57CD09410D48}" dt="2025-08-07T18:03:57.384" v="2573" actId="1076"/>
          <ac:spMkLst>
            <pc:docMk/>
            <pc:sldMk cId="0" sldId="258"/>
            <ac:spMk id="16" creationId="{DCC94D7B-F35C-6135-A326-F6F4D6AEF256}"/>
          </ac:spMkLst>
        </pc:spChg>
        <pc:spChg chg="add mod ord">
          <ac:chgData name="Mehnoor Fayyaz" userId="f192238287e27194" providerId="LiveId" clId="{A932437E-BD2D-4013-AED2-57CD09410D48}" dt="2025-08-07T18:03:57.384" v="2573" actId="1076"/>
          <ac:spMkLst>
            <pc:docMk/>
            <pc:sldMk cId="0" sldId="258"/>
            <ac:spMk id="17" creationId="{386816E7-57B3-9E46-E833-B088E9BBF92B}"/>
          </ac:spMkLst>
        </pc:spChg>
        <pc:spChg chg="add mod ord">
          <ac:chgData name="Mehnoor Fayyaz" userId="f192238287e27194" providerId="LiveId" clId="{A932437E-BD2D-4013-AED2-57CD09410D48}" dt="2025-08-07T18:03:57.384" v="2573" actId="1076"/>
          <ac:spMkLst>
            <pc:docMk/>
            <pc:sldMk cId="0" sldId="258"/>
            <ac:spMk id="18" creationId="{B9809E19-A718-4DD3-6B77-FE2C9403E04A}"/>
          </ac:spMkLst>
        </pc:spChg>
        <pc:spChg chg="add mod ord">
          <ac:chgData name="Mehnoor Fayyaz" userId="f192238287e27194" providerId="LiveId" clId="{A932437E-BD2D-4013-AED2-57CD09410D48}" dt="2025-08-07T18:03:57.384" v="2573" actId="1076"/>
          <ac:spMkLst>
            <pc:docMk/>
            <pc:sldMk cId="0" sldId="258"/>
            <ac:spMk id="22" creationId="{43976AE3-17DB-7E21-0EE3-00965EE222B6}"/>
          </ac:spMkLst>
        </pc:spChg>
        <pc:picChg chg="mod">
          <ac:chgData name="Mehnoor Fayyaz" userId="f192238287e27194" providerId="LiveId" clId="{A932437E-BD2D-4013-AED2-57CD09410D48}" dt="2025-08-07T18:11:02.622" v="2787" actId="1076"/>
          <ac:picMkLst>
            <pc:docMk/>
            <pc:sldMk cId="0" sldId="258"/>
            <ac:picMk id="9" creationId="{00000000-0000-0000-0000-000000000000}"/>
          </ac:picMkLst>
        </pc:picChg>
        <pc:picChg chg="mod">
          <ac:chgData name="Mehnoor Fayyaz" userId="f192238287e27194" providerId="LiveId" clId="{A932437E-BD2D-4013-AED2-57CD09410D48}" dt="2025-08-07T18:11:07.392" v="2788" actId="1076"/>
          <ac:picMkLst>
            <pc:docMk/>
            <pc:sldMk cId="0" sldId="258"/>
            <ac:picMk id="12" creationId="{00000000-0000-0000-0000-000000000000}"/>
          </ac:picMkLst>
        </pc:picChg>
      </pc:sldChg>
      <pc:sldChg chg="delSp modSp mod">
        <pc:chgData name="Mehnoor Fayyaz" userId="f192238287e27194" providerId="LiveId" clId="{A932437E-BD2D-4013-AED2-57CD09410D48}" dt="2025-08-17T19:53:10.384" v="4952" actId="14100"/>
        <pc:sldMkLst>
          <pc:docMk/>
          <pc:sldMk cId="0" sldId="260"/>
        </pc:sldMkLst>
        <pc:spChg chg="mod">
          <ac:chgData name="Mehnoor Fayyaz" userId="f192238287e27194" providerId="LiveId" clId="{A932437E-BD2D-4013-AED2-57CD09410D48}" dt="2025-08-17T19:53:10.384" v="4952" actId="14100"/>
          <ac:spMkLst>
            <pc:docMk/>
            <pc:sldMk cId="0" sldId="260"/>
            <ac:spMk id="4" creationId="{00000000-0000-0000-0000-000000000000}"/>
          </ac:spMkLst>
        </pc:spChg>
        <pc:spChg chg="mod">
          <ac:chgData name="Mehnoor Fayyaz" userId="f192238287e27194" providerId="LiveId" clId="{A932437E-BD2D-4013-AED2-57CD09410D48}" dt="2025-08-17T19:53:10.384" v="4952" actId="14100"/>
          <ac:spMkLst>
            <pc:docMk/>
            <pc:sldMk cId="0" sldId="260"/>
            <ac:spMk id="6" creationId="{00000000-0000-0000-0000-000000000000}"/>
          </ac:spMkLst>
        </pc:spChg>
      </pc:sldChg>
      <pc:sldChg chg="delSp modSp mod">
        <pc:chgData name="Mehnoor Fayyaz" userId="f192238287e27194" providerId="LiveId" clId="{A932437E-BD2D-4013-AED2-57CD09410D48}" dt="2025-08-17T19:54:18.608" v="4958" actId="2710"/>
        <pc:sldMkLst>
          <pc:docMk/>
          <pc:sldMk cId="0" sldId="261"/>
        </pc:sldMkLst>
        <pc:spChg chg="mod">
          <ac:chgData name="Mehnoor Fayyaz" userId="f192238287e27194" providerId="LiveId" clId="{A932437E-BD2D-4013-AED2-57CD09410D48}" dt="2025-08-17T19:53:51.493" v="4956" actId="2710"/>
          <ac:spMkLst>
            <pc:docMk/>
            <pc:sldMk cId="0" sldId="261"/>
            <ac:spMk id="3" creationId="{00000000-0000-0000-0000-000000000000}"/>
          </ac:spMkLst>
        </pc:spChg>
        <pc:spChg chg="mod">
          <ac:chgData name="Mehnoor Fayyaz" userId="f192238287e27194" providerId="LiveId" clId="{A932437E-BD2D-4013-AED2-57CD09410D48}" dt="2025-08-17T19:53:51.493" v="4956" actId="2710"/>
          <ac:spMkLst>
            <pc:docMk/>
            <pc:sldMk cId="0" sldId="261"/>
            <ac:spMk id="4" creationId="{00000000-0000-0000-0000-000000000000}"/>
          </ac:spMkLst>
        </pc:spChg>
        <pc:spChg chg="mod">
          <ac:chgData name="Mehnoor Fayyaz" userId="f192238287e27194" providerId="LiveId" clId="{A932437E-BD2D-4013-AED2-57CD09410D48}" dt="2025-08-17T19:54:12.717" v="4957" actId="2710"/>
          <ac:spMkLst>
            <pc:docMk/>
            <pc:sldMk cId="0" sldId="261"/>
            <ac:spMk id="5" creationId="{00000000-0000-0000-0000-000000000000}"/>
          </ac:spMkLst>
        </pc:spChg>
        <pc:spChg chg="mod">
          <ac:chgData name="Mehnoor Fayyaz" userId="f192238287e27194" providerId="LiveId" clId="{A932437E-BD2D-4013-AED2-57CD09410D48}" dt="2025-08-17T19:54:18.608" v="4958" actId="2710"/>
          <ac:spMkLst>
            <pc:docMk/>
            <pc:sldMk cId="0" sldId="261"/>
            <ac:spMk id="6" creationId="{00000000-0000-0000-0000-000000000000}"/>
          </ac:spMkLst>
        </pc:spChg>
      </pc:sldChg>
      <pc:sldChg chg="delSp modSp mod">
        <pc:chgData name="Mehnoor Fayyaz" userId="f192238287e27194" providerId="LiveId" clId="{A932437E-BD2D-4013-AED2-57CD09410D48}" dt="2025-08-17T19:34:44.971" v="4909" actId="14100"/>
        <pc:sldMkLst>
          <pc:docMk/>
          <pc:sldMk cId="0" sldId="262"/>
        </pc:sldMkLst>
        <pc:spChg chg="mod">
          <ac:chgData name="Mehnoor Fayyaz" userId="f192238287e27194" providerId="LiveId" clId="{A932437E-BD2D-4013-AED2-57CD09410D48}" dt="2025-08-17T19:34:44.971" v="4909" actId="14100"/>
          <ac:spMkLst>
            <pc:docMk/>
            <pc:sldMk cId="0" sldId="262"/>
            <ac:spMk id="2" creationId="{00000000-0000-0000-0000-000000000000}"/>
          </ac:spMkLst>
        </pc:spChg>
        <pc:spChg chg="mod">
          <ac:chgData name="Mehnoor Fayyaz" userId="f192238287e27194" providerId="LiveId" clId="{A932437E-BD2D-4013-AED2-57CD09410D48}" dt="2025-08-17T19:33:26.314" v="4742" actId="207"/>
          <ac:spMkLst>
            <pc:docMk/>
            <pc:sldMk cId="0" sldId="262"/>
            <ac:spMk id="3" creationId="{00000000-0000-0000-0000-000000000000}"/>
          </ac:spMkLst>
        </pc:spChg>
        <pc:spChg chg="mod">
          <ac:chgData name="Mehnoor Fayyaz" userId="f192238287e27194" providerId="LiveId" clId="{A932437E-BD2D-4013-AED2-57CD09410D48}" dt="2025-08-17T19:34:38.489" v="4907" actId="2710"/>
          <ac:spMkLst>
            <pc:docMk/>
            <pc:sldMk cId="0" sldId="262"/>
            <ac:spMk id="4" creationId="{00000000-0000-0000-0000-000000000000}"/>
          </ac:spMkLst>
        </pc:spChg>
        <pc:spChg chg="del">
          <ac:chgData name="Mehnoor Fayyaz" userId="f192238287e27194" providerId="LiveId" clId="{A932437E-BD2D-4013-AED2-57CD09410D48}" dt="2025-08-17T19:33:03.590" v="4735" actId="478"/>
          <ac:spMkLst>
            <pc:docMk/>
            <pc:sldMk cId="0" sldId="262"/>
            <ac:spMk id="5" creationId="{00000000-0000-0000-0000-000000000000}"/>
          </ac:spMkLst>
        </pc:spChg>
        <pc:spChg chg="del mod">
          <ac:chgData name="Mehnoor Fayyaz" userId="f192238287e27194" providerId="LiveId" clId="{A932437E-BD2D-4013-AED2-57CD09410D48}" dt="2025-08-17T19:33:01.287" v="4733" actId="478"/>
          <ac:spMkLst>
            <pc:docMk/>
            <pc:sldMk cId="0" sldId="262"/>
            <ac:spMk id="6" creationId="{00000000-0000-0000-0000-000000000000}"/>
          </ac:spMkLst>
        </pc:spChg>
        <pc:spChg chg="mod">
          <ac:chgData name="Mehnoor Fayyaz" userId="f192238287e27194" providerId="LiveId" clId="{A932437E-BD2D-4013-AED2-57CD09410D48}" dt="2025-08-17T19:33:17.118" v="4740" actId="1076"/>
          <ac:spMkLst>
            <pc:docMk/>
            <pc:sldMk cId="0" sldId="262"/>
            <ac:spMk id="12" creationId="{A6B85DD6-021B-0CD6-8108-27C8D1C3AD7D}"/>
          </ac:spMkLst>
        </pc:spChg>
        <pc:spChg chg="del">
          <ac:chgData name="Mehnoor Fayyaz" userId="f192238287e27194" providerId="LiveId" clId="{A932437E-BD2D-4013-AED2-57CD09410D48}" dt="2025-08-17T19:33:02.493" v="4734" actId="478"/>
          <ac:spMkLst>
            <pc:docMk/>
            <pc:sldMk cId="0" sldId="262"/>
            <ac:spMk id="13" creationId="{A778367C-61C6-BBC1-062A-E74563C8EED4}"/>
          </ac:spMkLst>
        </pc:spChg>
      </pc:sldChg>
      <pc:sldChg chg="addSp delSp modSp mod">
        <pc:chgData name="Mehnoor Fayyaz" userId="f192238287e27194" providerId="LiveId" clId="{A932437E-BD2D-4013-AED2-57CD09410D48}" dt="2025-08-17T19:23:07.386" v="4667" actId="1076"/>
        <pc:sldMkLst>
          <pc:docMk/>
          <pc:sldMk cId="0" sldId="263"/>
        </pc:sldMkLst>
        <pc:spChg chg="del">
          <ac:chgData name="Mehnoor Fayyaz" userId="f192238287e27194" providerId="LiveId" clId="{A932437E-BD2D-4013-AED2-57CD09410D48}" dt="2025-08-17T19:16:25.274" v="4500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Mehnoor Fayyaz" userId="f192238287e27194" providerId="LiveId" clId="{A932437E-BD2D-4013-AED2-57CD09410D48}" dt="2025-08-17T19:16:25.274" v="4500" actId="478"/>
          <ac:spMkLst>
            <pc:docMk/>
            <pc:sldMk cId="0" sldId="263"/>
            <ac:spMk id="3" creationId="{00000000-0000-0000-0000-000000000000}"/>
          </ac:spMkLst>
        </pc:spChg>
        <pc:spChg chg="del mod">
          <ac:chgData name="Mehnoor Fayyaz" userId="f192238287e27194" providerId="LiveId" clId="{A932437E-BD2D-4013-AED2-57CD09410D48}" dt="2025-08-17T19:16:25.274" v="4500" actId="478"/>
          <ac:spMkLst>
            <pc:docMk/>
            <pc:sldMk cId="0" sldId="263"/>
            <ac:spMk id="4" creationId="{00000000-0000-0000-0000-000000000000}"/>
          </ac:spMkLst>
        </pc:spChg>
        <pc:spChg chg="del mod">
          <ac:chgData name="Mehnoor Fayyaz" userId="f192238287e27194" providerId="LiveId" clId="{A932437E-BD2D-4013-AED2-57CD09410D48}" dt="2025-08-17T19:16:25.274" v="4500" actId="478"/>
          <ac:spMkLst>
            <pc:docMk/>
            <pc:sldMk cId="0" sldId="263"/>
            <ac:spMk id="5" creationId="{00000000-0000-0000-0000-000000000000}"/>
          </ac:spMkLst>
        </pc:spChg>
        <pc:spChg chg="del mod">
          <ac:chgData name="Mehnoor Fayyaz" userId="f192238287e27194" providerId="LiveId" clId="{A932437E-BD2D-4013-AED2-57CD09410D48}" dt="2025-08-17T19:16:25.274" v="4500" actId="478"/>
          <ac:spMkLst>
            <pc:docMk/>
            <pc:sldMk cId="0" sldId="263"/>
            <ac:spMk id="6" creationId="{00000000-0000-0000-0000-000000000000}"/>
          </ac:spMkLst>
        </pc:spChg>
        <pc:spChg chg="add del mod">
          <ac:chgData name="Mehnoor Fayyaz" userId="f192238287e27194" providerId="LiveId" clId="{A932437E-BD2D-4013-AED2-57CD09410D48}" dt="2025-08-17T19:16:25.274" v="4500" actId="478"/>
          <ac:spMkLst>
            <pc:docMk/>
            <pc:sldMk cId="0" sldId="263"/>
            <ac:spMk id="11" creationId="{79F26212-F1D0-1436-F81C-30F10FF77F52}"/>
          </ac:spMkLst>
        </pc:spChg>
        <pc:spChg chg="add del mod">
          <ac:chgData name="Mehnoor Fayyaz" userId="f192238287e27194" providerId="LiveId" clId="{A932437E-BD2D-4013-AED2-57CD09410D48}" dt="2025-08-17T19:16:25.274" v="4500" actId="478"/>
          <ac:spMkLst>
            <pc:docMk/>
            <pc:sldMk cId="0" sldId="263"/>
            <ac:spMk id="12" creationId="{8EEF9378-681C-3DA1-74C3-DE361B27AAD4}"/>
          </ac:spMkLst>
        </pc:spChg>
        <pc:spChg chg="add mod">
          <ac:chgData name="Mehnoor Fayyaz" userId="f192238287e27194" providerId="LiveId" clId="{A932437E-BD2D-4013-AED2-57CD09410D48}" dt="2025-08-17T19:23:04.650" v="4666" actId="1076"/>
          <ac:spMkLst>
            <pc:docMk/>
            <pc:sldMk cId="0" sldId="263"/>
            <ac:spMk id="14" creationId="{045E62F7-7D0D-2473-99F4-56FC7CCA0665}"/>
          </ac:spMkLst>
        </pc:spChg>
        <pc:spChg chg="add mod">
          <ac:chgData name="Mehnoor Fayyaz" userId="f192238287e27194" providerId="LiveId" clId="{A932437E-BD2D-4013-AED2-57CD09410D48}" dt="2025-08-17T19:23:07.386" v="4667" actId="1076"/>
          <ac:spMkLst>
            <pc:docMk/>
            <pc:sldMk cId="0" sldId="263"/>
            <ac:spMk id="16" creationId="{C9FFE64C-DA3E-F5AA-B5A8-885D00745B52}"/>
          </ac:spMkLst>
        </pc:spChg>
        <pc:spChg chg="add mod">
          <ac:chgData name="Mehnoor Fayyaz" userId="f192238287e27194" providerId="LiveId" clId="{A932437E-BD2D-4013-AED2-57CD09410D48}" dt="2025-08-17T19:21:57.793" v="4637"/>
          <ac:spMkLst>
            <pc:docMk/>
            <pc:sldMk cId="0" sldId="263"/>
            <ac:spMk id="17" creationId="{0FF2BC21-3CE4-3219-6343-050548500761}"/>
          </ac:spMkLst>
        </pc:spChg>
        <pc:spChg chg="add mod">
          <ac:chgData name="Mehnoor Fayyaz" userId="f192238287e27194" providerId="LiveId" clId="{A932437E-BD2D-4013-AED2-57CD09410D48}" dt="2025-08-17T19:21:57.793" v="4637"/>
          <ac:spMkLst>
            <pc:docMk/>
            <pc:sldMk cId="0" sldId="263"/>
            <ac:spMk id="18" creationId="{9FC3A2C8-D3EA-04FC-F341-63E5A626CC1C}"/>
          </ac:spMkLst>
        </pc:spChg>
        <pc:spChg chg="mod">
          <ac:chgData name="Mehnoor Fayyaz" userId="f192238287e27194" providerId="LiveId" clId="{A932437E-BD2D-4013-AED2-57CD09410D48}" dt="2025-08-17T19:21:25.684" v="4627" actId="1076"/>
          <ac:spMkLst>
            <pc:docMk/>
            <pc:sldMk cId="0" sldId="263"/>
            <ac:spMk id="21" creationId="{CBDEFF3A-9A40-590F-84DA-1F721F6923AB}"/>
          </ac:spMkLst>
        </pc:spChg>
        <pc:spChg chg="mod">
          <ac:chgData name="Mehnoor Fayyaz" userId="f192238287e27194" providerId="LiveId" clId="{A932437E-BD2D-4013-AED2-57CD09410D48}" dt="2025-08-17T19:21:27.855" v="4628" actId="1076"/>
          <ac:spMkLst>
            <pc:docMk/>
            <pc:sldMk cId="0" sldId="263"/>
            <ac:spMk id="22" creationId="{203E7077-C004-CF46-6349-468E2FC38F53}"/>
          </ac:spMkLst>
        </pc:spChg>
        <pc:spChg chg="mod">
          <ac:chgData name="Mehnoor Fayyaz" userId="f192238287e27194" providerId="LiveId" clId="{A932437E-BD2D-4013-AED2-57CD09410D48}" dt="2025-08-17T19:21:12.166" v="4612"/>
          <ac:spMkLst>
            <pc:docMk/>
            <pc:sldMk cId="0" sldId="263"/>
            <ac:spMk id="24" creationId="{B899101B-B3C3-71EC-3A34-D8E761E9B15E}"/>
          </ac:spMkLst>
        </pc:spChg>
        <pc:spChg chg="mod">
          <ac:chgData name="Mehnoor Fayyaz" userId="f192238287e27194" providerId="LiveId" clId="{A932437E-BD2D-4013-AED2-57CD09410D48}" dt="2025-08-17T19:21:36.979" v="4631" actId="1076"/>
          <ac:spMkLst>
            <pc:docMk/>
            <pc:sldMk cId="0" sldId="263"/>
            <ac:spMk id="25" creationId="{FBBCA8B2-825F-C24E-CC5B-ADFBA053A65F}"/>
          </ac:spMkLst>
        </pc:spChg>
        <pc:spChg chg="add mod">
          <ac:chgData name="Mehnoor Fayyaz" userId="f192238287e27194" providerId="LiveId" clId="{A932437E-BD2D-4013-AED2-57CD09410D48}" dt="2025-08-17T19:22:31.151" v="4660" actId="1076"/>
          <ac:spMkLst>
            <pc:docMk/>
            <pc:sldMk cId="0" sldId="263"/>
            <ac:spMk id="26" creationId="{A5656B59-7A6C-75B4-5198-D0A5396669B9}"/>
          </ac:spMkLst>
        </pc:spChg>
        <pc:spChg chg="add mod">
          <ac:chgData name="Mehnoor Fayyaz" userId="f192238287e27194" providerId="LiveId" clId="{A932437E-BD2D-4013-AED2-57CD09410D48}" dt="2025-08-17T19:21:57.793" v="4637"/>
          <ac:spMkLst>
            <pc:docMk/>
            <pc:sldMk cId="0" sldId="263"/>
            <ac:spMk id="27" creationId="{5B3F548C-DBC7-031C-FCA7-F28C41A00160}"/>
          </ac:spMkLst>
        </pc:spChg>
        <pc:spChg chg="add mod">
          <ac:chgData name="Mehnoor Fayyaz" userId="f192238287e27194" providerId="LiveId" clId="{A932437E-BD2D-4013-AED2-57CD09410D48}" dt="2025-08-17T19:22:33.998" v="4661" actId="1076"/>
          <ac:spMkLst>
            <pc:docMk/>
            <pc:sldMk cId="0" sldId="263"/>
            <ac:spMk id="28" creationId="{C5BD652D-C8D8-B3F8-C24A-8AB4C45FD029}"/>
          </ac:spMkLst>
        </pc:spChg>
        <pc:grpChg chg="add mod">
          <ac:chgData name="Mehnoor Fayyaz" userId="f192238287e27194" providerId="LiveId" clId="{A932437E-BD2D-4013-AED2-57CD09410D48}" dt="2025-08-17T19:21:57.793" v="4637"/>
          <ac:grpSpMkLst>
            <pc:docMk/>
            <pc:sldMk cId="0" sldId="263"/>
            <ac:grpSpMk id="19" creationId="{B6A514C5-43CD-3427-9F10-82F3D74A8A2D}"/>
          </ac:grpSpMkLst>
        </pc:grpChg>
        <pc:grpChg chg="add mod">
          <ac:chgData name="Mehnoor Fayyaz" userId="f192238287e27194" providerId="LiveId" clId="{A932437E-BD2D-4013-AED2-57CD09410D48}" dt="2025-08-17T19:21:30.636" v="4629" actId="1076"/>
          <ac:grpSpMkLst>
            <pc:docMk/>
            <pc:sldMk cId="0" sldId="263"/>
            <ac:grpSpMk id="20" creationId="{E90D65C2-202C-7B31-70EA-172BAF28C3F8}"/>
          </ac:grpSpMkLst>
        </pc:grpChg>
        <pc:grpChg chg="add mod">
          <ac:chgData name="Mehnoor Fayyaz" userId="f192238287e27194" providerId="LiveId" clId="{A932437E-BD2D-4013-AED2-57CD09410D48}" dt="2025-08-17T19:21:14.093" v="4613" actId="1076"/>
          <ac:grpSpMkLst>
            <pc:docMk/>
            <pc:sldMk cId="0" sldId="263"/>
            <ac:grpSpMk id="23" creationId="{6E09A97E-949D-FA6C-7855-D652DEB489F7}"/>
          </ac:grpSpMkLst>
        </pc:grpChg>
        <pc:cxnChg chg="add mod">
          <ac:chgData name="Mehnoor Fayyaz" userId="f192238287e27194" providerId="LiveId" clId="{A932437E-BD2D-4013-AED2-57CD09410D48}" dt="2025-08-17T19:22:58.951" v="4665" actId="14100"/>
          <ac:cxnSpMkLst>
            <pc:docMk/>
            <pc:sldMk cId="0" sldId="263"/>
            <ac:cxnSpMk id="30" creationId="{3A3301E0-B2A2-03F4-D2C6-EB428C82444C}"/>
          </ac:cxnSpMkLst>
        </pc:cxnChg>
        <pc:cxnChg chg="add">
          <ac:chgData name="Mehnoor Fayyaz" userId="f192238287e27194" providerId="LiveId" clId="{A932437E-BD2D-4013-AED2-57CD09410D48}" dt="2025-08-17T19:22:48.813" v="4663" actId="11529"/>
          <ac:cxnSpMkLst>
            <pc:docMk/>
            <pc:sldMk cId="0" sldId="263"/>
            <ac:cxnSpMk id="32" creationId="{56B3D681-4624-5F8A-AA0E-70DE6C1213D4}"/>
          </ac:cxnSpMkLst>
        </pc:cxnChg>
        <pc:cxnChg chg="add">
          <ac:chgData name="Mehnoor Fayyaz" userId="f192238287e27194" providerId="LiveId" clId="{A932437E-BD2D-4013-AED2-57CD09410D48}" dt="2025-08-17T19:22:56.448" v="4664" actId="11529"/>
          <ac:cxnSpMkLst>
            <pc:docMk/>
            <pc:sldMk cId="0" sldId="263"/>
            <ac:cxnSpMk id="34" creationId="{3A2CCF5C-ECC8-3773-EDC8-B1257790C866}"/>
          </ac:cxnSpMkLst>
        </pc:cxnChg>
      </pc:sldChg>
      <pc:sldChg chg="addSp delSp modSp mod">
        <pc:chgData name="Mehnoor Fayyaz" userId="f192238287e27194" providerId="LiveId" clId="{A932437E-BD2D-4013-AED2-57CD09410D48}" dt="2025-08-17T19:20:08.848" v="4560" actId="1076"/>
        <pc:sldMkLst>
          <pc:docMk/>
          <pc:sldMk cId="0" sldId="264"/>
        </pc:sldMkLst>
        <pc:spChg chg="del">
          <ac:chgData name="Mehnoor Fayyaz" userId="f192238287e27194" providerId="LiveId" clId="{A932437E-BD2D-4013-AED2-57CD09410D48}" dt="2025-08-17T19:17:28.132" v="4520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Mehnoor Fayyaz" userId="f192238287e27194" providerId="LiveId" clId="{A932437E-BD2D-4013-AED2-57CD09410D48}" dt="2025-08-17T19:17:28.132" v="4520" actId="478"/>
          <ac:spMkLst>
            <pc:docMk/>
            <pc:sldMk cId="0" sldId="264"/>
            <ac:spMk id="3" creationId="{00000000-0000-0000-0000-000000000000}"/>
          </ac:spMkLst>
        </pc:spChg>
        <pc:spChg chg="del mod">
          <ac:chgData name="Mehnoor Fayyaz" userId="f192238287e27194" providerId="LiveId" clId="{A932437E-BD2D-4013-AED2-57CD09410D48}" dt="2025-08-17T19:17:28.132" v="4520" actId="478"/>
          <ac:spMkLst>
            <pc:docMk/>
            <pc:sldMk cId="0" sldId="264"/>
            <ac:spMk id="4" creationId="{00000000-0000-0000-0000-000000000000}"/>
          </ac:spMkLst>
        </pc:spChg>
        <pc:spChg chg="del mod">
          <ac:chgData name="Mehnoor Fayyaz" userId="f192238287e27194" providerId="LiveId" clId="{A932437E-BD2D-4013-AED2-57CD09410D48}" dt="2025-08-17T19:17:28.132" v="4520" actId="478"/>
          <ac:spMkLst>
            <pc:docMk/>
            <pc:sldMk cId="0" sldId="264"/>
            <ac:spMk id="5" creationId="{00000000-0000-0000-0000-000000000000}"/>
          </ac:spMkLst>
        </pc:spChg>
        <pc:spChg chg="del mod">
          <ac:chgData name="Mehnoor Fayyaz" userId="f192238287e27194" providerId="LiveId" clId="{A932437E-BD2D-4013-AED2-57CD09410D48}" dt="2025-08-17T19:17:28.132" v="4520" actId="478"/>
          <ac:spMkLst>
            <pc:docMk/>
            <pc:sldMk cId="0" sldId="264"/>
            <ac:spMk id="6" creationId="{00000000-0000-0000-0000-000000000000}"/>
          </ac:spMkLst>
        </pc:spChg>
        <pc:spChg chg="del mod">
          <ac:chgData name="Mehnoor Fayyaz" userId="f192238287e27194" providerId="LiveId" clId="{A932437E-BD2D-4013-AED2-57CD09410D48}" dt="2025-08-17T19:17:28.132" v="4520" actId="478"/>
          <ac:spMkLst>
            <pc:docMk/>
            <pc:sldMk cId="0" sldId="264"/>
            <ac:spMk id="7" creationId="{00000000-0000-0000-0000-000000000000}"/>
          </ac:spMkLst>
        </pc:spChg>
        <pc:spChg chg="mod">
          <ac:chgData name="Mehnoor Fayyaz" userId="f192238287e27194" providerId="LiveId" clId="{A932437E-BD2D-4013-AED2-57CD09410D48}" dt="2025-08-17T19:19:42.562" v="4558" actId="14100"/>
          <ac:spMkLst>
            <pc:docMk/>
            <pc:sldMk cId="0" sldId="264"/>
            <ac:spMk id="8" creationId="{CA757C49-4D96-3CF8-3010-2727B3D13E93}"/>
          </ac:spMkLst>
        </pc:spChg>
        <pc:spChg chg="add mod">
          <ac:chgData name="Mehnoor Fayyaz" userId="f192238287e27194" providerId="LiveId" clId="{A932437E-BD2D-4013-AED2-57CD09410D48}" dt="2025-08-17T19:20:08.848" v="4560" actId="1076"/>
          <ac:spMkLst>
            <pc:docMk/>
            <pc:sldMk cId="0" sldId="264"/>
            <ac:spMk id="13" creationId="{62593C4C-D72E-FB90-30C5-98637FC53652}"/>
          </ac:spMkLst>
        </pc:spChg>
        <pc:spChg chg="add mod">
          <ac:chgData name="Mehnoor Fayyaz" userId="f192238287e27194" providerId="LiveId" clId="{A932437E-BD2D-4013-AED2-57CD09410D48}" dt="2025-08-17T19:18:57.332" v="4545" actId="1076"/>
          <ac:spMkLst>
            <pc:docMk/>
            <pc:sldMk cId="0" sldId="264"/>
            <ac:spMk id="15" creationId="{B3D45CE3-6C50-5A85-26E1-5B12152BF1FF}"/>
          </ac:spMkLst>
        </pc:spChg>
        <pc:spChg chg="add mod">
          <ac:chgData name="Mehnoor Fayyaz" userId="f192238287e27194" providerId="LiveId" clId="{A932437E-BD2D-4013-AED2-57CD09410D48}" dt="2025-08-17T19:19:50.732" v="4559" actId="1076"/>
          <ac:spMkLst>
            <pc:docMk/>
            <pc:sldMk cId="0" sldId="264"/>
            <ac:spMk id="17" creationId="{EE5C11DD-0BC9-76AA-9BCD-74B2FBDAB870}"/>
          </ac:spMkLst>
        </pc:spChg>
      </pc:sldChg>
      <pc:sldChg chg="delSp del mod">
        <pc:chgData name="Mehnoor Fayyaz" userId="f192238287e27194" providerId="LiveId" clId="{A932437E-BD2D-4013-AED2-57CD09410D48}" dt="2025-08-17T19:18:48.125" v="4542" actId="2696"/>
        <pc:sldMkLst>
          <pc:docMk/>
          <pc:sldMk cId="0" sldId="265"/>
        </pc:sldMkLst>
      </pc:sldChg>
      <pc:sldChg chg="addSp delSp modSp mod">
        <pc:chgData name="Mehnoor Fayyaz" userId="f192238287e27194" providerId="LiveId" clId="{A932437E-BD2D-4013-AED2-57CD09410D48}" dt="2025-08-07T18:16:31.927" v="2836" actId="20577"/>
        <pc:sldMkLst>
          <pc:docMk/>
          <pc:sldMk cId="1582585116" sldId="266"/>
        </pc:sldMkLst>
        <pc:spChg chg="mod">
          <ac:chgData name="Mehnoor Fayyaz" userId="f192238287e27194" providerId="LiveId" clId="{A932437E-BD2D-4013-AED2-57CD09410D48}" dt="2025-08-07T18:16:14.569" v="2833" actId="1076"/>
          <ac:spMkLst>
            <pc:docMk/>
            <pc:sldMk cId="1582585116" sldId="266"/>
            <ac:spMk id="3" creationId="{588F3675-C008-6CBB-450A-942B8BFDF8B8}"/>
          </ac:spMkLst>
        </pc:spChg>
        <pc:spChg chg="mod">
          <ac:chgData name="Mehnoor Fayyaz" userId="f192238287e27194" providerId="LiveId" clId="{A932437E-BD2D-4013-AED2-57CD09410D48}" dt="2025-08-07T18:16:31.927" v="2836" actId="20577"/>
          <ac:spMkLst>
            <pc:docMk/>
            <pc:sldMk cId="1582585116" sldId="266"/>
            <ac:spMk id="4" creationId="{AF914811-2743-E02B-FC62-4B05E44E8579}"/>
          </ac:spMkLst>
        </pc:spChg>
        <pc:spChg chg="add mod">
          <ac:chgData name="Mehnoor Fayyaz" userId="f192238287e27194" providerId="LiveId" clId="{A932437E-BD2D-4013-AED2-57CD09410D48}" dt="2025-08-07T18:16:07.455" v="2832" actId="1076"/>
          <ac:spMkLst>
            <pc:docMk/>
            <pc:sldMk cId="1582585116" sldId="266"/>
            <ac:spMk id="11" creationId="{6C73C162-06D8-E3B1-19F6-9E846AE58E8D}"/>
          </ac:spMkLst>
        </pc:spChg>
        <pc:spChg chg="add mod">
          <ac:chgData name="Mehnoor Fayyaz" userId="f192238287e27194" providerId="LiveId" clId="{A932437E-BD2D-4013-AED2-57CD09410D48}" dt="2025-08-07T18:16:07.455" v="2832" actId="1076"/>
          <ac:spMkLst>
            <pc:docMk/>
            <pc:sldMk cId="1582585116" sldId="266"/>
            <ac:spMk id="12" creationId="{54C66AC5-59F4-6C2A-3A1C-B663AC462DEC}"/>
          </ac:spMkLst>
        </pc:spChg>
        <pc:spChg chg="add mod">
          <ac:chgData name="Mehnoor Fayyaz" userId="f192238287e27194" providerId="LiveId" clId="{A932437E-BD2D-4013-AED2-57CD09410D48}" dt="2025-08-07T18:16:07.455" v="2832" actId="1076"/>
          <ac:spMkLst>
            <pc:docMk/>
            <pc:sldMk cId="1582585116" sldId="266"/>
            <ac:spMk id="15" creationId="{F6AAFE97-0F15-0CE1-F1B7-83591D78B55D}"/>
          </ac:spMkLst>
        </pc:spChg>
        <pc:spChg chg="add mod">
          <ac:chgData name="Mehnoor Fayyaz" userId="f192238287e27194" providerId="LiveId" clId="{A932437E-BD2D-4013-AED2-57CD09410D48}" dt="2025-08-07T18:16:07.455" v="2832" actId="1076"/>
          <ac:spMkLst>
            <pc:docMk/>
            <pc:sldMk cId="1582585116" sldId="266"/>
            <ac:spMk id="18" creationId="{C13BE01B-0B30-CD55-F7CD-211EEA8BB158}"/>
          </ac:spMkLst>
        </pc:spChg>
        <pc:spChg chg="add mod">
          <ac:chgData name="Mehnoor Fayyaz" userId="f192238287e27194" providerId="LiveId" clId="{A932437E-BD2D-4013-AED2-57CD09410D48}" dt="2025-08-07T18:16:26.059" v="2835" actId="1076"/>
          <ac:spMkLst>
            <pc:docMk/>
            <pc:sldMk cId="1582585116" sldId="266"/>
            <ac:spMk id="19" creationId="{427B6586-5A99-EC0B-BEC1-BE2BC71BB8F1}"/>
          </ac:spMkLst>
        </pc:spChg>
        <pc:spChg chg="add mod">
          <ac:chgData name="Mehnoor Fayyaz" userId="f192238287e27194" providerId="LiveId" clId="{A932437E-BD2D-4013-AED2-57CD09410D48}" dt="2025-08-07T18:16:26.059" v="2835" actId="1076"/>
          <ac:spMkLst>
            <pc:docMk/>
            <pc:sldMk cId="1582585116" sldId="266"/>
            <ac:spMk id="20" creationId="{68DEE463-2C46-BF9B-9FF5-4A71102E2493}"/>
          </ac:spMkLst>
        </pc:spChg>
        <pc:spChg chg="add mod">
          <ac:chgData name="Mehnoor Fayyaz" userId="f192238287e27194" providerId="LiveId" clId="{A932437E-BD2D-4013-AED2-57CD09410D48}" dt="2025-08-07T18:16:26.059" v="2835" actId="1076"/>
          <ac:spMkLst>
            <pc:docMk/>
            <pc:sldMk cId="1582585116" sldId="266"/>
            <ac:spMk id="21" creationId="{B914C3C4-4427-0075-EEA8-8AF1686F896F}"/>
          </ac:spMkLst>
        </pc:spChg>
        <pc:spChg chg="add mod">
          <ac:chgData name="Mehnoor Fayyaz" userId="f192238287e27194" providerId="LiveId" clId="{A932437E-BD2D-4013-AED2-57CD09410D48}" dt="2025-08-07T18:16:26.059" v="2835" actId="1076"/>
          <ac:spMkLst>
            <pc:docMk/>
            <pc:sldMk cId="1582585116" sldId="266"/>
            <ac:spMk id="22" creationId="{E263A2F3-CE43-4583-86C8-0C7C60DC2E8E}"/>
          </ac:spMkLst>
        </pc:spChg>
      </pc:sldChg>
      <pc:sldChg chg="addSp delSp modSp new mod">
        <pc:chgData name="Mehnoor Fayyaz" userId="f192238287e27194" providerId="LiveId" clId="{A932437E-BD2D-4013-AED2-57CD09410D48}" dt="2025-08-07T18:26:24.213" v="3251" actId="1076"/>
        <pc:sldMkLst>
          <pc:docMk/>
          <pc:sldMk cId="1799996555" sldId="267"/>
        </pc:sldMkLst>
        <pc:spChg chg="add mod">
          <ac:chgData name="Mehnoor Fayyaz" userId="f192238287e27194" providerId="LiveId" clId="{A932437E-BD2D-4013-AED2-57CD09410D48}" dt="2025-08-07T17:53:55.004" v="719" actId="1076"/>
          <ac:spMkLst>
            <pc:docMk/>
            <pc:sldMk cId="1799996555" sldId="267"/>
            <ac:spMk id="2" creationId="{859A04FF-7F25-F739-D31E-DF7D0FD2DF36}"/>
          </ac:spMkLst>
        </pc:spChg>
        <pc:spChg chg="mod">
          <ac:chgData name="Mehnoor Fayyaz" userId="f192238287e27194" providerId="LiveId" clId="{A932437E-BD2D-4013-AED2-57CD09410D48}" dt="2025-08-07T18:21:00.988" v="3235" actId="2085"/>
          <ac:spMkLst>
            <pc:docMk/>
            <pc:sldMk cId="1799996555" sldId="267"/>
            <ac:spMk id="8" creationId="{A6883F2E-5E7E-3FAC-2C57-072FD96A63B9}"/>
          </ac:spMkLst>
        </pc:spChg>
        <pc:spChg chg="add mod">
          <ac:chgData name="Mehnoor Fayyaz" userId="f192238287e27194" providerId="LiveId" clId="{A932437E-BD2D-4013-AED2-57CD09410D48}" dt="2025-08-07T18:21:00.988" v="3235" actId="2085"/>
          <ac:spMkLst>
            <pc:docMk/>
            <pc:sldMk cId="1799996555" sldId="267"/>
            <ac:spMk id="9" creationId="{78847BD1-0779-5DF5-3A33-81445CE06C6E}"/>
          </ac:spMkLst>
        </pc:spChg>
        <pc:spChg chg="add mod">
          <ac:chgData name="Mehnoor Fayyaz" userId="f192238287e27194" providerId="LiveId" clId="{A932437E-BD2D-4013-AED2-57CD09410D48}" dt="2025-08-07T18:21:00.988" v="3235" actId="2085"/>
          <ac:spMkLst>
            <pc:docMk/>
            <pc:sldMk cId="1799996555" sldId="267"/>
            <ac:spMk id="11" creationId="{5BADCCE4-6E0F-A72D-E5E2-3FA0B5847716}"/>
          </ac:spMkLst>
        </pc:spChg>
        <pc:spChg chg="add mod">
          <ac:chgData name="Mehnoor Fayyaz" userId="f192238287e27194" providerId="LiveId" clId="{A932437E-BD2D-4013-AED2-57CD09410D48}" dt="2025-08-07T18:21:00.988" v="3235" actId="2085"/>
          <ac:spMkLst>
            <pc:docMk/>
            <pc:sldMk cId="1799996555" sldId="267"/>
            <ac:spMk id="12" creationId="{F2B98AF7-6724-B0CD-9453-39AC55AE9AE1}"/>
          </ac:spMkLst>
        </pc:spChg>
        <pc:spChg chg="add mod ord">
          <ac:chgData name="Mehnoor Fayyaz" userId="f192238287e27194" providerId="LiveId" clId="{A932437E-BD2D-4013-AED2-57CD09410D48}" dt="2025-08-07T18:21:00.988" v="3235" actId="2085"/>
          <ac:spMkLst>
            <pc:docMk/>
            <pc:sldMk cId="1799996555" sldId="267"/>
            <ac:spMk id="13" creationId="{1117923C-FDF2-FB23-507F-A5ECE6321BD9}"/>
          </ac:spMkLst>
        </pc:spChg>
        <pc:spChg chg="add mod ord">
          <ac:chgData name="Mehnoor Fayyaz" userId="f192238287e27194" providerId="LiveId" clId="{A932437E-BD2D-4013-AED2-57CD09410D48}" dt="2025-08-07T18:21:00.988" v="3235" actId="2085"/>
          <ac:spMkLst>
            <pc:docMk/>
            <pc:sldMk cId="1799996555" sldId="267"/>
            <ac:spMk id="18" creationId="{F64D6A99-B2EA-E608-D403-E1592099B43C}"/>
          </ac:spMkLst>
        </pc:spChg>
        <pc:spChg chg="add mod ord">
          <ac:chgData name="Mehnoor Fayyaz" userId="f192238287e27194" providerId="LiveId" clId="{A932437E-BD2D-4013-AED2-57CD09410D48}" dt="2025-08-07T18:21:00.988" v="3235" actId="2085"/>
          <ac:spMkLst>
            <pc:docMk/>
            <pc:sldMk cId="1799996555" sldId="267"/>
            <ac:spMk id="21" creationId="{F8265747-18E6-44C3-7E04-3814F51665F1}"/>
          </ac:spMkLst>
        </pc:spChg>
        <pc:spChg chg="add mod ord">
          <ac:chgData name="Mehnoor Fayyaz" userId="f192238287e27194" providerId="LiveId" clId="{A932437E-BD2D-4013-AED2-57CD09410D48}" dt="2025-08-07T18:21:00.988" v="3235" actId="2085"/>
          <ac:spMkLst>
            <pc:docMk/>
            <pc:sldMk cId="1799996555" sldId="267"/>
            <ac:spMk id="22" creationId="{DA0BE481-5C39-B5C5-DDFA-0EAA938E68B7}"/>
          </ac:spMkLst>
        </pc:spChg>
        <pc:spChg chg="add mod">
          <ac:chgData name="Mehnoor Fayyaz" userId="f192238287e27194" providerId="LiveId" clId="{A932437E-BD2D-4013-AED2-57CD09410D48}" dt="2025-08-07T18:25:29.524" v="3241" actId="1076"/>
          <ac:spMkLst>
            <pc:docMk/>
            <pc:sldMk cId="1799996555" sldId="267"/>
            <ac:spMk id="23" creationId="{E8DCA9FB-FFCB-8982-667F-9AD8F1D3C584}"/>
          </ac:spMkLst>
        </pc:spChg>
        <pc:spChg chg="add mod">
          <ac:chgData name="Mehnoor Fayyaz" userId="f192238287e27194" providerId="LiveId" clId="{A932437E-BD2D-4013-AED2-57CD09410D48}" dt="2025-08-07T18:25:48.746" v="3246" actId="1076"/>
          <ac:spMkLst>
            <pc:docMk/>
            <pc:sldMk cId="1799996555" sldId="267"/>
            <ac:spMk id="24" creationId="{C2493FB6-D943-7EAF-66A3-944B8390123E}"/>
          </ac:spMkLst>
        </pc:spChg>
        <pc:spChg chg="add mod">
          <ac:chgData name="Mehnoor Fayyaz" userId="f192238287e27194" providerId="LiveId" clId="{A932437E-BD2D-4013-AED2-57CD09410D48}" dt="2025-08-07T18:26:21.477" v="3250" actId="1076"/>
          <ac:spMkLst>
            <pc:docMk/>
            <pc:sldMk cId="1799996555" sldId="267"/>
            <ac:spMk id="25" creationId="{8FC6BD46-377C-36F4-3450-4F5330DCEA0F}"/>
          </ac:spMkLst>
        </pc:spChg>
        <pc:spChg chg="add mod">
          <ac:chgData name="Mehnoor Fayyaz" userId="f192238287e27194" providerId="LiveId" clId="{A932437E-BD2D-4013-AED2-57CD09410D48}" dt="2025-08-07T17:53:39.057" v="714" actId="164"/>
          <ac:spMkLst>
            <pc:docMk/>
            <pc:sldMk cId="1799996555" sldId="267"/>
            <ac:spMk id="26" creationId="{9BD0CDDF-8257-DA45-9C7D-A95603E6C441}"/>
          </ac:spMkLst>
        </pc:spChg>
        <pc:spChg chg="add mod">
          <ac:chgData name="Mehnoor Fayyaz" userId="f192238287e27194" providerId="LiveId" clId="{A932437E-BD2D-4013-AED2-57CD09410D48}" dt="2025-08-07T18:26:24.213" v="3251" actId="1076"/>
          <ac:spMkLst>
            <pc:docMk/>
            <pc:sldMk cId="1799996555" sldId="267"/>
            <ac:spMk id="27" creationId="{23BBB0C7-5673-73A2-242C-178F04B0E2A6}"/>
          </ac:spMkLst>
        </pc:spChg>
        <pc:spChg chg="add mod">
          <ac:chgData name="Mehnoor Fayyaz" userId="f192238287e27194" providerId="LiveId" clId="{A932437E-BD2D-4013-AED2-57CD09410D48}" dt="2025-08-07T18:25:52.990" v="3247" actId="1076"/>
          <ac:spMkLst>
            <pc:docMk/>
            <pc:sldMk cId="1799996555" sldId="267"/>
            <ac:spMk id="28" creationId="{AD1B6632-FB1E-29F7-2FCD-4EC9439A954B}"/>
          </ac:spMkLst>
        </pc:spChg>
        <pc:spChg chg="add mod">
          <ac:chgData name="Mehnoor Fayyaz" userId="f192238287e27194" providerId="LiveId" clId="{A932437E-BD2D-4013-AED2-57CD09410D48}" dt="2025-08-07T17:53:39.057" v="714" actId="164"/>
          <ac:spMkLst>
            <pc:docMk/>
            <pc:sldMk cId="1799996555" sldId="267"/>
            <ac:spMk id="29" creationId="{0869839B-4521-3B68-7C89-0B9CA12C3D59}"/>
          </ac:spMkLst>
        </pc:spChg>
        <pc:spChg chg="add mod">
          <ac:chgData name="Mehnoor Fayyaz" userId="f192238287e27194" providerId="LiveId" clId="{A932437E-BD2D-4013-AED2-57CD09410D48}" dt="2025-08-07T17:53:35.831" v="713" actId="164"/>
          <ac:spMkLst>
            <pc:docMk/>
            <pc:sldMk cId="1799996555" sldId="267"/>
            <ac:spMk id="30" creationId="{C5640C36-62D4-70B4-0B0B-528ACAEA6939}"/>
          </ac:spMkLst>
        </pc:spChg>
        <pc:spChg chg="add mod">
          <ac:chgData name="Mehnoor Fayyaz" userId="f192238287e27194" providerId="LiveId" clId="{A932437E-BD2D-4013-AED2-57CD09410D48}" dt="2025-08-07T17:52:47.667" v="691" actId="1076"/>
          <ac:spMkLst>
            <pc:docMk/>
            <pc:sldMk cId="1799996555" sldId="267"/>
            <ac:spMk id="32" creationId="{4CE833CE-738A-196B-5423-C56770EB0553}"/>
          </ac:spMkLst>
        </pc:spChg>
        <pc:spChg chg="add mod">
          <ac:chgData name="Mehnoor Fayyaz" userId="f192238287e27194" providerId="LiveId" clId="{A932437E-BD2D-4013-AED2-57CD09410D48}" dt="2025-08-07T17:53:03.943" v="700" actId="20577"/>
          <ac:spMkLst>
            <pc:docMk/>
            <pc:sldMk cId="1799996555" sldId="267"/>
            <ac:spMk id="33" creationId="{DF337F2D-85D0-E3AD-2516-3B31BA8AE04A}"/>
          </ac:spMkLst>
        </pc:spChg>
        <pc:spChg chg="add mod">
          <ac:chgData name="Mehnoor Fayyaz" userId="f192238287e27194" providerId="LiveId" clId="{A932437E-BD2D-4013-AED2-57CD09410D48}" dt="2025-08-07T17:53:14.392" v="703" actId="20577"/>
          <ac:spMkLst>
            <pc:docMk/>
            <pc:sldMk cId="1799996555" sldId="267"/>
            <ac:spMk id="34" creationId="{48232249-F616-11F0-1C06-932EA1D90B7E}"/>
          </ac:spMkLst>
        </pc:spChg>
        <pc:spChg chg="add mod">
          <ac:chgData name="Mehnoor Fayyaz" userId="f192238287e27194" providerId="LiveId" clId="{A932437E-BD2D-4013-AED2-57CD09410D48}" dt="2025-08-07T17:53:23.074" v="707" actId="1076"/>
          <ac:spMkLst>
            <pc:docMk/>
            <pc:sldMk cId="1799996555" sldId="267"/>
            <ac:spMk id="35" creationId="{9E9C910C-E7DB-2AF7-B8A0-D332315DD1D7}"/>
          </ac:spMkLst>
        </pc:spChg>
        <pc:spChg chg="add mod">
          <ac:chgData name="Mehnoor Fayyaz" userId="f192238287e27194" providerId="LiveId" clId="{A932437E-BD2D-4013-AED2-57CD09410D48}" dt="2025-08-07T18:18:57.144" v="3233" actId="1076"/>
          <ac:spMkLst>
            <pc:docMk/>
            <pc:sldMk cId="1799996555" sldId="267"/>
            <ac:spMk id="38" creationId="{40E82718-5D34-1BF8-DFB6-D3F2212167F2}"/>
          </ac:spMkLst>
        </pc:spChg>
        <pc:spChg chg="add mod ord">
          <ac:chgData name="Mehnoor Fayyaz" userId="f192238287e27194" providerId="LiveId" clId="{A932437E-BD2D-4013-AED2-57CD09410D48}" dt="2025-08-07T17:57:00.197" v="767" actId="2085"/>
          <ac:spMkLst>
            <pc:docMk/>
            <pc:sldMk cId="1799996555" sldId="267"/>
            <ac:spMk id="40" creationId="{1D513A1E-6D5D-6BDF-006F-5F0C89A04DD3}"/>
          </ac:spMkLst>
        </pc:spChg>
        <pc:grpChg chg="mod">
          <ac:chgData name="Mehnoor Fayyaz" userId="f192238287e27194" providerId="LiveId" clId="{A932437E-BD2D-4013-AED2-57CD09410D48}" dt="2025-08-07T18:26:06.436" v="3249" actId="1076"/>
          <ac:grpSpMkLst>
            <pc:docMk/>
            <pc:sldMk cId="1799996555" sldId="267"/>
            <ac:grpSpMk id="37" creationId="{AFDEC53B-F026-08E9-C230-5A74200C4E89}"/>
          </ac:grpSpMkLst>
        </pc:grpChg>
      </pc:sldChg>
      <pc:sldChg chg="add del">
        <pc:chgData name="Mehnoor Fayyaz" userId="f192238287e27194" providerId="LiveId" clId="{A932437E-BD2D-4013-AED2-57CD09410D48}" dt="2025-08-07T17:41:28.620" v="1" actId="2890"/>
        <pc:sldMkLst>
          <pc:docMk/>
          <pc:sldMk cId="2837314141" sldId="267"/>
        </pc:sldMkLst>
      </pc:sldChg>
      <pc:sldChg chg="addSp delSp modSp new mod">
        <pc:chgData name="Mehnoor Fayyaz" userId="f192238287e27194" providerId="LiveId" clId="{A932437E-BD2D-4013-AED2-57CD09410D48}" dt="2025-08-17T19:39:21.797" v="4929" actId="403"/>
        <pc:sldMkLst>
          <pc:docMk/>
          <pc:sldMk cId="3144593271" sldId="268"/>
        </pc:sldMkLst>
        <pc:spChg chg="add mod">
          <ac:chgData name="Mehnoor Fayyaz" userId="f192238287e27194" providerId="LiveId" clId="{A932437E-BD2D-4013-AED2-57CD09410D48}" dt="2025-08-17T10:58:07.538" v="3375"/>
          <ac:spMkLst>
            <pc:docMk/>
            <pc:sldMk cId="3144593271" sldId="268"/>
            <ac:spMk id="2" creationId="{09865C94-3685-4F4E-87AF-E91753D25A92}"/>
          </ac:spMkLst>
        </pc:spChg>
        <pc:spChg chg="add del mod">
          <ac:chgData name="Mehnoor Fayyaz" userId="f192238287e27194" providerId="LiveId" clId="{A932437E-BD2D-4013-AED2-57CD09410D48}" dt="2025-08-17T11:04:12.340" v="3380"/>
          <ac:spMkLst>
            <pc:docMk/>
            <pc:sldMk cId="3144593271" sldId="268"/>
            <ac:spMk id="3" creationId="{8D659510-920F-70A8-F7D5-287C2D6299BA}"/>
          </ac:spMkLst>
        </pc:spChg>
        <pc:spChg chg="add">
          <ac:chgData name="Mehnoor Fayyaz" userId="f192238287e27194" providerId="LiveId" clId="{A932437E-BD2D-4013-AED2-57CD09410D48}" dt="2025-08-17T11:04:08.485" v="3378"/>
          <ac:spMkLst>
            <pc:docMk/>
            <pc:sldMk cId="3144593271" sldId="268"/>
            <ac:spMk id="4" creationId="{CA2C7E9E-8D96-51AA-DB9B-6F08C9A76A64}"/>
          </ac:spMkLst>
        </pc:spChg>
        <pc:spChg chg="add">
          <ac:chgData name="Mehnoor Fayyaz" userId="f192238287e27194" providerId="LiveId" clId="{A932437E-BD2D-4013-AED2-57CD09410D48}" dt="2025-08-17T11:04:14.236" v="3381"/>
          <ac:spMkLst>
            <pc:docMk/>
            <pc:sldMk cId="3144593271" sldId="268"/>
            <ac:spMk id="5" creationId="{CFB31481-6F7C-F1EC-6245-4A89B56679B5}"/>
          </ac:spMkLst>
        </pc:spChg>
        <pc:spChg chg="add del mod">
          <ac:chgData name="Mehnoor Fayyaz" userId="f192238287e27194" providerId="LiveId" clId="{A932437E-BD2D-4013-AED2-57CD09410D48}" dt="2025-08-17T11:04:47.816" v="3387"/>
          <ac:spMkLst>
            <pc:docMk/>
            <pc:sldMk cId="3144593271" sldId="268"/>
            <ac:spMk id="6" creationId="{F52BC1F6-46E9-1586-E63A-2EE59800C659}"/>
          </ac:spMkLst>
        </pc:spChg>
        <pc:spChg chg="add del mod">
          <ac:chgData name="Mehnoor Fayyaz" userId="f192238287e27194" providerId="LiveId" clId="{A932437E-BD2D-4013-AED2-57CD09410D48}" dt="2025-08-17T11:04:47.816" v="3389"/>
          <ac:spMkLst>
            <pc:docMk/>
            <pc:sldMk cId="3144593271" sldId="268"/>
            <ac:spMk id="7" creationId="{B4372098-5E71-0CF7-72F4-B2FF60B69E43}"/>
          </ac:spMkLst>
        </pc:spChg>
        <pc:spChg chg="add del mod">
          <ac:chgData name="Mehnoor Fayyaz" userId="f192238287e27194" providerId="LiveId" clId="{A932437E-BD2D-4013-AED2-57CD09410D48}" dt="2025-08-17T11:13:34.165" v="3468" actId="478"/>
          <ac:spMkLst>
            <pc:docMk/>
            <pc:sldMk cId="3144593271" sldId="268"/>
            <ac:spMk id="8" creationId="{7E214E9D-D71E-E5A1-0177-E458D514DD9B}"/>
          </ac:spMkLst>
        </pc:spChg>
        <pc:spChg chg="add mod">
          <ac:chgData name="Mehnoor Fayyaz" userId="f192238287e27194" providerId="LiveId" clId="{A932437E-BD2D-4013-AED2-57CD09410D48}" dt="2025-08-17T11:14:30.717" v="3472" actId="207"/>
          <ac:spMkLst>
            <pc:docMk/>
            <pc:sldMk cId="3144593271" sldId="268"/>
            <ac:spMk id="9" creationId="{77FC00A0-098D-22EF-E4E4-5A758C7BAFA5}"/>
          </ac:spMkLst>
        </pc:spChg>
        <pc:spChg chg="add del">
          <ac:chgData name="Mehnoor Fayyaz" userId="f192238287e27194" providerId="LiveId" clId="{A932437E-BD2D-4013-AED2-57CD09410D48}" dt="2025-08-17T11:08:25.889" v="3408" actId="478"/>
          <ac:spMkLst>
            <pc:docMk/>
            <pc:sldMk cId="3144593271" sldId="268"/>
            <ac:spMk id="10" creationId="{6D7C8A9E-6473-B541-3D85-7DEAF3A44B94}"/>
          </ac:spMkLst>
        </pc:spChg>
        <pc:spChg chg="add del mod">
          <ac:chgData name="Mehnoor Fayyaz" userId="f192238287e27194" providerId="LiveId" clId="{A932437E-BD2D-4013-AED2-57CD09410D48}" dt="2025-08-17T11:09:58.210" v="3418"/>
          <ac:spMkLst>
            <pc:docMk/>
            <pc:sldMk cId="3144593271" sldId="268"/>
            <ac:spMk id="11" creationId="{BC8B804B-1E3F-91FB-0E14-4B426F98FF02}"/>
          </ac:spMkLst>
        </pc:spChg>
        <pc:spChg chg="add del mod">
          <ac:chgData name="Mehnoor Fayyaz" userId="f192238287e27194" providerId="LiveId" clId="{A932437E-BD2D-4013-AED2-57CD09410D48}" dt="2025-08-17T11:09:58.210" v="3418"/>
          <ac:spMkLst>
            <pc:docMk/>
            <pc:sldMk cId="3144593271" sldId="268"/>
            <ac:spMk id="12" creationId="{B41FA7C1-8007-9C16-D850-B6DB3F523D59}"/>
          </ac:spMkLst>
        </pc:spChg>
        <pc:spChg chg="mod">
          <ac:chgData name="Mehnoor Fayyaz" userId="f192238287e27194" providerId="LiveId" clId="{A932437E-BD2D-4013-AED2-57CD09410D48}" dt="2025-08-17T11:09:45.645" v="3414"/>
          <ac:spMkLst>
            <pc:docMk/>
            <pc:sldMk cId="3144593271" sldId="268"/>
            <ac:spMk id="13" creationId="{703096F1-F589-7BE2-405B-1D20645764E5}"/>
          </ac:spMkLst>
        </pc:spChg>
        <pc:spChg chg="mod">
          <ac:chgData name="Mehnoor Fayyaz" userId="f192238287e27194" providerId="LiveId" clId="{A932437E-BD2D-4013-AED2-57CD09410D48}" dt="2025-08-17T11:14:30.717" v="3472" actId="207"/>
          <ac:spMkLst>
            <pc:docMk/>
            <pc:sldMk cId="3144593271" sldId="268"/>
            <ac:spMk id="14" creationId="{5946A5D2-7205-2938-9F48-ABAE34A8D3A3}"/>
          </ac:spMkLst>
        </pc:spChg>
        <pc:spChg chg="add mod">
          <ac:chgData name="Mehnoor Fayyaz" userId="f192238287e27194" providerId="LiveId" clId="{A932437E-BD2D-4013-AED2-57CD09410D48}" dt="2025-08-17T11:14:30.717" v="3472" actId="207"/>
          <ac:spMkLst>
            <pc:docMk/>
            <pc:sldMk cId="3144593271" sldId="268"/>
            <ac:spMk id="15" creationId="{3A7CEAC0-2860-2C1D-E2EB-96C12852AAE7}"/>
          </ac:spMkLst>
        </pc:spChg>
        <pc:spChg chg="add mod">
          <ac:chgData name="Mehnoor Fayyaz" userId="f192238287e27194" providerId="LiveId" clId="{A932437E-BD2D-4013-AED2-57CD09410D48}" dt="2025-08-17T11:14:30.717" v="3472" actId="207"/>
          <ac:spMkLst>
            <pc:docMk/>
            <pc:sldMk cId="3144593271" sldId="268"/>
            <ac:spMk id="16" creationId="{AB8D2BF9-5660-22DB-A976-1690D7B14717}"/>
          </ac:spMkLst>
        </pc:spChg>
        <pc:spChg chg="add mod">
          <ac:chgData name="Mehnoor Fayyaz" userId="f192238287e27194" providerId="LiveId" clId="{A932437E-BD2D-4013-AED2-57CD09410D48}" dt="2025-08-17T11:25:22.388" v="3731" actId="1076"/>
          <ac:spMkLst>
            <pc:docMk/>
            <pc:sldMk cId="3144593271" sldId="268"/>
            <ac:spMk id="17" creationId="{A80A7A97-7AC5-A582-9CA4-026FC3DD5F12}"/>
          </ac:spMkLst>
        </pc:spChg>
        <pc:spChg chg="add mod">
          <ac:chgData name="Mehnoor Fayyaz" userId="f192238287e27194" providerId="LiveId" clId="{A932437E-BD2D-4013-AED2-57CD09410D48}" dt="2025-08-17T11:14:30.717" v="3472" actId="207"/>
          <ac:spMkLst>
            <pc:docMk/>
            <pc:sldMk cId="3144593271" sldId="268"/>
            <ac:spMk id="18" creationId="{611986FB-054C-382E-7D3A-15926D4FFB6B}"/>
          </ac:spMkLst>
        </pc:spChg>
        <pc:spChg chg="add mod">
          <ac:chgData name="Mehnoor Fayyaz" userId="f192238287e27194" providerId="LiveId" clId="{A932437E-BD2D-4013-AED2-57CD09410D48}" dt="2025-08-17T11:14:30.717" v="3472" actId="207"/>
          <ac:spMkLst>
            <pc:docMk/>
            <pc:sldMk cId="3144593271" sldId="268"/>
            <ac:spMk id="19" creationId="{2B490C89-74DE-5EA4-9E85-EFCFC66830B6}"/>
          </ac:spMkLst>
        </pc:spChg>
        <pc:spChg chg="add mod">
          <ac:chgData name="Mehnoor Fayyaz" userId="f192238287e27194" providerId="LiveId" clId="{A932437E-BD2D-4013-AED2-57CD09410D48}" dt="2025-08-17T11:14:30.717" v="3472" actId="207"/>
          <ac:spMkLst>
            <pc:docMk/>
            <pc:sldMk cId="3144593271" sldId="268"/>
            <ac:spMk id="20" creationId="{D9660D08-478B-C0A5-969F-EFBD38935147}"/>
          </ac:spMkLst>
        </pc:spChg>
        <pc:spChg chg="add mod">
          <ac:chgData name="Mehnoor Fayyaz" userId="f192238287e27194" providerId="LiveId" clId="{A932437E-BD2D-4013-AED2-57CD09410D48}" dt="2025-08-17T11:25:30.931" v="3732" actId="1076"/>
          <ac:spMkLst>
            <pc:docMk/>
            <pc:sldMk cId="3144593271" sldId="268"/>
            <ac:spMk id="21" creationId="{C6022A54-06C7-1873-B19C-A918036013B1}"/>
          </ac:spMkLst>
        </pc:spChg>
        <pc:spChg chg="add mod">
          <ac:chgData name="Mehnoor Fayyaz" userId="f192238287e27194" providerId="LiveId" clId="{A932437E-BD2D-4013-AED2-57CD09410D48}" dt="2025-08-17T11:14:30.717" v="3472" actId="207"/>
          <ac:spMkLst>
            <pc:docMk/>
            <pc:sldMk cId="3144593271" sldId="268"/>
            <ac:spMk id="22" creationId="{91E9C55A-CFCF-8780-F5B4-77A246ACED30}"/>
          </ac:spMkLst>
        </pc:spChg>
        <pc:spChg chg="add mod">
          <ac:chgData name="Mehnoor Fayyaz" userId="f192238287e27194" providerId="LiveId" clId="{A932437E-BD2D-4013-AED2-57CD09410D48}" dt="2025-08-17T11:13:44.348" v="3470" actId="1076"/>
          <ac:spMkLst>
            <pc:docMk/>
            <pc:sldMk cId="3144593271" sldId="268"/>
            <ac:spMk id="23" creationId="{2A16975A-3F89-069C-83BD-BB524197B1BB}"/>
          </ac:spMkLst>
        </pc:spChg>
        <pc:spChg chg="add del mod">
          <ac:chgData name="Mehnoor Fayyaz" userId="f192238287e27194" providerId="LiveId" clId="{A932437E-BD2D-4013-AED2-57CD09410D48}" dt="2025-08-17T11:12:11.915" v="3444" actId="478"/>
          <ac:spMkLst>
            <pc:docMk/>
            <pc:sldMk cId="3144593271" sldId="268"/>
            <ac:spMk id="24" creationId="{5DFB41DF-59BA-E237-E0C9-7AF8F9FE9C73}"/>
          </ac:spMkLst>
        </pc:spChg>
        <pc:spChg chg="add mod">
          <ac:chgData name="Mehnoor Fayyaz" userId="f192238287e27194" providerId="LiveId" clId="{A932437E-BD2D-4013-AED2-57CD09410D48}" dt="2025-08-17T11:16:18.344" v="3547" actId="20577"/>
          <ac:spMkLst>
            <pc:docMk/>
            <pc:sldMk cId="3144593271" sldId="268"/>
            <ac:spMk id="25" creationId="{947B2FBA-480A-EA37-AC23-038D32A05E81}"/>
          </ac:spMkLst>
        </pc:spChg>
        <pc:spChg chg="add mod">
          <ac:chgData name="Mehnoor Fayyaz" userId="f192238287e27194" providerId="LiveId" clId="{A932437E-BD2D-4013-AED2-57CD09410D48}" dt="2025-08-17T11:17:34.352" v="3649" actId="20577"/>
          <ac:spMkLst>
            <pc:docMk/>
            <pc:sldMk cId="3144593271" sldId="268"/>
            <ac:spMk id="26" creationId="{EA126D1B-1E37-4320-5A99-45D3E9AEE44E}"/>
          </ac:spMkLst>
        </pc:spChg>
        <pc:spChg chg="add mod">
          <ac:chgData name="Mehnoor Fayyaz" userId="f192238287e27194" providerId="LiveId" clId="{A932437E-BD2D-4013-AED2-57CD09410D48}" dt="2025-08-17T11:13:31.147" v="3467" actId="1076"/>
          <ac:spMkLst>
            <pc:docMk/>
            <pc:sldMk cId="3144593271" sldId="268"/>
            <ac:spMk id="27" creationId="{76207865-427E-E332-0A69-359F9A7EDEC4}"/>
          </ac:spMkLst>
        </pc:spChg>
        <pc:spChg chg="add mod">
          <ac:chgData name="Mehnoor Fayyaz" userId="f192238287e27194" providerId="LiveId" clId="{A932437E-BD2D-4013-AED2-57CD09410D48}" dt="2025-08-17T11:17:17.918" v="3640" actId="20577"/>
          <ac:spMkLst>
            <pc:docMk/>
            <pc:sldMk cId="3144593271" sldId="268"/>
            <ac:spMk id="28" creationId="{558C56D3-C2F0-D066-B026-2DC901B0048E}"/>
          </ac:spMkLst>
        </pc:spChg>
        <pc:spChg chg="add mod">
          <ac:chgData name="Mehnoor Fayyaz" userId="f192238287e27194" providerId="LiveId" clId="{A932437E-BD2D-4013-AED2-57CD09410D48}" dt="2025-08-17T11:15:17.298" v="3497" actId="14100"/>
          <ac:spMkLst>
            <pc:docMk/>
            <pc:sldMk cId="3144593271" sldId="268"/>
            <ac:spMk id="29" creationId="{790B86BB-4421-D2AC-DBE9-A446206A3701}"/>
          </ac:spMkLst>
        </pc:spChg>
        <pc:spChg chg="add mod">
          <ac:chgData name="Mehnoor Fayyaz" userId="f192238287e27194" providerId="LiveId" clId="{A932437E-BD2D-4013-AED2-57CD09410D48}" dt="2025-08-17T11:15:41.540" v="3514" actId="14100"/>
          <ac:spMkLst>
            <pc:docMk/>
            <pc:sldMk cId="3144593271" sldId="268"/>
            <ac:spMk id="30" creationId="{F4C501DA-A4AB-6F77-DEF3-6E0E8D16436C}"/>
          </ac:spMkLst>
        </pc:spChg>
        <pc:spChg chg="add mod">
          <ac:chgData name="Mehnoor Fayyaz" userId="f192238287e27194" providerId="LiveId" clId="{A932437E-BD2D-4013-AED2-57CD09410D48}" dt="2025-08-17T11:16:30.885" v="3561" actId="20577"/>
          <ac:spMkLst>
            <pc:docMk/>
            <pc:sldMk cId="3144593271" sldId="268"/>
            <ac:spMk id="31" creationId="{1C53610B-6AD4-13BC-265D-E0329AE12D84}"/>
          </ac:spMkLst>
        </pc:spChg>
        <pc:spChg chg="add mod">
          <ac:chgData name="Mehnoor Fayyaz" userId="f192238287e27194" providerId="LiveId" clId="{A932437E-BD2D-4013-AED2-57CD09410D48}" dt="2025-08-17T11:16:46.252" v="3590" actId="20577"/>
          <ac:spMkLst>
            <pc:docMk/>
            <pc:sldMk cId="3144593271" sldId="268"/>
            <ac:spMk id="32" creationId="{0AF3F65C-E1DE-2FFD-B5A7-68DE016A380F}"/>
          </ac:spMkLst>
        </pc:spChg>
        <pc:spChg chg="add mod">
          <ac:chgData name="Mehnoor Fayyaz" userId="f192238287e27194" providerId="LiveId" clId="{A932437E-BD2D-4013-AED2-57CD09410D48}" dt="2025-08-17T11:17:03.829" v="3613" actId="1076"/>
          <ac:spMkLst>
            <pc:docMk/>
            <pc:sldMk cId="3144593271" sldId="268"/>
            <ac:spMk id="33" creationId="{23FDCE2A-EE36-9C31-239F-B01F5D94DD4D}"/>
          </ac:spMkLst>
        </pc:spChg>
        <pc:spChg chg="add mod">
          <ac:chgData name="Mehnoor Fayyaz" userId="f192238287e27194" providerId="LiveId" clId="{A932437E-BD2D-4013-AED2-57CD09410D48}" dt="2025-08-17T11:19:28.310" v="3657" actId="2085"/>
          <ac:spMkLst>
            <pc:docMk/>
            <pc:sldMk cId="3144593271" sldId="268"/>
            <ac:spMk id="36" creationId="{A3D9FDD2-7A6E-7892-E712-114890DF0261}"/>
          </ac:spMkLst>
        </pc:spChg>
        <pc:spChg chg="mod">
          <ac:chgData name="Mehnoor Fayyaz" userId="f192238287e27194" providerId="LiveId" clId="{A932437E-BD2D-4013-AED2-57CD09410D48}" dt="2025-08-17T11:20:53.131" v="3676"/>
          <ac:spMkLst>
            <pc:docMk/>
            <pc:sldMk cId="3144593271" sldId="268"/>
            <ac:spMk id="40" creationId="{F540D01F-F41D-8AA9-BFCE-F7572D64A6BC}"/>
          </ac:spMkLst>
        </pc:spChg>
        <pc:spChg chg="add mod">
          <ac:chgData name="Mehnoor Fayyaz" userId="f192238287e27194" providerId="LiveId" clId="{A932437E-BD2D-4013-AED2-57CD09410D48}" dt="2025-08-17T11:20:53.131" v="3676"/>
          <ac:spMkLst>
            <pc:docMk/>
            <pc:sldMk cId="3144593271" sldId="268"/>
            <ac:spMk id="42" creationId="{7441980C-3048-EF8C-7433-CD97B0276635}"/>
          </ac:spMkLst>
        </pc:spChg>
        <pc:spChg chg="mod">
          <ac:chgData name="Mehnoor Fayyaz" userId="f192238287e27194" providerId="LiveId" clId="{A932437E-BD2D-4013-AED2-57CD09410D48}" dt="2025-08-17T11:20:25.835" v="3670"/>
          <ac:spMkLst>
            <pc:docMk/>
            <pc:sldMk cId="3144593271" sldId="268"/>
            <ac:spMk id="46" creationId="{2FEF9D97-6066-1206-B068-4047CC4E170C}"/>
          </ac:spMkLst>
        </pc:spChg>
        <pc:spChg chg="mod">
          <ac:chgData name="Mehnoor Fayyaz" userId="f192238287e27194" providerId="LiveId" clId="{A932437E-BD2D-4013-AED2-57CD09410D48}" dt="2025-08-17T11:20:25.835" v="3670"/>
          <ac:spMkLst>
            <pc:docMk/>
            <pc:sldMk cId="3144593271" sldId="268"/>
            <ac:spMk id="47" creationId="{C5A15FF6-584E-FD15-6F14-C6257D5403C0}"/>
          </ac:spMkLst>
        </pc:spChg>
        <pc:spChg chg="add mod">
          <ac:chgData name="Mehnoor Fayyaz" userId="f192238287e27194" providerId="LiveId" clId="{A932437E-BD2D-4013-AED2-57CD09410D48}" dt="2025-08-17T11:20:53.131" v="3676"/>
          <ac:spMkLst>
            <pc:docMk/>
            <pc:sldMk cId="3144593271" sldId="268"/>
            <ac:spMk id="49" creationId="{A4144587-C697-769A-612A-641657D2CE41}"/>
          </ac:spMkLst>
        </pc:spChg>
        <pc:spChg chg="mod">
          <ac:chgData name="Mehnoor Fayyaz" userId="f192238287e27194" providerId="LiveId" clId="{A932437E-BD2D-4013-AED2-57CD09410D48}" dt="2025-08-17T11:21:02.521" v="3680"/>
          <ac:spMkLst>
            <pc:docMk/>
            <pc:sldMk cId="3144593271" sldId="268"/>
            <ac:spMk id="52" creationId="{0720D4CD-42A8-C525-9F21-7897E50B3B84}"/>
          </ac:spMkLst>
        </pc:spChg>
        <pc:spChg chg="mod">
          <ac:chgData name="Mehnoor Fayyaz" userId="f192238287e27194" providerId="LiveId" clId="{A932437E-BD2D-4013-AED2-57CD09410D48}" dt="2025-08-17T11:21:07.920" v="3682"/>
          <ac:spMkLst>
            <pc:docMk/>
            <pc:sldMk cId="3144593271" sldId="268"/>
            <ac:spMk id="55" creationId="{55155E5B-9B12-14BD-C5FE-571865A16F80}"/>
          </ac:spMkLst>
        </pc:spChg>
        <pc:spChg chg="mod">
          <ac:chgData name="Mehnoor Fayyaz" userId="f192238287e27194" providerId="LiveId" clId="{A932437E-BD2D-4013-AED2-57CD09410D48}" dt="2025-08-17T11:21:09.346" v="3683"/>
          <ac:spMkLst>
            <pc:docMk/>
            <pc:sldMk cId="3144593271" sldId="268"/>
            <ac:spMk id="58" creationId="{AD75D721-E35E-99F0-7C75-F0114A89A39E}"/>
          </ac:spMkLst>
        </pc:spChg>
        <pc:spChg chg="add mod">
          <ac:chgData name="Mehnoor Fayyaz" userId="f192238287e27194" providerId="LiveId" clId="{A932437E-BD2D-4013-AED2-57CD09410D48}" dt="2025-08-17T11:27:31.112" v="3737"/>
          <ac:spMkLst>
            <pc:docMk/>
            <pc:sldMk cId="3144593271" sldId="268"/>
            <ac:spMk id="71" creationId="{D3D6E744-9942-FB97-8110-A3C2129E8B18}"/>
          </ac:spMkLst>
        </pc:spChg>
        <pc:spChg chg="add mod">
          <ac:chgData name="Mehnoor Fayyaz" userId="f192238287e27194" providerId="LiveId" clId="{A932437E-BD2D-4013-AED2-57CD09410D48}" dt="2025-08-17T19:39:21.797" v="4929" actId="403"/>
          <ac:spMkLst>
            <pc:docMk/>
            <pc:sldMk cId="3144593271" sldId="268"/>
            <ac:spMk id="72" creationId="{B7FD5CB9-BEBD-679A-2169-E5D7AA879381}"/>
          </ac:spMkLst>
        </pc:spChg>
        <pc:grpChg chg="add mod">
          <ac:chgData name="Mehnoor Fayyaz" userId="f192238287e27194" providerId="LiveId" clId="{A932437E-BD2D-4013-AED2-57CD09410D48}" dt="2025-08-17T11:19:01.426" v="3654" actId="164"/>
          <ac:grpSpMkLst>
            <pc:docMk/>
            <pc:sldMk cId="3144593271" sldId="268"/>
            <ac:grpSpMk id="37" creationId="{60F7F18A-5AEB-E9FB-B66B-8473114A3904}"/>
          </ac:grpSpMkLst>
        </pc:grpChg>
        <pc:grpChg chg="add mod">
          <ac:chgData name="Mehnoor Fayyaz" userId="f192238287e27194" providerId="LiveId" clId="{A932437E-BD2D-4013-AED2-57CD09410D48}" dt="2025-08-17T11:21:00.554" v="3679" actId="1076"/>
          <ac:grpSpMkLst>
            <pc:docMk/>
            <pc:sldMk cId="3144593271" sldId="268"/>
            <ac:grpSpMk id="38" creationId="{5F68909A-CF7E-5B45-194B-4FCE6059C5F3}"/>
          </ac:grpSpMkLst>
        </pc:grpChg>
        <pc:grpChg chg="add mod">
          <ac:chgData name="Mehnoor Fayyaz" userId="f192238287e27194" providerId="LiveId" clId="{A932437E-BD2D-4013-AED2-57CD09410D48}" dt="2025-08-17T11:20:25.835" v="3670"/>
          <ac:grpSpMkLst>
            <pc:docMk/>
            <pc:sldMk cId="3144593271" sldId="268"/>
            <ac:grpSpMk id="44" creationId="{27685864-790D-1F49-6FF8-55E434E96177}"/>
          </ac:grpSpMkLst>
        </pc:grpChg>
        <pc:grpChg chg="add mod">
          <ac:chgData name="Mehnoor Fayyaz" userId="f192238287e27194" providerId="LiveId" clId="{A932437E-BD2D-4013-AED2-57CD09410D48}" dt="2025-08-17T11:21:19.344" v="3686" actId="1076"/>
          <ac:grpSpMkLst>
            <pc:docMk/>
            <pc:sldMk cId="3144593271" sldId="268"/>
            <ac:grpSpMk id="50" creationId="{3BE0906B-D042-EE94-EB37-1F403E83FB39}"/>
          </ac:grpSpMkLst>
        </pc:grpChg>
        <pc:grpChg chg="add mod">
          <ac:chgData name="Mehnoor Fayyaz" userId="f192238287e27194" providerId="LiveId" clId="{A932437E-BD2D-4013-AED2-57CD09410D48}" dt="2025-08-17T11:21:07.920" v="3682"/>
          <ac:grpSpMkLst>
            <pc:docMk/>
            <pc:sldMk cId="3144593271" sldId="268"/>
            <ac:grpSpMk id="53" creationId="{09B3CF10-12C3-4DD0-D2AA-FAFEAF7FEC5B}"/>
          </ac:grpSpMkLst>
        </pc:grpChg>
        <pc:grpChg chg="add mod">
          <ac:chgData name="Mehnoor Fayyaz" userId="f192238287e27194" providerId="LiveId" clId="{A932437E-BD2D-4013-AED2-57CD09410D48}" dt="2025-08-17T11:21:14.711" v="3684" actId="1076"/>
          <ac:grpSpMkLst>
            <pc:docMk/>
            <pc:sldMk cId="3144593271" sldId="268"/>
            <ac:grpSpMk id="56" creationId="{9708D26F-3462-5BF5-74E3-483C64368914}"/>
          </ac:grpSpMkLst>
        </pc:grpChg>
        <pc:picChg chg="add mod">
          <ac:chgData name="Mehnoor Fayyaz" userId="f192238287e27194" providerId="LiveId" clId="{A932437E-BD2D-4013-AED2-57CD09410D48}" dt="2025-08-17T11:25:02.519" v="3726" actId="1076"/>
          <ac:picMkLst>
            <pc:docMk/>
            <pc:sldMk cId="3144593271" sldId="268"/>
            <ac:picMk id="62" creationId="{CB272C71-D3ED-B070-E49B-178C302FB5C3}"/>
          </ac:picMkLst>
        </pc:picChg>
        <pc:picChg chg="add mod">
          <ac:chgData name="Mehnoor Fayyaz" userId="f192238287e27194" providerId="LiveId" clId="{A932437E-BD2D-4013-AED2-57CD09410D48}" dt="2025-08-17T11:25:15.563" v="3730" actId="1076"/>
          <ac:picMkLst>
            <pc:docMk/>
            <pc:sldMk cId="3144593271" sldId="268"/>
            <ac:picMk id="64" creationId="{CF3B6CDB-4C38-EE49-F29E-061E8C1E55DE}"/>
          </ac:picMkLst>
        </pc:picChg>
        <pc:picChg chg="add mod">
          <ac:chgData name="Mehnoor Fayyaz" userId="f192238287e27194" providerId="LiveId" clId="{A932437E-BD2D-4013-AED2-57CD09410D48}" dt="2025-08-17T11:24:36.092" v="3716" actId="1076"/>
          <ac:picMkLst>
            <pc:docMk/>
            <pc:sldMk cId="3144593271" sldId="268"/>
            <ac:picMk id="66" creationId="{ACDDEDDD-DE04-E706-4F81-55EA6DF378A8}"/>
          </ac:picMkLst>
        </pc:picChg>
        <pc:picChg chg="add mod">
          <ac:chgData name="Mehnoor Fayyaz" userId="f192238287e27194" providerId="LiveId" clId="{A932437E-BD2D-4013-AED2-57CD09410D48}" dt="2025-08-17T11:24:54.579" v="3722" actId="1076"/>
          <ac:picMkLst>
            <pc:docMk/>
            <pc:sldMk cId="3144593271" sldId="268"/>
            <ac:picMk id="68" creationId="{5BC733CD-4DB2-B7CF-7164-C58AA3F6D793}"/>
          </ac:picMkLst>
        </pc:picChg>
        <pc:picChg chg="add mod">
          <ac:chgData name="Mehnoor Fayyaz" userId="f192238287e27194" providerId="LiveId" clId="{A932437E-BD2D-4013-AED2-57CD09410D48}" dt="2025-08-17T11:24:04.957" v="3701" actId="1076"/>
          <ac:picMkLst>
            <pc:docMk/>
            <pc:sldMk cId="3144593271" sldId="268"/>
            <ac:picMk id="70" creationId="{28646473-F129-B8D4-0653-982A8753EC88}"/>
          </ac:picMkLst>
        </pc:picChg>
        <pc:cxnChg chg="add mod">
          <ac:chgData name="Mehnoor Fayyaz" userId="f192238287e27194" providerId="LiveId" clId="{A932437E-BD2D-4013-AED2-57CD09410D48}" dt="2025-08-17T11:19:01.426" v="3654" actId="164"/>
          <ac:cxnSpMkLst>
            <pc:docMk/>
            <pc:sldMk cId="3144593271" sldId="268"/>
            <ac:cxnSpMk id="35" creationId="{3BE7353C-CAAE-F3BF-631B-B0272A08D0C7}"/>
          </ac:cxnSpMkLst>
        </pc:cxnChg>
        <pc:cxnChg chg="mod">
          <ac:chgData name="Mehnoor Fayyaz" userId="f192238287e27194" providerId="LiveId" clId="{A932437E-BD2D-4013-AED2-57CD09410D48}" dt="2025-08-17T11:20:56.220" v="3678" actId="1076"/>
          <ac:cxnSpMkLst>
            <pc:docMk/>
            <pc:sldMk cId="3144593271" sldId="268"/>
            <ac:cxnSpMk id="39" creationId="{2D34D10C-7F96-F7B9-26E3-DCA2DFDE6659}"/>
          </ac:cxnSpMkLst>
        </pc:cxnChg>
        <pc:cxnChg chg="mod">
          <ac:chgData name="Mehnoor Fayyaz" userId="f192238287e27194" providerId="LiveId" clId="{A932437E-BD2D-4013-AED2-57CD09410D48}" dt="2025-08-17T11:20:25.835" v="3670"/>
          <ac:cxnSpMkLst>
            <pc:docMk/>
            <pc:sldMk cId="3144593271" sldId="268"/>
            <ac:cxnSpMk id="45" creationId="{B68934C7-7687-5221-E8B9-EA197F2B7209}"/>
          </ac:cxnSpMkLst>
        </pc:cxnChg>
        <pc:cxnChg chg="mod">
          <ac:chgData name="Mehnoor Fayyaz" userId="f192238287e27194" providerId="LiveId" clId="{A932437E-BD2D-4013-AED2-57CD09410D48}" dt="2025-08-17T11:21:37.055" v="3689" actId="14100"/>
          <ac:cxnSpMkLst>
            <pc:docMk/>
            <pc:sldMk cId="3144593271" sldId="268"/>
            <ac:cxnSpMk id="51" creationId="{18838EA4-5941-E0FE-8196-4745250D50CA}"/>
          </ac:cxnSpMkLst>
        </pc:cxnChg>
        <pc:cxnChg chg="mod">
          <ac:chgData name="Mehnoor Fayyaz" userId="f192238287e27194" providerId="LiveId" clId="{A932437E-BD2D-4013-AED2-57CD09410D48}" dt="2025-08-17T11:21:07.920" v="3682"/>
          <ac:cxnSpMkLst>
            <pc:docMk/>
            <pc:sldMk cId="3144593271" sldId="268"/>
            <ac:cxnSpMk id="54" creationId="{084AF606-995E-21ED-76B0-E13CAEF2BECA}"/>
          </ac:cxnSpMkLst>
        </pc:cxnChg>
        <pc:cxnChg chg="mod">
          <ac:chgData name="Mehnoor Fayyaz" userId="f192238287e27194" providerId="LiveId" clId="{A932437E-BD2D-4013-AED2-57CD09410D48}" dt="2025-08-17T11:21:09.346" v="3683"/>
          <ac:cxnSpMkLst>
            <pc:docMk/>
            <pc:sldMk cId="3144593271" sldId="268"/>
            <ac:cxnSpMk id="57" creationId="{48D5583C-8112-3493-E475-988DF5112873}"/>
          </ac:cxnSpMkLst>
        </pc:cxnChg>
      </pc:sldChg>
      <pc:sldChg chg="addSp delSp modSp new mod">
        <pc:chgData name="Mehnoor Fayyaz" userId="f192238287e27194" providerId="LiveId" clId="{A932437E-BD2D-4013-AED2-57CD09410D48}" dt="2025-08-17T19:39:35.378" v="4931" actId="1076"/>
        <pc:sldMkLst>
          <pc:docMk/>
          <pc:sldMk cId="3459306091" sldId="269"/>
        </pc:sldMkLst>
        <pc:spChg chg="add mod">
          <ac:chgData name="Mehnoor Fayyaz" userId="f192238287e27194" providerId="LiveId" clId="{A932437E-BD2D-4013-AED2-57CD09410D48}" dt="2025-08-17T11:30:44.906" v="3756" actId="12"/>
          <ac:spMkLst>
            <pc:docMk/>
            <pc:sldMk cId="3459306091" sldId="269"/>
            <ac:spMk id="2" creationId="{C8F24BF8-7A14-B969-5C9D-7A34CEED7727}"/>
          </ac:spMkLst>
        </pc:spChg>
        <pc:spChg chg="add mod">
          <ac:chgData name="Mehnoor Fayyaz" userId="f192238287e27194" providerId="LiveId" clId="{A932437E-BD2D-4013-AED2-57CD09410D48}" dt="2025-08-17T19:39:35.378" v="4931" actId="1076"/>
          <ac:spMkLst>
            <pc:docMk/>
            <pc:sldMk cId="3459306091" sldId="269"/>
            <ac:spMk id="3" creationId="{ED547E3F-D777-2CC2-46A1-8F5ED05601F8}"/>
          </ac:spMkLst>
        </pc:spChg>
        <pc:spChg chg="add mod">
          <ac:chgData name="Mehnoor Fayyaz" userId="f192238287e27194" providerId="LiveId" clId="{A932437E-BD2D-4013-AED2-57CD09410D48}" dt="2025-08-17T19:29:32.141" v="4715" actId="1076"/>
          <ac:spMkLst>
            <pc:docMk/>
            <pc:sldMk cId="3459306091" sldId="269"/>
            <ac:spMk id="4" creationId="{D8C372BC-26D4-0ABF-0777-2C0F9B70623D}"/>
          </ac:spMkLst>
        </pc:spChg>
        <pc:spChg chg="add del mod">
          <ac:chgData name="Mehnoor Fayyaz" userId="f192238287e27194" providerId="LiveId" clId="{A932437E-BD2D-4013-AED2-57CD09410D48}" dt="2025-08-17T11:31:18.232" v="3794"/>
          <ac:spMkLst>
            <pc:docMk/>
            <pc:sldMk cId="3459306091" sldId="269"/>
            <ac:spMk id="5" creationId="{48624318-0F95-99D6-095D-EAE9C7DF99C2}"/>
          </ac:spMkLst>
        </pc:spChg>
        <pc:spChg chg="add del mod">
          <ac:chgData name="Mehnoor Fayyaz" userId="f192238287e27194" providerId="LiveId" clId="{A932437E-BD2D-4013-AED2-57CD09410D48}" dt="2025-08-17T11:32:34.972" v="3814"/>
          <ac:spMkLst>
            <pc:docMk/>
            <pc:sldMk cId="3459306091" sldId="269"/>
            <ac:spMk id="6" creationId="{18E6A6A8-CD6B-DE40-85EA-6776CE145777}"/>
          </ac:spMkLst>
        </pc:spChg>
        <pc:spChg chg="add del mod">
          <ac:chgData name="Mehnoor Fayyaz" userId="f192238287e27194" providerId="LiveId" clId="{A932437E-BD2D-4013-AED2-57CD09410D48}" dt="2025-08-17T11:35:46.410" v="3826" actId="478"/>
          <ac:spMkLst>
            <pc:docMk/>
            <pc:sldMk cId="3459306091" sldId="269"/>
            <ac:spMk id="7" creationId="{9952E0C7-CE6C-0FE8-B847-86DF191C937E}"/>
          </ac:spMkLst>
        </pc:spChg>
        <pc:spChg chg="add del mod">
          <ac:chgData name="Mehnoor Fayyaz" userId="f192238287e27194" providerId="LiveId" clId="{A932437E-BD2D-4013-AED2-57CD09410D48}" dt="2025-08-17T11:40:58.886" v="3985"/>
          <ac:spMkLst>
            <pc:docMk/>
            <pc:sldMk cId="3459306091" sldId="269"/>
            <ac:spMk id="8" creationId="{A8F43AA3-A0C6-96E9-37EA-06EAF11DF263}"/>
          </ac:spMkLst>
        </pc:spChg>
        <pc:spChg chg="add del mod">
          <ac:chgData name="Mehnoor Fayyaz" userId="f192238287e27194" providerId="LiveId" clId="{A932437E-BD2D-4013-AED2-57CD09410D48}" dt="2025-08-17T11:40:58.886" v="3985"/>
          <ac:spMkLst>
            <pc:docMk/>
            <pc:sldMk cId="3459306091" sldId="269"/>
            <ac:spMk id="9" creationId="{60EA9E3B-C667-B8D4-ED10-E10A40A48494}"/>
          </ac:spMkLst>
        </pc:spChg>
        <pc:spChg chg="add del mod">
          <ac:chgData name="Mehnoor Fayyaz" userId="f192238287e27194" providerId="LiveId" clId="{A932437E-BD2D-4013-AED2-57CD09410D48}" dt="2025-08-17T11:40:58.886" v="3985"/>
          <ac:spMkLst>
            <pc:docMk/>
            <pc:sldMk cId="3459306091" sldId="269"/>
            <ac:spMk id="10" creationId="{D788D297-F60B-F30E-3B7B-6874BADCCAB1}"/>
          </ac:spMkLst>
        </pc:spChg>
        <pc:spChg chg="add mod">
          <ac:chgData name="Mehnoor Fayyaz" userId="f192238287e27194" providerId="LiveId" clId="{A932437E-BD2D-4013-AED2-57CD09410D48}" dt="2025-08-17T19:29:25.592" v="4713" actId="164"/>
          <ac:spMkLst>
            <pc:docMk/>
            <pc:sldMk cId="3459306091" sldId="269"/>
            <ac:spMk id="11" creationId="{695C8556-5B6A-0777-E535-DF6F1AB8A101}"/>
          </ac:spMkLst>
        </pc:spChg>
        <pc:spChg chg="add mod">
          <ac:chgData name="Mehnoor Fayyaz" userId="f192238287e27194" providerId="LiveId" clId="{A932437E-BD2D-4013-AED2-57CD09410D48}" dt="2025-08-17T19:29:25.592" v="4713" actId="164"/>
          <ac:spMkLst>
            <pc:docMk/>
            <pc:sldMk cId="3459306091" sldId="269"/>
            <ac:spMk id="12" creationId="{637AEF90-F8C6-07DB-1AD7-C0AC9B1419EE}"/>
          </ac:spMkLst>
        </pc:spChg>
        <pc:spChg chg="add mod">
          <ac:chgData name="Mehnoor Fayyaz" userId="f192238287e27194" providerId="LiveId" clId="{A932437E-BD2D-4013-AED2-57CD09410D48}" dt="2025-08-17T19:29:25.592" v="4713" actId="164"/>
          <ac:spMkLst>
            <pc:docMk/>
            <pc:sldMk cId="3459306091" sldId="269"/>
            <ac:spMk id="13" creationId="{F0E645CA-399E-F1E2-C3E8-DC8AF43AC23D}"/>
          </ac:spMkLst>
        </pc:spChg>
        <pc:spChg chg="add del mod">
          <ac:chgData name="Mehnoor Fayyaz" userId="f192238287e27194" providerId="LiveId" clId="{A932437E-BD2D-4013-AED2-57CD09410D48}" dt="2025-08-17T11:38:34.385" v="3866" actId="478"/>
          <ac:spMkLst>
            <pc:docMk/>
            <pc:sldMk cId="3459306091" sldId="269"/>
            <ac:spMk id="14" creationId="{452C43B7-E901-5B97-FECA-DCC909D7A774}"/>
          </ac:spMkLst>
        </pc:spChg>
        <pc:spChg chg="add mod">
          <ac:chgData name="Mehnoor Fayyaz" userId="f192238287e27194" providerId="LiveId" clId="{A932437E-BD2D-4013-AED2-57CD09410D48}" dt="2025-08-17T11:38:16.039" v="3860" actId="1076"/>
          <ac:spMkLst>
            <pc:docMk/>
            <pc:sldMk cId="3459306091" sldId="269"/>
            <ac:spMk id="15" creationId="{7B5AE7F2-164A-4D5D-B639-C52551384C20}"/>
          </ac:spMkLst>
        </pc:spChg>
        <pc:spChg chg="add del mod">
          <ac:chgData name="Mehnoor Fayyaz" userId="f192238287e27194" providerId="LiveId" clId="{A932437E-BD2D-4013-AED2-57CD09410D48}" dt="2025-08-17T11:38:34.385" v="3868"/>
          <ac:spMkLst>
            <pc:docMk/>
            <pc:sldMk cId="3459306091" sldId="269"/>
            <ac:spMk id="16" creationId="{A3BC19FF-E903-816D-693C-F3C3A42BC071}"/>
          </ac:spMkLst>
        </pc:spChg>
        <pc:spChg chg="add del mod">
          <ac:chgData name="Mehnoor Fayyaz" userId="f192238287e27194" providerId="LiveId" clId="{A932437E-BD2D-4013-AED2-57CD09410D48}" dt="2025-08-17T11:40:58.886" v="3985"/>
          <ac:spMkLst>
            <pc:docMk/>
            <pc:sldMk cId="3459306091" sldId="269"/>
            <ac:spMk id="17" creationId="{27B54235-2A19-0CBA-02D7-7E3CA5C44201}"/>
          </ac:spMkLst>
        </pc:spChg>
        <pc:spChg chg="mod">
          <ac:chgData name="Mehnoor Fayyaz" userId="f192238287e27194" providerId="LiveId" clId="{A932437E-BD2D-4013-AED2-57CD09410D48}" dt="2025-08-17T19:29:25.592" v="4713" actId="164"/>
          <ac:spMkLst>
            <pc:docMk/>
            <pc:sldMk cId="3459306091" sldId="269"/>
            <ac:spMk id="18" creationId="{B5CA1869-C7AD-90F4-DF1B-C0A6053A937D}"/>
          </ac:spMkLst>
        </pc:spChg>
        <pc:spChg chg="del mod">
          <ac:chgData name="Mehnoor Fayyaz" userId="f192238287e27194" providerId="LiveId" clId="{A932437E-BD2D-4013-AED2-57CD09410D48}" dt="2025-08-17T11:41:04.967" v="3986" actId="478"/>
          <ac:spMkLst>
            <pc:docMk/>
            <pc:sldMk cId="3459306091" sldId="269"/>
            <ac:spMk id="19" creationId="{72C7088F-5497-F12D-FF11-4031F606148E}"/>
          </ac:spMkLst>
        </pc:spChg>
        <pc:spChg chg="mod">
          <ac:chgData name="Mehnoor Fayyaz" userId="f192238287e27194" providerId="LiveId" clId="{A932437E-BD2D-4013-AED2-57CD09410D48}" dt="2025-08-17T19:29:25.592" v="4713" actId="164"/>
          <ac:spMkLst>
            <pc:docMk/>
            <pc:sldMk cId="3459306091" sldId="269"/>
            <ac:spMk id="20" creationId="{8D584A83-1C3D-D4F0-9017-94478AA21AF0}"/>
          </ac:spMkLst>
        </pc:spChg>
        <pc:spChg chg="mod">
          <ac:chgData name="Mehnoor Fayyaz" userId="f192238287e27194" providerId="LiveId" clId="{A932437E-BD2D-4013-AED2-57CD09410D48}" dt="2025-08-17T19:29:25.592" v="4713" actId="164"/>
          <ac:spMkLst>
            <pc:docMk/>
            <pc:sldMk cId="3459306091" sldId="269"/>
            <ac:spMk id="21" creationId="{86CF7B25-2E6D-3852-3A25-E993C720E6B8}"/>
          </ac:spMkLst>
        </pc:spChg>
        <pc:spChg chg="del mod">
          <ac:chgData name="Mehnoor Fayyaz" userId="f192238287e27194" providerId="LiveId" clId="{A932437E-BD2D-4013-AED2-57CD09410D48}" dt="2025-08-17T11:41:07.857" v="3989" actId="478"/>
          <ac:spMkLst>
            <pc:docMk/>
            <pc:sldMk cId="3459306091" sldId="269"/>
            <ac:spMk id="22" creationId="{07F81449-E183-51FB-3E43-2AF30C1D4289}"/>
          </ac:spMkLst>
        </pc:spChg>
        <pc:spChg chg="del">
          <ac:chgData name="Mehnoor Fayyaz" userId="f192238287e27194" providerId="LiveId" clId="{A932437E-BD2D-4013-AED2-57CD09410D48}" dt="2025-08-17T11:41:05.974" v="3987" actId="478"/>
          <ac:spMkLst>
            <pc:docMk/>
            <pc:sldMk cId="3459306091" sldId="269"/>
            <ac:spMk id="23" creationId="{FC94C23B-EB3B-998B-E34A-C9960C4CBB6E}"/>
          </ac:spMkLst>
        </pc:spChg>
        <pc:spChg chg="del mod">
          <ac:chgData name="Mehnoor Fayyaz" userId="f192238287e27194" providerId="LiveId" clId="{A932437E-BD2D-4013-AED2-57CD09410D48}" dt="2025-08-17T11:41:06.937" v="3988" actId="478"/>
          <ac:spMkLst>
            <pc:docMk/>
            <pc:sldMk cId="3459306091" sldId="269"/>
            <ac:spMk id="24" creationId="{32D49A0E-1D6C-CB6A-28DB-F4A83E3776B5}"/>
          </ac:spMkLst>
        </pc:spChg>
        <pc:spChg chg="add mod">
          <ac:chgData name="Mehnoor Fayyaz" userId="f192238287e27194" providerId="LiveId" clId="{A932437E-BD2D-4013-AED2-57CD09410D48}" dt="2025-08-17T19:35:05.895" v="4912" actId="1076"/>
          <ac:spMkLst>
            <pc:docMk/>
            <pc:sldMk cId="3459306091" sldId="269"/>
            <ac:spMk id="25" creationId="{1696110F-2241-E7F9-8CFF-5AB25D479C53}"/>
          </ac:spMkLst>
        </pc:spChg>
        <pc:grpChg chg="add mod">
          <ac:chgData name="Mehnoor Fayyaz" userId="f192238287e27194" providerId="LiveId" clId="{A932437E-BD2D-4013-AED2-57CD09410D48}" dt="2025-08-17T19:29:28.163" v="4714" actId="14100"/>
          <ac:grpSpMkLst>
            <pc:docMk/>
            <pc:sldMk cId="3459306091" sldId="269"/>
            <ac:grpSpMk id="26" creationId="{75DF575F-BB94-AEF7-8D10-282F2F63F1A1}"/>
          </ac:grpSpMkLst>
        </pc:grpChg>
      </pc:sldChg>
      <pc:sldChg chg="addSp delSp modSp new mod">
        <pc:chgData name="Mehnoor Fayyaz" userId="f192238287e27194" providerId="LiveId" clId="{A932437E-BD2D-4013-AED2-57CD09410D48}" dt="2025-08-17T19:39:07.317" v="4925" actId="14100"/>
        <pc:sldMkLst>
          <pc:docMk/>
          <pc:sldMk cId="4237068049" sldId="270"/>
        </pc:sldMkLst>
        <pc:spChg chg="add mod">
          <ac:chgData name="Mehnoor Fayyaz" userId="f192238287e27194" providerId="LiveId" clId="{A932437E-BD2D-4013-AED2-57CD09410D48}" dt="2025-08-17T11:49:51.714" v="4119" actId="1076"/>
          <ac:spMkLst>
            <pc:docMk/>
            <pc:sldMk cId="4237068049" sldId="270"/>
            <ac:spMk id="2" creationId="{A510B8E7-4655-8BDA-A276-4FE25BE629B8}"/>
          </ac:spMkLst>
        </pc:spChg>
        <pc:spChg chg="add del mod">
          <ac:chgData name="Mehnoor Fayyaz" userId="f192238287e27194" providerId="LiveId" clId="{A932437E-BD2D-4013-AED2-57CD09410D48}" dt="2025-08-17T11:45:18.333" v="4027"/>
          <ac:spMkLst>
            <pc:docMk/>
            <pc:sldMk cId="4237068049" sldId="270"/>
            <ac:spMk id="3" creationId="{103A43DC-DF3D-D6F6-5EF1-57EA92D56F7D}"/>
          </ac:spMkLst>
        </pc:spChg>
        <pc:spChg chg="add del mod">
          <ac:chgData name="Mehnoor Fayyaz" userId="f192238287e27194" providerId="LiveId" clId="{A932437E-BD2D-4013-AED2-57CD09410D48}" dt="2025-08-17T11:47:45.458" v="4087" actId="478"/>
          <ac:spMkLst>
            <pc:docMk/>
            <pc:sldMk cId="4237068049" sldId="270"/>
            <ac:spMk id="4" creationId="{92991441-3958-65D2-1CC3-3EEBEF563CCD}"/>
          </ac:spMkLst>
        </pc:spChg>
        <pc:spChg chg="add del mod">
          <ac:chgData name="Mehnoor Fayyaz" userId="f192238287e27194" providerId="LiveId" clId="{A932437E-BD2D-4013-AED2-57CD09410D48}" dt="2025-08-17T11:47:46.174" v="4088" actId="478"/>
          <ac:spMkLst>
            <pc:docMk/>
            <pc:sldMk cId="4237068049" sldId="270"/>
            <ac:spMk id="5" creationId="{D7A8BE5E-4C9F-A61A-F8A8-B02A0AA03B2E}"/>
          </ac:spMkLst>
        </pc:spChg>
        <pc:spChg chg="add mod">
          <ac:chgData name="Mehnoor Fayyaz" userId="f192238287e27194" providerId="LiveId" clId="{A932437E-BD2D-4013-AED2-57CD09410D48}" dt="2025-08-17T11:45:25.522" v="4028"/>
          <ac:spMkLst>
            <pc:docMk/>
            <pc:sldMk cId="4237068049" sldId="270"/>
            <ac:spMk id="6" creationId="{EBEF15A9-7D12-9E59-BA02-2F0FAD9F2010}"/>
          </ac:spMkLst>
        </pc:spChg>
        <pc:spChg chg="add mod">
          <ac:chgData name="Mehnoor Fayyaz" userId="f192238287e27194" providerId="LiveId" clId="{A932437E-BD2D-4013-AED2-57CD09410D48}" dt="2025-08-17T19:39:07.317" v="4925" actId="14100"/>
          <ac:spMkLst>
            <pc:docMk/>
            <pc:sldMk cId="4237068049" sldId="270"/>
            <ac:spMk id="7" creationId="{4F9CA0E7-42C9-1755-9CF2-AF7358A58925}"/>
          </ac:spMkLst>
        </pc:spChg>
        <pc:spChg chg="add del">
          <ac:chgData name="Mehnoor Fayyaz" userId="f192238287e27194" providerId="LiveId" clId="{A932437E-BD2D-4013-AED2-57CD09410D48}" dt="2025-08-17T11:47:25.942" v="4083" actId="478"/>
          <ac:spMkLst>
            <pc:docMk/>
            <pc:sldMk cId="4237068049" sldId="270"/>
            <ac:spMk id="8" creationId="{53293A40-76CA-1237-1873-A68E3B4CFD5C}"/>
          </ac:spMkLst>
        </pc:spChg>
        <pc:spChg chg="add del mod ord">
          <ac:chgData name="Mehnoor Fayyaz" userId="f192238287e27194" providerId="LiveId" clId="{A932437E-BD2D-4013-AED2-57CD09410D48}" dt="2025-08-17T11:49:21.023" v="4112"/>
          <ac:spMkLst>
            <pc:docMk/>
            <pc:sldMk cId="4237068049" sldId="270"/>
            <ac:spMk id="9" creationId="{AD5CB6A2-19C1-4037-D433-3C1B1B3BF48B}"/>
          </ac:spMkLst>
        </pc:spChg>
        <pc:spChg chg="add mod ord">
          <ac:chgData name="Mehnoor Fayyaz" userId="f192238287e27194" providerId="LiveId" clId="{A932437E-BD2D-4013-AED2-57CD09410D48}" dt="2025-08-17T11:49:47.530" v="4118" actId="14100"/>
          <ac:spMkLst>
            <pc:docMk/>
            <pc:sldMk cId="4237068049" sldId="270"/>
            <ac:spMk id="10" creationId="{1710F6BB-86BE-97D8-07F3-A235E9F7F4F4}"/>
          </ac:spMkLst>
        </pc:spChg>
        <pc:spChg chg="add del mod">
          <ac:chgData name="Mehnoor Fayyaz" userId="f192238287e27194" providerId="LiveId" clId="{A932437E-BD2D-4013-AED2-57CD09410D48}" dt="2025-08-17T11:49:21.023" v="4112"/>
          <ac:spMkLst>
            <pc:docMk/>
            <pc:sldMk cId="4237068049" sldId="270"/>
            <ac:spMk id="11" creationId="{C4B21CF7-C569-C26E-9D7B-49C684DF76B7}"/>
          </ac:spMkLst>
        </pc:spChg>
        <pc:spChg chg="mod">
          <ac:chgData name="Mehnoor Fayyaz" userId="f192238287e27194" providerId="LiveId" clId="{A932437E-BD2D-4013-AED2-57CD09410D48}" dt="2025-08-17T11:49:32.752" v="4116" actId="207"/>
          <ac:spMkLst>
            <pc:docMk/>
            <pc:sldMk cId="4237068049" sldId="270"/>
            <ac:spMk id="12" creationId="{CFA645D2-0309-0640-A57E-56A8E592DEA4}"/>
          </ac:spMkLst>
        </pc:spChg>
        <pc:spChg chg="del mod">
          <ac:chgData name="Mehnoor Fayyaz" userId="f192238287e27194" providerId="LiveId" clId="{A932437E-BD2D-4013-AED2-57CD09410D48}" dt="2025-08-17T11:49:24.166" v="4113" actId="478"/>
          <ac:spMkLst>
            <pc:docMk/>
            <pc:sldMk cId="4237068049" sldId="270"/>
            <ac:spMk id="13" creationId="{1CC91C97-F6D2-388E-A377-71E59B2C2126}"/>
          </ac:spMkLst>
        </pc:spChg>
        <pc:spChg chg="del mod">
          <ac:chgData name="Mehnoor Fayyaz" userId="f192238287e27194" providerId="LiveId" clId="{A932437E-BD2D-4013-AED2-57CD09410D48}" dt="2025-08-17T11:49:25.788" v="4115" actId="478"/>
          <ac:spMkLst>
            <pc:docMk/>
            <pc:sldMk cId="4237068049" sldId="270"/>
            <ac:spMk id="14" creationId="{26E77D0D-943B-E480-4437-582E0B42F31B}"/>
          </ac:spMkLst>
        </pc:spChg>
        <pc:spChg chg="mod">
          <ac:chgData name="Mehnoor Fayyaz" userId="f192238287e27194" providerId="LiveId" clId="{A932437E-BD2D-4013-AED2-57CD09410D48}" dt="2025-08-17T11:49:21.023" v="4112"/>
          <ac:spMkLst>
            <pc:docMk/>
            <pc:sldMk cId="4237068049" sldId="270"/>
            <ac:spMk id="15" creationId="{DF0C86D5-E9B0-403D-896A-2538E80230BF}"/>
          </ac:spMkLst>
        </pc:spChg>
        <pc:spChg chg="mod">
          <ac:chgData name="Mehnoor Fayyaz" userId="f192238287e27194" providerId="LiveId" clId="{A932437E-BD2D-4013-AED2-57CD09410D48}" dt="2025-08-17T11:49:21.023" v="4112"/>
          <ac:spMkLst>
            <pc:docMk/>
            <pc:sldMk cId="4237068049" sldId="270"/>
            <ac:spMk id="16" creationId="{094E615E-5E94-4E8C-11D7-703D6BDD0610}"/>
          </ac:spMkLst>
        </pc:spChg>
        <pc:spChg chg="mod">
          <ac:chgData name="Mehnoor Fayyaz" userId="f192238287e27194" providerId="LiveId" clId="{A932437E-BD2D-4013-AED2-57CD09410D48}" dt="2025-08-17T11:49:21.023" v="4112"/>
          <ac:spMkLst>
            <pc:docMk/>
            <pc:sldMk cId="4237068049" sldId="270"/>
            <ac:spMk id="17" creationId="{A5384FB3-F785-8C63-2DD9-14B84444CA55}"/>
          </ac:spMkLst>
        </pc:spChg>
        <pc:spChg chg="del mod">
          <ac:chgData name="Mehnoor Fayyaz" userId="f192238287e27194" providerId="LiveId" clId="{A932437E-BD2D-4013-AED2-57CD09410D48}" dt="2025-08-17T11:49:24.969" v="4114" actId="478"/>
          <ac:spMkLst>
            <pc:docMk/>
            <pc:sldMk cId="4237068049" sldId="270"/>
            <ac:spMk id="18" creationId="{74B83667-C9CA-5E4F-8B97-1551B27B9C7B}"/>
          </ac:spMkLst>
        </pc:spChg>
        <pc:spChg chg="add mod">
          <ac:chgData name="Mehnoor Fayyaz" userId="f192238287e27194" providerId="LiveId" clId="{A932437E-BD2D-4013-AED2-57CD09410D48}" dt="2025-08-17T18:49:39.510" v="4122" actId="1076"/>
          <ac:spMkLst>
            <pc:docMk/>
            <pc:sldMk cId="4237068049" sldId="270"/>
            <ac:spMk id="19" creationId="{3F47EF1D-C608-9B8F-F0D5-CD9437A38262}"/>
          </ac:spMkLst>
        </pc:spChg>
        <pc:spChg chg="add mod">
          <ac:chgData name="Mehnoor Fayyaz" userId="f192238287e27194" providerId="LiveId" clId="{A932437E-BD2D-4013-AED2-57CD09410D48}" dt="2025-08-17T18:49:39.510" v="4122" actId="1076"/>
          <ac:spMkLst>
            <pc:docMk/>
            <pc:sldMk cId="4237068049" sldId="270"/>
            <ac:spMk id="20" creationId="{F83C0F82-981A-9B35-A600-8EE4674F2FE2}"/>
          </ac:spMkLst>
        </pc:spChg>
        <pc:spChg chg="add mod">
          <ac:chgData name="Mehnoor Fayyaz" userId="f192238287e27194" providerId="LiveId" clId="{A932437E-BD2D-4013-AED2-57CD09410D48}" dt="2025-08-17T18:49:39.510" v="4122" actId="1076"/>
          <ac:spMkLst>
            <pc:docMk/>
            <pc:sldMk cId="4237068049" sldId="270"/>
            <ac:spMk id="21" creationId="{C3C9CE38-EB9D-AFCF-FF96-BEB7D1F69987}"/>
          </ac:spMkLst>
        </pc:spChg>
        <pc:spChg chg="add mod">
          <ac:chgData name="Mehnoor Fayyaz" userId="f192238287e27194" providerId="LiveId" clId="{A932437E-BD2D-4013-AED2-57CD09410D48}" dt="2025-08-17T18:49:44.972" v="4124" actId="1076"/>
          <ac:spMkLst>
            <pc:docMk/>
            <pc:sldMk cId="4237068049" sldId="270"/>
            <ac:spMk id="22" creationId="{EE85D0B4-98F3-4508-A1A8-49EB91C4B5CE}"/>
          </ac:spMkLst>
        </pc:spChg>
        <pc:spChg chg="add mod">
          <ac:chgData name="Mehnoor Fayyaz" userId="f192238287e27194" providerId="LiveId" clId="{A932437E-BD2D-4013-AED2-57CD09410D48}" dt="2025-08-17T18:49:44.972" v="4124" actId="1076"/>
          <ac:spMkLst>
            <pc:docMk/>
            <pc:sldMk cId="4237068049" sldId="270"/>
            <ac:spMk id="23" creationId="{41616545-50C9-F7E1-0B69-83BBCD4469F4}"/>
          </ac:spMkLst>
        </pc:spChg>
        <pc:spChg chg="add mod">
          <ac:chgData name="Mehnoor Fayyaz" userId="f192238287e27194" providerId="LiveId" clId="{A932437E-BD2D-4013-AED2-57CD09410D48}" dt="2025-08-17T18:49:44.972" v="4124" actId="1076"/>
          <ac:spMkLst>
            <pc:docMk/>
            <pc:sldMk cId="4237068049" sldId="270"/>
            <ac:spMk id="24" creationId="{94E3D510-BEFA-B161-1B3F-0FBE8C4130ED}"/>
          </ac:spMkLst>
        </pc:spChg>
      </pc:sldChg>
      <pc:sldChg chg="addSp delSp modSp new mod">
        <pc:chgData name="Mehnoor Fayyaz" userId="f192238287e27194" providerId="LiveId" clId="{A932437E-BD2D-4013-AED2-57CD09410D48}" dt="2025-08-17T19:39:55.174" v="4933" actId="403"/>
        <pc:sldMkLst>
          <pc:docMk/>
          <pc:sldMk cId="672970909" sldId="271"/>
        </pc:sldMkLst>
        <pc:spChg chg="add mod ord">
          <ac:chgData name="Mehnoor Fayyaz" userId="f192238287e27194" providerId="LiveId" clId="{A932437E-BD2D-4013-AED2-57CD09410D48}" dt="2025-08-17T18:54:50.895" v="4165" actId="167"/>
          <ac:spMkLst>
            <pc:docMk/>
            <pc:sldMk cId="672970909" sldId="271"/>
            <ac:spMk id="2" creationId="{20A93E95-FD0B-6AF3-217A-CEC91B3186AE}"/>
          </ac:spMkLst>
        </pc:spChg>
        <pc:spChg chg="add mod">
          <ac:chgData name="Mehnoor Fayyaz" userId="f192238287e27194" providerId="LiveId" clId="{A932437E-BD2D-4013-AED2-57CD09410D48}" dt="2025-08-17T18:56:19.225" v="4200" actId="12"/>
          <ac:spMkLst>
            <pc:docMk/>
            <pc:sldMk cId="672970909" sldId="271"/>
            <ac:spMk id="3" creationId="{7D6987CF-D357-70BA-C297-0E6C12C91F63}"/>
          </ac:spMkLst>
        </pc:spChg>
        <pc:spChg chg="add del mod">
          <ac:chgData name="Mehnoor Fayyaz" userId="f192238287e27194" providerId="LiveId" clId="{A932437E-BD2D-4013-AED2-57CD09410D48}" dt="2025-08-17T18:53:11.865" v="4141"/>
          <ac:spMkLst>
            <pc:docMk/>
            <pc:sldMk cId="672970909" sldId="271"/>
            <ac:spMk id="4" creationId="{2D6278B5-7385-2613-C53C-9D395B088DD4}"/>
          </ac:spMkLst>
        </pc:spChg>
        <pc:spChg chg="add mod">
          <ac:chgData name="Mehnoor Fayyaz" userId="f192238287e27194" providerId="LiveId" clId="{A932437E-BD2D-4013-AED2-57CD09410D48}" dt="2025-08-17T18:55:04.268" v="4167" actId="1076"/>
          <ac:spMkLst>
            <pc:docMk/>
            <pc:sldMk cId="672970909" sldId="271"/>
            <ac:spMk id="6" creationId="{39BCCD1B-52AF-5901-D6F5-C30B9D982ABA}"/>
          </ac:spMkLst>
        </pc:spChg>
        <pc:spChg chg="add mod ord">
          <ac:chgData name="Mehnoor Fayyaz" userId="f192238287e27194" providerId="LiveId" clId="{A932437E-BD2D-4013-AED2-57CD09410D48}" dt="2025-08-17T18:55:04.268" v="4167" actId="1076"/>
          <ac:spMkLst>
            <pc:docMk/>
            <pc:sldMk cId="672970909" sldId="271"/>
            <ac:spMk id="7" creationId="{0332A28D-7AF4-52CB-818B-661500157DB5}"/>
          </ac:spMkLst>
        </pc:spChg>
        <pc:spChg chg="add mod">
          <ac:chgData name="Mehnoor Fayyaz" userId="f192238287e27194" providerId="LiveId" clId="{A932437E-BD2D-4013-AED2-57CD09410D48}" dt="2025-08-17T19:39:55.174" v="4933" actId="403"/>
          <ac:spMkLst>
            <pc:docMk/>
            <pc:sldMk cId="672970909" sldId="271"/>
            <ac:spMk id="9" creationId="{6A84AFFF-9D8B-344D-A1F5-57279B4DA328}"/>
          </ac:spMkLst>
        </pc:spChg>
        <pc:spChg chg="add mod">
          <ac:chgData name="Mehnoor Fayyaz" userId="f192238287e27194" providerId="LiveId" clId="{A932437E-BD2D-4013-AED2-57CD09410D48}" dt="2025-08-17T18:56:03.552" v="4198" actId="2085"/>
          <ac:spMkLst>
            <pc:docMk/>
            <pc:sldMk cId="672970909" sldId="271"/>
            <ac:spMk id="10" creationId="{7C89D60C-32BE-638F-6A27-EDDB9BBD8A08}"/>
          </ac:spMkLst>
        </pc:spChg>
        <pc:spChg chg="add mod">
          <ac:chgData name="Mehnoor Fayyaz" userId="f192238287e27194" providerId="LiveId" clId="{A932437E-BD2D-4013-AED2-57CD09410D48}" dt="2025-08-17T19:39:00.048" v="4923" actId="14100"/>
          <ac:spMkLst>
            <pc:docMk/>
            <pc:sldMk cId="672970909" sldId="271"/>
            <ac:spMk id="12" creationId="{95AC7563-EBCF-BC82-5F03-0DCA7EBCD492}"/>
          </ac:spMkLst>
        </pc:spChg>
      </pc:sldChg>
      <pc:sldChg chg="addSp modSp new mod">
        <pc:chgData name="Mehnoor Fayyaz" userId="f192238287e27194" providerId="LiveId" clId="{A932437E-BD2D-4013-AED2-57CD09410D48}" dt="2025-08-17T19:37:15.111" v="4917" actId="14100"/>
        <pc:sldMkLst>
          <pc:docMk/>
          <pc:sldMk cId="2593406701" sldId="272"/>
        </pc:sldMkLst>
        <pc:spChg chg="add mod">
          <ac:chgData name="Mehnoor Fayyaz" userId="f192238287e27194" providerId="LiveId" clId="{A932437E-BD2D-4013-AED2-57CD09410D48}" dt="2025-08-17T18:58:04.770" v="4225" actId="1076"/>
          <ac:spMkLst>
            <pc:docMk/>
            <pc:sldMk cId="2593406701" sldId="272"/>
            <ac:spMk id="3" creationId="{46715A69-89DE-E727-3133-89FB06A44A6E}"/>
          </ac:spMkLst>
        </pc:spChg>
        <pc:spChg chg="add mod">
          <ac:chgData name="Mehnoor Fayyaz" userId="f192238287e27194" providerId="LiveId" clId="{A932437E-BD2D-4013-AED2-57CD09410D48}" dt="2025-08-17T18:57:06.261" v="4203"/>
          <ac:spMkLst>
            <pc:docMk/>
            <pc:sldMk cId="2593406701" sldId="272"/>
            <ac:spMk id="4" creationId="{44EE31A4-19E3-F073-06A3-793A5D9EB3EB}"/>
          </ac:spMkLst>
        </pc:spChg>
        <pc:spChg chg="add mod">
          <ac:chgData name="Mehnoor Fayyaz" userId="f192238287e27194" providerId="LiveId" clId="{A932437E-BD2D-4013-AED2-57CD09410D48}" dt="2025-08-17T19:37:15.111" v="4917" actId="14100"/>
          <ac:spMkLst>
            <pc:docMk/>
            <pc:sldMk cId="2593406701" sldId="272"/>
            <ac:spMk id="6" creationId="{32EFD399-8BF5-0F70-2391-8046A0548C2F}"/>
          </ac:spMkLst>
        </pc:spChg>
        <pc:spChg chg="add mod">
          <ac:chgData name="Mehnoor Fayyaz" userId="f192238287e27194" providerId="LiveId" clId="{A932437E-BD2D-4013-AED2-57CD09410D48}" dt="2025-08-17T18:58:21.844" v="4226"/>
          <ac:spMkLst>
            <pc:docMk/>
            <pc:sldMk cId="2593406701" sldId="272"/>
            <ac:spMk id="7" creationId="{D8BE3270-16C0-0BED-E94E-9650001752EA}"/>
          </ac:spMkLst>
        </pc:spChg>
        <pc:spChg chg="add mod">
          <ac:chgData name="Mehnoor Fayyaz" userId="f192238287e27194" providerId="LiveId" clId="{A932437E-BD2D-4013-AED2-57CD09410D48}" dt="2025-08-17T18:58:21.844" v="4226"/>
          <ac:spMkLst>
            <pc:docMk/>
            <pc:sldMk cId="2593406701" sldId="272"/>
            <ac:spMk id="8" creationId="{AA640197-645C-E31D-1A39-C2AA14B04389}"/>
          </ac:spMkLst>
        </pc:spChg>
        <pc:spChg chg="add mod">
          <ac:chgData name="Mehnoor Fayyaz" userId="f192238287e27194" providerId="LiveId" clId="{A932437E-BD2D-4013-AED2-57CD09410D48}" dt="2025-08-17T18:58:21.844" v="4226"/>
          <ac:spMkLst>
            <pc:docMk/>
            <pc:sldMk cId="2593406701" sldId="272"/>
            <ac:spMk id="9" creationId="{A5C82D57-02D2-FC69-4C90-0CBF50621904}"/>
          </ac:spMkLst>
        </pc:spChg>
        <pc:spChg chg="add mod">
          <ac:chgData name="Mehnoor Fayyaz" userId="f192238287e27194" providerId="LiveId" clId="{A932437E-BD2D-4013-AED2-57CD09410D48}" dt="2025-08-17T18:58:37.693" v="4230" actId="1076"/>
          <ac:spMkLst>
            <pc:docMk/>
            <pc:sldMk cId="2593406701" sldId="272"/>
            <ac:spMk id="10" creationId="{38493C16-0065-BF0D-AD5F-6B8ED2E27492}"/>
          </ac:spMkLst>
        </pc:spChg>
        <pc:spChg chg="add mod">
          <ac:chgData name="Mehnoor Fayyaz" userId="f192238287e27194" providerId="LiveId" clId="{A932437E-BD2D-4013-AED2-57CD09410D48}" dt="2025-08-17T18:58:37.693" v="4230" actId="1076"/>
          <ac:spMkLst>
            <pc:docMk/>
            <pc:sldMk cId="2593406701" sldId="272"/>
            <ac:spMk id="11" creationId="{2DE08E5F-4E3A-C0D4-7590-E803F4EF93AF}"/>
          </ac:spMkLst>
        </pc:spChg>
        <pc:spChg chg="add mod">
          <ac:chgData name="Mehnoor Fayyaz" userId="f192238287e27194" providerId="LiveId" clId="{A932437E-BD2D-4013-AED2-57CD09410D48}" dt="2025-08-17T18:58:37.693" v="4230" actId="1076"/>
          <ac:spMkLst>
            <pc:docMk/>
            <pc:sldMk cId="2593406701" sldId="272"/>
            <ac:spMk id="12" creationId="{CC2020E9-09CE-3078-4315-B1043EC92A0F}"/>
          </ac:spMkLst>
        </pc:spChg>
      </pc:sldChg>
      <pc:sldChg chg="addSp modSp new mod">
        <pc:chgData name="Mehnoor Fayyaz" userId="f192238287e27194" providerId="LiveId" clId="{A932437E-BD2D-4013-AED2-57CD09410D48}" dt="2025-08-17T19:52:25.293" v="4949" actId="1076"/>
        <pc:sldMkLst>
          <pc:docMk/>
          <pc:sldMk cId="2181520618" sldId="273"/>
        </pc:sldMkLst>
        <pc:spChg chg="add mod">
          <ac:chgData name="Mehnoor Fayyaz" userId="f192238287e27194" providerId="LiveId" clId="{A932437E-BD2D-4013-AED2-57CD09410D48}" dt="2025-08-17T18:58:45.303" v="4232"/>
          <ac:spMkLst>
            <pc:docMk/>
            <pc:sldMk cId="2181520618" sldId="273"/>
            <ac:spMk id="2" creationId="{A2CDF5CC-DD33-E1EA-B19B-8812306780D4}"/>
          </ac:spMkLst>
        </pc:spChg>
        <pc:spChg chg="add mod">
          <ac:chgData name="Mehnoor Fayyaz" userId="f192238287e27194" providerId="LiveId" clId="{A932437E-BD2D-4013-AED2-57CD09410D48}" dt="2025-08-17T19:31:14.567" v="4724" actId="12"/>
          <ac:spMkLst>
            <pc:docMk/>
            <pc:sldMk cId="2181520618" sldId="273"/>
            <ac:spMk id="3" creationId="{7EEC9AA4-59E7-6F18-80CC-4C6ED25CDA40}"/>
          </ac:spMkLst>
        </pc:spChg>
        <pc:spChg chg="add mod">
          <ac:chgData name="Mehnoor Fayyaz" userId="f192238287e27194" providerId="LiveId" clId="{A932437E-BD2D-4013-AED2-57CD09410D48}" dt="2025-08-17T19:01:37.159" v="4281" actId="1076"/>
          <ac:spMkLst>
            <pc:docMk/>
            <pc:sldMk cId="2181520618" sldId="273"/>
            <ac:spMk id="5" creationId="{225F53C0-D58C-581A-EEB5-01680B409B70}"/>
          </ac:spMkLst>
        </pc:spChg>
        <pc:spChg chg="add mod">
          <ac:chgData name="Mehnoor Fayyaz" userId="f192238287e27194" providerId="LiveId" clId="{A932437E-BD2D-4013-AED2-57CD09410D48}" dt="2025-08-17T19:52:20.930" v="4946" actId="1076"/>
          <ac:spMkLst>
            <pc:docMk/>
            <pc:sldMk cId="2181520618" sldId="273"/>
            <ac:spMk id="6" creationId="{304E43AB-D361-D516-799A-95423726C783}"/>
          </ac:spMkLst>
        </pc:spChg>
        <pc:spChg chg="add mod">
          <ac:chgData name="Mehnoor Fayyaz" userId="f192238287e27194" providerId="LiveId" clId="{A932437E-BD2D-4013-AED2-57CD09410D48}" dt="2025-08-17T19:52:20.930" v="4946" actId="1076"/>
          <ac:spMkLst>
            <pc:docMk/>
            <pc:sldMk cId="2181520618" sldId="273"/>
            <ac:spMk id="7" creationId="{3389220A-8E47-A2DE-31AA-0537D8D2C91F}"/>
          </ac:spMkLst>
        </pc:spChg>
        <pc:spChg chg="add mod">
          <ac:chgData name="Mehnoor Fayyaz" userId="f192238287e27194" providerId="LiveId" clId="{A932437E-BD2D-4013-AED2-57CD09410D48}" dt="2025-08-17T19:52:20.930" v="4946" actId="1076"/>
          <ac:spMkLst>
            <pc:docMk/>
            <pc:sldMk cId="2181520618" sldId="273"/>
            <ac:spMk id="8" creationId="{3A82BCED-8179-E66A-3AAF-66D276C8FA9C}"/>
          </ac:spMkLst>
        </pc:spChg>
        <pc:spChg chg="add mod">
          <ac:chgData name="Mehnoor Fayyaz" userId="f192238287e27194" providerId="LiveId" clId="{A932437E-BD2D-4013-AED2-57CD09410D48}" dt="2025-08-17T19:52:25.293" v="4949" actId="1076"/>
          <ac:spMkLst>
            <pc:docMk/>
            <pc:sldMk cId="2181520618" sldId="273"/>
            <ac:spMk id="9" creationId="{7366BA84-5F8A-D14E-20D7-21178FC452A7}"/>
          </ac:spMkLst>
        </pc:spChg>
        <pc:spChg chg="add mod">
          <ac:chgData name="Mehnoor Fayyaz" userId="f192238287e27194" providerId="LiveId" clId="{A932437E-BD2D-4013-AED2-57CD09410D48}" dt="2025-08-17T19:52:25.293" v="4949" actId="1076"/>
          <ac:spMkLst>
            <pc:docMk/>
            <pc:sldMk cId="2181520618" sldId="273"/>
            <ac:spMk id="10" creationId="{A648C958-334D-08AB-160D-8D6FB9D217C6}"/>
          </ac:spMkLst>
        </pc:spChg>
        <pc:spChg chg="add mod">
          <ac:chgData name="Mehnoor Fayyaz" userId="f192238287e27194" providerId="LiveId" clId="{A932437E-BD2D-4013-AED2-57CD09410D48}" dt="2025-08-17T19:52:25.293" v="4949" actId="1076"/>
          <ac:spMkLst>
            <pc:docMk/>
            <pc:sldMk cId="2181520618" sldId="273"/>
            <ac:spMk id="11" creationId="{075BCDFB-06E0-EB27-32A8-A0DD66E83649}"/>
          </ac:spMkLst>
        </pc:spChg>
      </pc:sldChg>
      <pc:sldChg chg="addSp delSp modSp new mod">
        <pc:chgData name="Mehnoor Fayyaz" userId="f192238287e27194" providerId="LiveId" clId="{A932437E-BD2D-4013-AED2-57CD09410D48}" dt="2025-08-17T19:37:09.527" v="4915" actId="14100"/>
        <pc:sldMkLst>
          <pc:docMk/>
          <pc:sldMk cId="1124412934" sldId="274"/>
        </pc:sldMkLst>
        <pc:spChg chg="add mod">
          <ac:chgData name="Mehnoor Fayyaz" userId="f192238287e27194" providerId="LiveId" clId="{A932437E-BD2D-4013-AED2-57CD09410D48}" dt="2025-08-17T19:01:46.621" v="4283"/>
          <ac:spMkLst>
            <pc:docMk/>
            <pc:sldMk cId="1124412934" sldId="274"/>
            <ac:spMk id="2" creationId="{4970DF1E-8213-2B05-407C-FA11AAC78EC4}"/>
          </ac:spMkLst>
        </pc:spChg>
        <pc:spChg chg="add mod">
          <ac:chgData name="Mehnoor Fayyaz" userId="f192238287e27194" providerId="LiveId" clId="{A932437E-BD2D-4013-AED2-57CD09410D48}" dt="2025-08-17T19:31:37.592" v="4728" actId="1076"/>
          <ac:spMkLst>
            <pc:docMk/>
            <pc:sldMk cId="1124412934" sldId="274"/>
            <ac:spMk id="4" creationId="{A9E6AAD3-6574-78F4-F858-2D528B25E7F1}"/>
          </ac:spMkLst>
        </pc:spChg>
        <pc:spChg chg="add mod">
          <ac:chgData name="Mehnoor Fayyaz" userId="f192238287e27194" providerId="LiveId" clId="{A932437E-BD2D-4013-AED2-57CD09410D48}" dt="2025-08-17T19:37:09.527" v="4915" actId="14100"/>
          <ac:spMkLst>
            <pc:docMk/>
            <pc:sldMk cId="1124412934" sldId="274"/>
            <ac:spMk id="6" creationId="{BEA45AE4-2DDD-9C0F-96D3-AA6D45CA7EBC}"/>
          </ac:spMkLst>
        </pc:spChg>
        <pc:spChg chg="add del mod">
          <ac:chgData name="Mehnoor Fayyaz" userId="f192238287e27194" providerId="LiveId" clId="{A932437E-BD2D-4013-AED2-57CD09410D48}" dt="2025-08-17T19:08:49.936" v="4392" actId="478"/>
          <ac:spMkLst>
            <pc:docMk/>
            <pc:sldMk cId="1124412934" sldId="274"/>
            <ac:spMk id="8" creationId="{78ED17C1-99FA-1F19-189B-E204C0176A4B}"/>
          </ac:spMkLst>
        </pc:spChg>
        <pc:spChg chg="add del mod">
          <ac:chgData name="Mehnoor Fayyaz" userId="f192238287e27194" providerId="LiveId" clId="{A932437E-BD2D-4013-AED2-57CD09410D48}" dt="2025-08-17T19:08:51.422" v="4393" actId="478"/>
          <ac:spMkLst>
            <pc:docMk/>
            <pc:sldMk cId="1124412934" sldId="274"/>
            <ac:spMk id="9" creationId="{95C6C2EE-00A6-5729-D460-1E1CECB88F20}"/>
          </ac:spMkLst>
        </pc:spChg>
        <pc:spChg chg="add mod">
          <ac:chgData name="Mehnoor Fayyaz" userId="f192238287e27194" providerId="LiveId" clId="{A932437E-BD2D-4013-AED2-57CD09410D48}" dt="2025-08-17T19:09:26.645" v="4403" actId="1076"/>
          <ac:spMkLst>
            <pc:docMk/>
            <pc:sldMk cId="1124412934" sldId="274"/>
            <ac:spMk id="10" creationId="{E2128ADD-D1D1-BBFD-036F-67340140182E}"/>
          </ac:spMkLst>
        </pc:spChg>
        <pc:spChg chg="add mod">
          <ac:chgData name="Mehnoor Fayyaz" userId="f192238287e27194" providerId="LiveId" clId="{A932437E-BD2D-4013-AED2-57CD09410D48}" dt="2025-08-17T19:09:26.645" v="4403" actId="1076"/>
          <ac:spMkLst>
            <pc:docMk/>
            <pc:sldMk cId="1124412934" sldId="274"/>
            <ac:spMk id="11" creationId="{C58D8325-B623-7F5D-1005-5501A11DC994}"/>
          </ac:spMkLst>
        </pc:spChg>
        <pc:spChg chg="add mod">
          <ac:chgData name="Mehnoor Fayyaz" userId="f192238287e27194" providerId="LiveId" clId="{A932437E-BD2D-4013-AED2-57CD09410D48}" dt="2025-08-17T19:09:26.645" v="4403" actId="1076"/>
          <ac:spMkLst>
            <pc:docMk/>
            <pc:sldMk cId="1124412934" sldId="274"/>
            <ac:spMk id="12" creationId="{D99AD26A-BF94-382E-4912-E27BF6EE512D}"/>
          </ac:spMkLst>
        </pc:spChg>
        <pc:spChg chg="add mod">
          <ac:chgData name="Mehnoor Fayyaz" userId="f192238287e27194" providerId="LiveId" clId="{A932437E-BD2D-4013-AED2-57CD09410D48}" dt="2025-08-17T19:09:21.786" v="4402" actId="1076"/>
          <ac:spMkLst>
            <pc:docMk/>
            <pc:sldMk cId="1124412934" sldId="274"/>
            <ac:spMk id="13" creationId="{F2905385-786B-7366-5828-89C5D362933F}"/>
          </ac:spMkLst>
        </pc:spChg>
        <pc:spChg chg="add mod">
          <ac:chgData name="Mehnoor Fayyaz" userId="f192238287e27194" providerId="LiveId" clId="{A932437E-BD2D-4013-AED2-57CD09410D48}" dt="2025-08-17T19:09:21.786" v="4402" actId="1076"/>
          <ac:spMkLst>
            <pc:docMk/>
            <pc:sldMk cId="1124412934" sldId="274"/>
            <ac:spMk id="14" creationId="{AE573594-FB40-CC99-2AA2-D0421E44004C}"/>
          </ac:spMkLst>
        </pc:spChg>
        <pc:spChg chg="add mod">
          <ac:chgData name="Mehnoor Fayyaz" userId="f192238287e27194" providerId="LiveId" clId="{A932437E-BD2D-4013-AED2-57CD09410D48}" dt="2025-08-17T19:09:21.786" v="4402" actId="1076"/>
          <ac:spMkLst>
            <pc:docMk/>
            <pc:sldMk cId="1124412934" sldId="274"/>
            <ac:spMk id="15" creationId="{23EBEEF3-B080-EF39-B554-B8334DCF53D4}"/>
          </ac:spMkLst>
        </pc:spChg>
      </pc:sldChg>
      <pc:sldChg chg="addSp delSp modSp add mod">
        <pc:chgData name="Mehnoor Fayyaz" userId="f192238287e27194" providerId="LiveId" clId="{A932437E-BD2D-4013-AED2-57CD09410D48}" dt="2025-08-17T19:42:08.626" v="4936" actId="1076"/>
        <pc:sldMkLst>
          <pc:docMk/>
          <pc:sldMk cId="2357978215" sldId="275"/>
        </pc:sldMkLst>
        <pc:spChg chg="add mod">
          <ac:chgData name="Mehnoor Fayyaz" userId="f192238287e27194" providerId="LiveId" clId="{A932437E-BD2D-4013-AED2-57CD09410D48}" dt="2025-08-17T19:08:37.761" v="4389" actId="14100"/>
          <ac:spMkLst>
            <pc:docMk/>
            <pc:sldMk cId="2357978215" sldId="275"/>
            <ac:spMk id="3" creationId="{B0159509-CDA3-0C72-CCDC-82698C06C28C}"/>
          </ac:spMkLst>
        </pc:spChg>
        <pc:spChg chg="del">
          <ac:chgData name="Mehnoor Fayyaz" userId="f192238287e27194" providerId="LiveId" clId="{A932437E-BD2D-4013-AED2-57CD09410D48}" dt="2025-08-17T19:06:58.273" v="4370" actId="478"/>
          <ac:spMkLst>
            <pc:docMk/>
            <pc:sldMk cId="2357978215" sldId="275"/>
            <ac:spMk id="4" creationId="{140EF3E5-028A-DF1B-1267-C4400F7C24A7}"/>
          </ac:spMkLst>
        </pc:spChg>
        <pc:spChg chg="add mod">
          <ac:chgData name="Mehnoor Fayyaz" userId="f192238287e27194" providerId="LiveId" clId="{A932437E-BD2D-4013-AED2-57CD09410D48}" dt="2025-08-17T19:08:44.575" v="4391" actId="1076"/>
          <ac:spMkLst>
            <pc:docMk/>
            <pc:sldMk cId="2357978215" sldId="275"/>
            <ac:spMk id="5" creationId="{F3E8E639-7C23-DEE0-7181-00CAEBDB1DDC}"/>
          </ac:spMkLst>
        </pc:spChg>
        <pc:spChg chg="del">
          <ac:chgData name="Mehnoor Fayyaz" userId="f192238287e27194" providerId="LiveId" clId="{A932437E-BD2D-4013-AED2-57CD09410D48}" dt="2025-08-17T19:08:12.203" v="4383" actId="478"/>
          <ac:spMkLst>
            <pc:docMk/>
            <pc:sldMk cId="2357978215" sldId="275"/>
            <ac:spMk id="6" creationId="{4389747F-13DA-5A26-E7CC-65E123BA2250}"/>
          </ac:spMkLst>
        </pc:spChg>
        <pc:spChg chg="add mod">
          <ac:chgData name="Mehnoor Fayyaz" userId="f192238287e27194" providerId="LiveId" clId="{A932437E-BD2D-4013-AED2-57CD09410D48}" dt="2025-08-17T19:42:08.626" v="4936" actId="1076"/>
          <ac:spMkLst>
            <pc:docMk/>
            <pc:sldMk cId="2357978215" sldId="275"/>
            <ac:spMk id="7" creationId="{CFAF5A9A-036B-86CA-C298-D24998D3E768}"/>
          </ac:spMkLst>
        </pc:spChg>
        <pc:spChg chg="mod">
          <ac:chgData name="Mehnoor Fayyaz" userId="f192238287e27194" providerId="LiveId" clId="{A932437E-BD2D-4013-AED2-57CD09410D48}" dt="2025-08-17T19:31:44.811" v="4729" actId="313"/>
          <ac:spMkLst>
            <pc:docMk/>
            <pc:sldMk cId="2357978215" sldId="275"/>
            <ac:spMk id="8" creationId="{652337A0-8B68-8652-3788-9B643445C857}"/>
          </ac:spMkLst>
        </pc:spChg>
        <pc:spChg chg="mod">
          <ac:chgData name="Mehnoor Fayyaz" userId="f192238287e27194" providerId="LiveId" clId="{A932437E-BD2D-4013-AED2-57CD09410D48}" dt="2025-08-17T19:08:18.510" v="4386" actId="20577"/>
          <ac:spMkLst>
            <pc:docMk/>
            <pc:sldMk cId="2357978215" sldId="275"/>
            <ac:spMk id="9" creationId="{F31C45C9-569B-B101-4A26-64EDDDCCE224}"/>
          </ac:spMkLst>
        </pc:spChg>
        <pc:spChg chg="add mod">
          <ac:chgData name="Mehnoor Fayyaz" userId="f192238287e27194" providerId="LiveId" clId="{A932437E-BD2D-4013-AED2-57CD09410D48}" dt="2025-08-17T19:42:08.626" v="4936" actId="1076"/>
          <ac:spMkLst>
            <pc:docMk/>
            <pc:sldMk cId="2357978215" sldId="275"/>
            <ac:spMk id="10" creationId="{8701DF5D-E228-E417-0068-606B029BB99A}"/>
          </ac:spMkLst>
        </pc:spChg>
        <pc:spChg chg="add mod">
          <ac:chgData name="Mehnoor Fayyaz" userId="f192238287e27194" providerId="LiveId" clId="{A932437E-BD2D-4013-AED2-57CD09410D48}" dt="2025-08-17T19:42:08.626" v="4936" actId="1076"/>
          <ac:spMkLst>
            <pc:docMk/>
            <pc:sldMk cId="2357978215" sldId="275"/>
            <ac:spMk id="11" creationId="{03CD0F0E-1A59-C6CE-BFD3-57E5C3512169}"/>
          </ac:spMkLst>
        </pc:spChg>
      </pc:sldChg>
      <pc:sldChg chg="addSp modSp new mod">
        <pc:chgData name="Mehnoor Fayyaz" userId="f192238287e27194" providerId="LiveId" clId="{A932437E-BD2D-4013-AED2-57CD09410D48}" dt="2025-08-17T19:11:14.232" v="4432" actId="404"/>
        <pc:sldMkLst>
          <pc:docMk/>
          <pc:sldMk cId="3710694192" sldId="276"/>
        </pc:sldMkLst>
        <pc:spChg chg="add mod">
          <ac:chgData name="Mehnoor Fayyaz" userId="f192238287e27194" providerId="LiveId" clId="{A932437E-BD2D-4013-AED2-57CD09410D48}" dt="2025-08-17T19:10:14.163" v="4409"/>
          <ac:spMkLst>
            <pc:docMk/>
            <pc:sldMk cId="3710694192" sldId="276"/>
            <ac:spMk id="3" creationId="{75D1684D-DABF-3019-EDDF-6CB6866D7361}"/>
          </ac:spMkLst>
        </pc:spChg>
        <pc:graphicFrameChg chg="add mod modGraphic">
          <ac:chgData name="Mehnoor Fayyaz" userId="f192238287e27194" providerId="LiveId" clId="{A932437E-BD2D-4013-AED2-57CD09410D48}" dt="2025-08-17T19:11:14.232" v="4432" actId="404"/>
          <ac:graphicFrameMkLst>
            <pc:docMk/>
            <pc:sldMk cId="3710694192" sldId="276"/>
            <ac:graphicFrameMk id="2" creationId="{9CA9FD10-5D84-8ED1-5C2B-E14B2F67B8DB}"/>
          </ac:graphicFrameMkLst>
        </pc:graphicFrameChg>
      </pc:sldChg>
      <pc:sldChg chg="addSp modSp new mod">
        <pc:chgData name="Mehnoor Fayyaz" userId="f192238287e27194" providerId="LiveId" clId="{A932437E-BD2D-4013-AED2-57CD09410D48}" dt="2025-08-17T19:42:17.416" v="4939" actId="1076"/>
        <pc:sldMkLst>
          <pc:docMk/>
          <pc:sldMk cId="704216138" sldId="277"/>
        </pc:sldMkLst>
        <pc:spChg chg="add mod">
          <ac:chgData name="Mehnoor Fayyaz" userId="f192238287e27194" providerId="LiveId" clId="{A932437E-BD2D-4013-AED2-57CD09410D48}" dt="2025-08-17T19:37:21.735" v="4920" actId="403"/>
          <ac:spMkLst>
            <pc:docMk/>
            <pc:sldMk cId="704216138" sldId="277"/>
            <ac:spMk id="3" creationId="{E797DD5A-DBEA-BDE2-54BF-581163DD6C00}"/>
          </ac:spMkLst>
        </pc:spChg>
        <pc:spChg chg="add mod">
          <ac:chgData name="Mehnoor Fayyaz" userId="f192238287e27194" providerId="LiveId" clId="{A932437E-BD2D-4013-AED2-57CD09410D48}" dt="2025-08-17T19:12:12.455" v="4449"/>
          <ac:spMkLst>
            <pc:docMk/>
            <pc:sldMk cId="704216138" sldId="277"/>
            <ac:spMk id="4" creationId="{5ED97CF0-7346-8BC5-73AC-75935CD35B2D}"/>
          </ac:spMkLst>
        </pc:spChg>
        <pc:spChg chg="add mod">
          <ac:chgData name="Mehnoor Fayyaz" userId="f192238287e27194" providerId="LiveId" clId="{A932437E-BD2D-4013-AED2-57CD09410D48}" dt="2025-08-17T19:42:10.987" v="4937"/>
          <ac:spMkLst>
            <pc:docMk/>
            <pc:sldMk cId="704216138" sldId="277"/>
            <ac:spMk id="5" creationId="{CEABCF85-36BA-97C6-A85E-B9B055CAB635}"/>
          </ac:spMkLst>
        </pc:spChg>
        <pc:spChg chg="add mod">
          <ac:chgData name="Mehnoor Fayyaz" userId="f192238287e27194" providerId="LiveId" clId="{A932437E-BD2D-4013-AED2-57CD09410D48}" dt="2025-08-17T19:42:10.987" v="4937"/>
          <ac:spMkLst>
            <pc:docMk/>
            <pc:sldMk cId="704216138" sldId="277"/>
            <ac:spMk id="6" creationId="{5A79F31E-A8F3-3379-EF44-2FBF9CAAF165}"/>
          </ac:spMkLst>
        </pc:spChg>
        <pc:spChg chg="add mod">
          <ac:chgData name="Mehnoor Fayyaz" userId="f192238287e27194" providerId="LiveId" clId="{A932437E-BD2D-4013-AED2-57CD09410D48}" dt="2025-08-17T19:42:10.987" v="4937"/>
          <ac:spMkLst>
            <pc:docMk/>
            <pc:sldMk cId="704216138" sldId="277"/>
            <ac:spMk id="7" creationId="{D56E8340-E0D6-EF1D-7897-9CBD20C501A3}"/>
          </ac:spMkLst>
        </pc:spChg>
        <pc:spChg chg="add mod">
          <ac:chgData name="Mehnoor Fayyaz" userId="f192238287e27194" providerId="LiveId" clId="{A932437E-BD2D-4013-AED2-57CD09410D48}" dt="2025-08-17T19:42:17.416" v="4939" actId="1076"/>
          <ac:spMkLst>
            <pc:docMk/>
            <pc:sldMk cId="704216138" sldId="277"/>
            <ac:spMk id="8" creationId="{0891B169-CE3F-A1FC-A513-2CEC1457DC91}"/>
          </ac:spMkLst>
        </pc:spChg>
        <pc:spChg chg="add mod">
          <ac:chgData name="Mehnoor Fayyaz" userId="f192238287e27194" providerId="LiveId" clId="{A932437E-BD2D-4013-AED2-57CD09410D48}" dt="2025-08-17T19:42:17.416" v="4939" actId="1076"/>
          <ac:spMkLst>
            <pc:docMk/>
            <pc:sldMk cId="704216138" sldId="277"/>
            <ac:spMk id="9" creationId="{2A64CEA9-7DFC-7549-A66B-8034ADA4DFD7}"/>
          </ac:spMkLst>
        </pc:spChg>
        <pc:spChg chg="add mod">
          <ac:chgData name="Mehnoor Fayyaz" userId="f192238287e27194" providerId="LiveId" clId="{A932437E-BD2D-4013-AED2-57CD09410D48}" dt="2025-08-17T19:42:17.416" v="4939" actId="1076"/>
          <ac:spMkLst>
            <pc:docMk/>
            <pc:sldMk cId="704216138" sldId="277"/>
            <ac:spMk id="10" creationId="{336E00D2-C618-52F8-8F79-299819B3CA40}"/>
          </ac:spMkLst>
        </pc:spChg>
      </pc:sldChg>
      <pc:sldChg chg="addSp delSp modSp add mod">
        <pc:chgData name="Mehnoor Fayyaz" userId="f192238287e27194" providerId="LiveId" clId="{A932437E-BD2D-4013-AED2-57CD09410D48}" dt="2025-08-17T19:55:14.730" v="4961" actId="1076"/>
        <pc:sldMkLst>
          <pc:docMk/>
          <pc:sldMk cId="358604004" sldId="278"/>
        </pc:sldMkLst>
        <pc:spChg chg="add mod">
          <ac:chgData name="Mehnoor Fayyaz" userId="f192238287e27194" providerId="LiveId" clId="{A932437E-BD2D-4013-AED2-57CD09410D48}" dt="2025-08-17T19:12:55.367" v="4460" actId="20577"/>
          <ac:spMkLst>
            <pc:docMk/>
            <pc:sldMk cId="358604004" sldId="278"/>
            <ac:spMk id="5" creationId="{C63AD46C-6BE9-035F-34CA-61288C6BDEBD}"/>
          </ac:spMkLst>
        </pc:spChg>
        <pc:spChg chg="add mod">
          <ac:chgData name="Mehnoor Fayyaz" userId="f192238287e27194" providerId="LiveId" clId="{A932437E-BD2D-4013-AED2-57CD09410D48}" dt="2025-08-17T19:23:20.006" v="4668" actId="1076"/>
          <ac:spMkLst>
            <pc:docMk/>
            <pc:sldMk cId="358604004" sldId="278"/>
            <ac:spMk id="6" creationId="{5794FD4C-8FE3-6B01-0B44-515FABF28951}"/>
          </ac:spMkLst>
        </pc:spChg>
        <pc:spChg chg="add mod">
          <ac:chgData name="Mehnoor Fayyaz" userId="f192238287e27194" providerId="LiveId" clId="{A932437E-BD2D-4013-AED2-57CD09410D48}" dt="2025-08-17T19:25:17.748" v="4674" actId="1076"/>
          <ac:spMkLst>
            <pc:docMk/>
            <pc:sldMk cId="358604004" sldId="278"/>
            <ac:spMk id="8" creationId="{45BE22F2-D5BB-079A-6112-71C7F040223F}"/>
          </ac:spMkLst>
        </pc:spChg>
        <pc:spChg chg="add mod">
          <ac:chgData name="Mehnoor Fayyaz" userId="f192238287e27194" providerId="LiveId" clId="{A932437E-BD2D-4013-AED2-57CD09410D48}" dt="2025-08-17T19:42:25.987" v="4942" actId="1076"/>
          <ac:spMkLst>
            <pc:docMk/>
            <pc:sldMk cId="358604004" sldId="278"/>
            <ac:spMk id="11" creationId="{9F55178A-5F86-B497-F226-7714D11B0014}"/>
          </ac:spMkLst>
        </pc:spChg>
        <pc:spChg chg="add mod">
          <ac:chgData name="Mehnoor Fayyaz" userId="f192238287e27194" providerId="LiveId" clId="{A932437E-BD2D-4013-AED2-57CD09410D48}" dt="2025-08-17T19:42:25.987" v="4942" actId="1076"/>
          <ac:spMkLst>
            <pc:docMk/>
            <pc:sldMk cId="358604004" sldId="278"/>
            <ac:spMk id="12" creationId="{006427BA-B92A-A5C8-4DCB-06BD9A157D6C}"/>
          </ac:spMkLst>
        </pc:spChg>
        <pc:spChg chg="add mod">
          <ac:chgData name="Mehnoor Fayyaz" userId="f192238287e27194" providerId="LiveId" clId="{A932437E-BD2D-4013-AED2-57CD09410D48}" dt="2025-08-17T19:42:25.987" v="4942" actId="1076"/>
          <ac:spMkLst>
            <pc:docMk/>
            <pc:sldMk cId="358604004" sldId="278"/>
            <ac:spMk id="13" creationId="{F4E46D31-2D7C-6291-9226-E2B3CDE9521C}"/>
          </ac:spMkLst>
        </pc:spChg>
        <pc:spChg chg="add mod">
          <ac:chgData name="Mehnoor Fayyaz" userId="f192238287e27194" providerId="LiveId" clId="{A932437E-BD2D-4013-AED2-57CD09410D48}" dt="2025-08-17T19:55:14.730" v="4961" actId="1076"/>
          <ac:spMkLst>
            <pc:docMk/>
            <pc:sldMk cId="358604004" sldId="278"/>
            <ac:spMk id="14" creationId="{D627004E-7B43-76E1-BB37-DEEA92469700}"/>
          </ac:spMkLst>
        </pc:spChg>
        <pc:spChg chg="add mod">
          <ac:chgData name="Mehnoor Fayyaz" userId="f192238287e27194" providerId="LiveId" clId="{A932437E-BD2D-4013-AED2-57CD09410D48}" dt="2025-08-17T19:55:14.730" v="4961" actId="1076"/>
          <ac:spMkLst>
            <pc:docMk/>
            <pc:sldMk cId="358604004" sldId="278"/>
            <ac:spMk id="15" creationId="{B4F6E9EF-68EE-A3A2-D490-C755BD4511F3}"/>
          </ac:spMkLst>
        </pc:spChg>
        <pc:spChg chg="add mod">
          <ac:chgData name="Mehnoor Fayyaz" userId="f192238287e27194" providerId="LiveId" clId="{A932437E-BD2D-4013-AED2-57CD09410D48}" dt="2025-08-17T19:55:14.730" v="4961" actId="1076"/>
          <ac:spMkLst>
            <pc:docMk/>
            <pc:sldMk cId="358604004" sldId="278"/>
            <ac:spMk id="16" creationId="{F0448065-2F9D-1355-86D4-1CFE8E8AC2D9}"/>
          </ac:spMkLst>
        </pc:spChg>
        <pc:graphicFrameChg chg="del">
          <ac:chgData name="Mehnoor Fayyaz" userId="f192238287e27194" providerId="LiveId" clId="{A932437E-BD2D-4013-AED2-57CD09410D48}" dt="2025-08-17T19:12:40.862" v="4451" actId="478"/>
          <ac:graphicFrameMkLst>
            <pc:docMk/>
            <pc:sldMk cId="358604004" sldId="278"/>
            <ac:graphicFrameMk id="2" creationId="{850775BC-B207-92FC-45B2-D8326690D812}"/>
          </ac:graphicFrameMkLst>
        </pc:graphicFrameChg>
        <pc:picChg chg="add mod">
          <ac:chgData name="Mehnoor Fayyaz" userId="f192238287e27194" providerId="LiveId" clId="{A932437E-BD2D-4013-AED2-57CD09410D48}" dt="2025-08-17T19:25:21.035" v="4675" actId="1076"/>
          <ac:picMkLst>
            <pc:docMk/>
            <pc:sldMk cId="358604004" sldId="278"/>
            <ac:picMk id="10" creationId="{0B5F44CA-EBA3-EB6B-3112-6621A3A8A15B}"/>
          </ac:picMkLst>
        </pc:picChg>
      </pc:sldChg>
      <pc:sldChg chg="addSp modSp new mod">
        <pc:chgData name="Mehnoor Fayyaz" userId="f192238287e27194" providerId="LiveId" clId="{A932437E-BD2D-4013-AED2-57CD09410D48}" dt="2025-08-17T19:56:04.762" v="4988" actId="1076"/>
        <pc:sldMkLst>
          <pc:docMk/>
          <pc:sldMk cId="1774437666" sldId="279"/>
        </pc:sldMkLst>
        <pc:spChg chg="add mod">
          <ac:chgData name="Mehnoor Fayyaz" userId="f192238287e27194" providerId="LiveId" clId="{A932437E-BD2D-4013-AED2-57CD09410D48}" dt="2025-08-17T19:13:55.578" v="4478"/>
          <ac:spMkLst>
            <pc:docMk/>
            <pc:sldMk cId="1774437666" sldId="279"/>
            <ac:spMk id="3" creationId="{6A255BFF-CE33-1E23-E93A-0343B3B37E15}"/>
          </ac:spMkLst>
        </pc:spChg>
        <pc:spChg chg="add mod">
          <ac:chgData name="Mehnoor Fayyaz" userId="f192238287e27194" providerId="LiveId" clId="{A932437E-BD2D-4013-AED2-57CD09410D48}" dt="2025-08-17T19:16:01.302" v="4499" actId="14100"/>
          <ac:spMkLst>
            <pc:docMk/>
            <pc:sldMk cId="1774437666" sldId="279"/>
            <ac:spMk id="5" creationId="{8E80B07F-258E-9EC7-AAD6-45D8E6C51256}"/>
          </ac:spMkLst>
        </pc:spChg>
        <pc:spChg chg="add mod">
          <ac:chgData name="Mehnoor Fayyaz" userId="f192238287e27194" providerId="LiveId" clId="{A932437E-BD2D-4013-AED2-57CD09410D48}" dt="2025-08-17T19:42:34.304" v="4944" actId="1076"/>
          <ac:spMkLst>
            <pc:docMk/>
            <pc:sldMk cId="1774437666" sldId="279"/>
            <ac:spMk id="6" creationId="{2BE5B1E0-C079-7824-BD5E-D20C093C21BB}"/>
          </ac:spMkLst>
        </pc:spChg>
        <pc:spChg chg="add mod">
          <ac:chgData name="Mehnoor Fayyaz" userId="f192238287e27194" providerId="LiveId" clId="{A932437E-BD2D-4013-AED2-57CD09410D48}" dt="2025-08-17T19:42:34.304" v="4944" actId="1076"/>
          <ac:spMkLst>
            <pc:docMk/>
            <pc:sldMk cId="1774437666" sldId="279"/>
            <ac:spMk id="7" creationId="{127CDACD-CDC7-DA03-5A62-294E87652264}"/>
          </ac:spMkLst>
        </pc:spChg>
        <pc:spChg chg="add mod">
          <ac:chgData name="Mehnoor Fayyaz" userId="f192238287e27194" providerId="LiveId" clId="{A932437E-BD2D-4013-AED2-57CD09410D48}" dt="2025-08-17T19:42:34.304" v="4944" actId="1076"/>
          <ac:spMkLst>
            <pc:docMk/>
            <pc:sldMk cId="1774437666" sldId="279"/>
            <ac:spMk id="8" creationId="{ADC9FF1E-EAF4-194B-CC83-17CB31337D08}"/>
          </ac:spMkLst>
        </pc:spChg>
        <pc:spChg chg="add mod">
          <ac:chgData name="Mehnoor Fayyaz" userId="f192238287e27194" providerId="LiveId" clId="{A932437E-BD2D-4013-AED2-57CD09410D48}" dt="2025-08-17T19:56:04.762" v="4988" actId="1076"/>
          <ac:spMkLst>
            <pc:docMk/>
            <pc:sldMk cId="1774437666" sldId="279"/>
            <ac:spMk id="9" creationId="{E058DFD8-2778-1A93-0653-C889520AE3D3}"/>
          </ac:spMkLst>
        </pc:spChg>
        <pc:spChg chg="add mod">
          <ac:chgData name="Mehnoor Fayyaz" userId="f192238287e27194" providerId="LiveId" clId="{A932437E-BD2D-4013-AED2-57CD09410D48}" dt="2025-08-17T19:56:04.762" v="4988" actId="1076"/>
          <ac:spMkLst>
            <pc:docMk/>
            <pc:sldMk cId="1774437666" sldId="279"/>
            <ac:spMk id="10" creationId="{A7CA5123-C585-E37D-2CC1-7FE1E95B6FAA}"/>
          </ac:spMkLst>
        </pc:spChg>
        <pc:spChg chg="add mod">
          <ac:chgData name="Mehnoor Fayyaz" userId="f192238287e27194" providerId="LiveId" clId="{A932437E-BD2D-4013-AED2-57CD09410D48}" dt="2025-08-17T19:56:04.762" v="4988" actId="1076"/>
          <ac:spMkLst>
            <pc:docMk/>
            <pc:sldMk cId="1774437666" sldId="279"/>
            <ac:spMk id="11" creationId="{83F1B0B1-61A1-ABE8-0E65-768102DA0BC8}"/>
          </ac:spMkLst>
        </pc:spChg>
        <pc:graphicFrameChg chg="add mod modGraphic">
          <ac:chgData name="Mehnoor Fayyaz" userId="f192238287e27194" providerId="LiveId" clId="{A932437E-BD2D-4013-AED2-57CD09410D48}" dt="2025-08-17T19:32:30.669" v="4731" actId="403"/>
          <ac:graphicFrameMkLst>
            <pc:docMk/>
            <pc:sldMk cId="1774437666" sldId="279"/>
            <ac:graphicFrameMk id="2" creationId="{2B184D22-3442-3DEA-4E5A-B3C37AC917AE}"/>
          </ac:graphicFrameMkLst>
        </pc:graphicFrameChg>
      </pc:sldChg>
      <pc:sldChg chg="add del">
        <pc:chgData name="Mehnoor Fayyaz" userId="f192238287e27194" providerId="LiveId" clId="{A932437E-BD2D-4013-AED2-57CD09410D48}" dt="2025-08-17T19:13:46.880" v="4475" actId="2890"/>
        <pc:sldMkLst>
          <pc:docMk/>
          <pc:sldMk cId="3209683505" sldId="279"/>
        </pc:sldMkLst>
      </pc:sldChg>
      <pc:sldChg chg="addSp modSp new mod">
        <pc:chgData name="Mehnoor Fayyaz" userId="f192238287e27194" providerId="LiveId" clId="{A932437E-BD2D-4013-AED2-57CD09410D48}" dt="2025-08-17T19:56:10.549" v="4992" actId="1076"/>
        <pc:sldMkLst>
          <pc:docMk/>
          <pc:sldMk cId="4067225661" sldId="280"/>
        </pc:sldMkLst>
        <pc:spChg chg="add mod">
          <ac:chgData name="Mehnoor Fayyaz" userId="f192238287e27194" providerId="LiveId" clId="{A932437E-BD2D-4013-AED2-57CD09410D48}" dt="2025-08-17T19:55:37.941" v="4966"/>
          <ac:spMkLst>
            <pc:docMk/>
            <pc:sldMk cId="4067225661" sldId="280"/>
            <ac:spMk id="2" creationId="{14E3FF32-9634-51C2-88F6-44DFB6B0D459}"/>
          </ac:spMkLst>
        </pc:spChg>
        <pc:spChg chg="add mod">
          <ac:chgData name="Mehnoor Fayyaz" userId="f192238287e27194" providerId="LiveId" clId="{A932437E-BD2D-4013-AED2-57CD09410D48}" dt="2025-08-17T19:55:58.437" v="4987" actId="14100"/>
          <ac:spMkLst>
            <pc:docMk/>
            <pc:sldMk cId="4067225661" sldId="280"/>
            <ac:spMk id="3" creationId="{191B9137-A5BF-C5EF-3682-9ED7EEE0544E}"/>
          </ac:spMkLst>
        </pc:spChg>
        <pc:spChg chg="add mod">
          <ac:chgData name="Mehnoor Fayyaz" userId="f192238287e27194" providerId="LiveId" clId="{A932437E-BD2D-4013-AED2-57CD09410D48}" dt="2025-08-17T19:56:08.108" v="4990" actId="1076"/>
          <ac:spMkLst>
            <pc:docMk/>
            <pc:sldMk cId="4067225661" sldId="280"/>
            <ac:spMk id="4" creationId="{E9B0B4AD-45B6-99D2-B6DC-578167E3991B}"/>
          </ac:spMkLst>
        </pc:spChg>
        <pc:spChg chg="add mod">
          <ac:chgData name="Mehnoor Fayyaz" userId="f192238287e27194" providerId="LiveId" clId="{A932437E-BD2D-4013-AED2-57CD09410D48}" dt="2025-08-17T19:56:08.108" v="4990" actId="1076"/>
          <ac:spMkLst>
            <pc:docMk/>
            <pc:sldMk cId="4067225661" sldId="280"/>
            <ac:spMk id="5" creationId="{9B5984E0-8BDB-F8D7-6E0F-1774C45B47C1}"/>
          </ac:spMkLst>
        </pc:spChg>
        <pc:spChg chg="add mod">
          <ac:chgData name="Mehnoor Fayyaz" userId="f192238287e27194" providerId="LiveId" clId="{A932437E-BD2D-4013-AED2-57CD09410D48}" dt="2025-08-17T19:56:08.108" v="4990" actId="1076"/>
          <ac:spMkLst>
            <pc:docMk/>
            <pc:sldMk cId="4067225661" sldId="280"/>
            <ac:spMk id="6" creationId="{9CCC40A5-3472-EF2D-0006-553E79CA7892}"/>
          </ac:spMkLst>
        </pc:spChg>
        <pc:spChg chg="add mod">
          <ac:chgData name="Mehnoor Fayyaz" userId="f192238287e27194" providerId="LiveId" clId="{A932437E-BD2D-4013-AED2-57CD09410D48}" dt="2025-08-17T19:56:10.549" v="4992" actId="1076"/>
          <ac:spMkLst>
            <pc:docMk/>
            <pc:sldMk cId="4067225661" sldId="280"/>
            <ac:spMk id="7" creationId="{9CE8C6B9-127F-5806-0214-B0C3BF860C4E}"/>
          </ac:spMkLst>
        </pc:spChg>
        <pc:spChg chg="add mod">
          <ac:chgData name="Mehnoor Fayyaz" userId="f192238287e27194" providerId="LiveId" clId="{A932437E-BD2D-4013-AED2-57CD09410D48}" dt="2025-08-17T19:56:10.549" v="4992" actId="1076"/>
          <ac:spMkLst>
            <pc:docMk/>
            <pc:sldMk cId="4067225661" sldId="280"/>
            <ac:spMk id="8" creationId="{B10B47D5-0893-9EB6-0ABC-3562366928B2}"/>
          </ac:spMkLst>
        </pc:spChg>
        <pc:spChg chg="add mod">
          <ac:chgData name="Mehnoor Fayyaz" userId="f192238287e27194" providerId="LiveId" clId="{A932437E-BD2D-4013-AED2-57CD09410D48}" dt="2025-08-17T19:56:10.549" v="4992" actId="1076"/>
          <ac:spMkLst>
            <pc:docMk/>
            <pc:sldMk cId="4067225661" sldId="280"/>
            <ac:spMk id="9" creationId="{7D1C5351-D1F3-8359-1C94-714CFA3FE8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8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Mehnoor00/Lahore-AQI-Predic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E36B89-4AB5-FFD8-5927-E23B9FA62D5D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F3675-C008-6CBB-450A-942B8BFDF8B8}"/>
              </a:ext>
            </a:extLst>
          </p:cNvPr>
          <p:cNvSpPr txBox="1"/>
          <p:nvPr/>
        </p:nvSpPr>
        <p:spPr>
          <a:xfrm>
            <a:off x="3272588" y="1764163"/>
            <a:ext cx="8325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AI/ML Project</a:t>
            </a:r>
            <a:endParaRPr lang="en-PK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14811-2743-E02B-FC62-4B05E44E8579}"/>
              </a:ext>
            </a:extLst>
          </p:cNvPr>
          <p:cNvSpPr txBox="1"/>
          <p:nvPr/>
        </p:nvSpPr>
        <p:spPr>
          <a:xfrm>
            <a:off x="5317956" y="2959872"/>
            <a:ext cx="36415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endParaRPr lang="en-GB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Mehnoor Fayyaz</a:t>
            </a:r>
          </a:p>
          <a:p>
            <a:endParaRPr lang="en-GB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 Shine Intern</a:t>
            </a:r>
            <a:endParaRPr lang="en-PK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73C162-06D8-E3B1-19F6-9E846AE58E8D}"/>
              </a:ext>
            </a:extLst>
          </p:cNvPr>
          <p:cNvSpPr/>
          <p:nvPr/>
        </p:nvSpPr>
        <p:spPr>
          <a:xfrm rot="13374639">
            <a:off x="11879180" y="2460903"/>
            <a:ext cx="481263" cy="46522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C66AC5-59F4-6C2A-3A1C-B663AC462DEC}"/>
              </a:ext>
            </a:extLst>
          </p:cNvPr>
          <p:cNvSpPr/>
          <p:nvPr/>
        </p:nvSpPr>
        <p:spPr>
          <a:xfrm rot="13374639">
            <a:off x="11879180" y="3555209"/>
            <a:ext cx="481263" cy="4652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AFE97-0F15-0CE1-F1B7-83591D78B55D}"/>
              </a:ext>
            </a:extLst>
          </p:cNvPr>
          <p:cNvSpPr/>
          <p:nvPr/>
        </p:nvSpPr>
        <p:spPr>
          <a:xfrm rot="13374639">
            <a:off x="11879179" y="4542970"/>
            <a:ext cx="481263" cy="4652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BE01B-0B30-CD55-F7CD-211EEA8BB158}"/>
              </a:ext>
            </a:extLst>
          </p:cNvPr>
          <p:cNvSpPr/>
          <p:nvPr/>
        </p:nvSpPr>
        <p:spPr>
          <a:xfrm rot="13374639">
            <a:off x="11879180" y="5422393"/>
            <a:ext cx="481263" cy="4652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7B6586-5A99-EC0B-BEC1-BE2BC71BB8F1}"/>
              </a:ext>
            </a:extLst>
          </p:cNvPr>
          <p:cNvSpPr/>
          <p:nvPr/>
        </p:nvSpPr>
        <p:spPr>
          <a:xfrm rot="13374639">
            <a:off x="2251647" y="2613304"/>
            <a:ext cx="481263" cy="46522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DEE463-2C46-BF9B-9FF5-4A71102E2493}"/>
              </a:ext>
            </a:extLst>
          </p:cNvPr>
          <p:cNvSpPr/>
          <p:nvPr/>
        </p:nvSpPr>
        <p:spPr>
          <a:xfrm rot="13374639">
            <a:off x="2251647" y="3707610"/>
            <a:ext cx="481263" cy="4652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14C3C4-4427-0075-EEA8-8AF1686F896F}"/>
              </a:ext>
            </a:extLst>
          </p:cNvPr>
          <p:cNvSpPr/>
          <p:nvPr/>
        </p:nvSpPr>
        <p:spPr>
          <a:xfrm rot="13374639">
            <a:off x="2251646" y="4695371"/>
            <a:ext cx="481263" cy="4652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63A2F3-CE43-4583-86C8-0C7C60DC2E8E}"/>
              </a:ext>
            </a:extLst>
          </p:cNvPr>
          <p:cNvSpPr/>
          <p:nvPr/>
        </p:nvSpPr>
        <p:spPr>
          <a:xfrm rot="13374639">
            <a:off x="2251647" y="5574794"/>
            <a:ext cx="481263" cy="4652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25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1710F6BB-86BE-97D8-07F3-A235E9F7F4F4}"/>
              </a:ext>
            </a:extLst>
          </p:cNvPr>
          <p:cNvSpPr/>
          <p:nvPr/>
        </p:nvSpPr>
        <p:spPr>
          <a:xfrm>
            <a:off x="11566358" y="4505636"/>
            <a:ext cx="1491916" cy="2077492"/>
          </a:xfrm>
          <a:prstGeom prst="curved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0B8E7-4655-8BDA-A276-4FE25BE629B8}"/>
              </a:ext>
            </a:extLst>
          </p:cNvPr>
          <p:cNvSpPr txBox="1"/>
          <p:nvPr/>
        </p:nvSpPr>
        <p:spPr>
          <a:xfrm>
            <a:off x="1854184" y="2770117"/>
            <a:ext cx="110850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this analysis, I selected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PM2.5,PM10,</a:t>
            </a:r>
            <a:r>
              <a:rPr lang="en-PK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₂, O₂, CO, NO, temperature, and humidity as the most relevant features for predicting AQI.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PK" alt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a </a:t>
            </a:r>
            <a:r>
              <a:rPr lang="en-PK" altLang="en-PK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  <a:r>
              <a:rPr lang="en-PK" alt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these features.</a:t>
            </a:r>
            <a:endParaRPr lang="en-GB" altLang="en-P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P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PK" altLang="en-P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PK" alt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</a:t>
            </a:r>
            <a:r>
              <a:rPr lang="en-PK" altLang="en-PK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R² = 0.67</a:t>
            </a:r>
            <a:r>
              <a:rPr lang="en-PK" alt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K" altLang="en-PK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= 25.56</a:t>
            </a:r>
            <a:r>
              <a:rPr lang="en-PK" alt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not satisfactory.</a:t>
            </a:r>
          </a:p>
          <a:p>
            <a:endParaRPr lang="en-P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EF15A9-7D12-9E59-BA02-2F0FAD9F2010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CA0E7-42C9-1755-9CF2-AF7358A58925}"/>
              </a:ext>
            </a:extLst>
          </p:cNvPr>
          <p:cNvSpPr txBox="1"/>
          <p:nvPr/>
        </p:nvSpPr>
        <p:spPr>
          <a:xfrm>
            <a:off x="3878179" y="1304499"/>
            <a:ext cx="744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for AQI Prediction</a:t>
            </a:r>
            <a:endParaRPr lang="en-P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384FB3-F785-8C63-2DD9-14B84444CA55}"/>
              </a:ext>
            </a:extLst>
          </p:cNvPr>
          <p:cNvSpPr/>
          <p:nvPr/>
        </p:nvSpPr>
        <p:spPr>
          <a:xfrm>
            <a:off x="1210852" y="4232478"/>
            <a:ext cx="2753" cy="5975"/>
          </a:xfrm>
          <a:custGeom>
            <a:avLst/>
            <a:gdLst>
              <a:gd name="connsiteX0" fmla="*/ 0 w 2753"/>
              <a:gd name="connsiteY0" fmla="*/ 0 h 5975"/>
              <a:gd name="connsiteX1" fmla="*/ 1937 w 2753"/>
              <a:gd name="connsiteY1" fmla="*/ 3384 h 5975"/>
              <a:gd name="connsiteX2" fmla="*/ 2753 w 2753"/>
              <a:gd name="connsiteY2" fmla="*/ 5975 h 5975"/>
              <a:gd name="connsiteX3" fmla="*/ 0 w 2753"/>
              <a:gd name="connsiteY3" fmla="*/ 0 h 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3" h="5975">
                <a:moveTo>
                  <a:pt x="0" y="0"/>
                </a:moveTo>
                <a:lnTo>
                  <a:pt x="1937" y="3384"/>
                </a:lnTo>
                <a:lnTo>
                  <a:pt x="2753" y="59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94E615E-5E94-4E8C-11D7-703D6BDD0610}"/>
              </a:ext>
            </a:extLst>
          </p:cNvPr>
          <p:cNvSpPr/>
          <p:nvPr/>
        </p:nvSpPr>
        <p:spPr>
          <a:xfrm>
            <a:off x="1233823" y="4282339"/>
            <a:ext cx="11724" cy="23667"/>
          </a:xfrm>
          <a:custGeom>
            <a:avLst/>
            <a:gdLst>
              <a:gd name="connsiteX0" fmla="*/ 0 w 11724"/>
              <a:gd name="connsiteY0" fmla="*/ 0 h 23667"/>
              <a:gd name="connsiteX1" fmla="*/ 11724 w 11724"/>
              <a:gd name="connsiteY1" fmla="*/ 23667 h 23667"/>
              <a:gd name="connsiteX2" fmla="*/ 9175 w 11724"/>
              <a:gd name="connsiteY2" fmla="*/ 19913 h 23667"/>
              <a:gd name="connsiteX3" fmla="*/ 0 w 11724"/>
              <a:gd name="connsiteY3" fmla="*/ 0 h 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4" h="23667">
                <a:moveTo>
                  <a:pt x="0" y="0"/>
                </a:moveTo>
                <a:lnTo>
                  <a:pt x="11724" y="23667"/>
                </a:lnTo>
                <a:lnTo>
                  <a:pt x="9175" y="199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0C86D5-E9B0-403D-896A-2538E80230BF}"/>
              </a:ext>
            </a:extLst>
          </p:cNvPr>
          <p:cNvSpPr/>
          <p:nvPr/>
        </p:nvSpPr>
        <p:spPr>
          <a:xfrm>
            <a:off x="1270503" y="4342753"/>
            <a:ext cx="18148" cy="25847"/>
          </a:xfrm>
          <a:custGeom>
            <a:avLst/>
            <a:gdLst>
              <a:gd name="connsiteX0" fmla="*/ 0 w 18148"/>
              <a:gd name="connsiteY0" fmla="*/ 0 h 25847"/>
              <a:gd name="connsiteX1" fmla="*/ 18148 w 18148"/>
              <a:gd name="connsiteY1" fmla="*/ 25847 h 25847"/>
              <a:gd name="connsiteX2" fmla="*/ 15967 w 18148"/>
              <a:gd name="connsiteY2" fmla="*/ 23511 h 25847"/>
              <a:gd name="connsiteX3" fmla="*/ 0 w 18148"/>
              <a:gd name="connsiteY3" fmla="*/ 0 h 2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8" h="25847">
                <a:moveTo>
                  <a:pt x="0" y="0"/>
                </a:moveTo>
                <a:lnTo>
                  <a:pt x="18148" y="25847"/>
                </a:lnTo>
                <a:lnTo>
                  <a:pt x="15967" y="235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A645D2-0309-0640-A57E-56A8E592DEA4}"/>
              </a:ext>
            </a:extLst>
          </p:cNvPr>
          <p:cNvSpPr/>
          <p:nvPr/>
        </p:nvSpPr>
        <p:spPr>
          <a:xfrm>
            <a:off x="1183236" y="3246824"/>
            <a:ext cx="2043869" cy="1814132"/>
          </a:xfrm>
          <a:custGeom>
            <a:avLst/>
            <a:gdLst>
              <a:gd name="connsiteX0" fmla="*/ 541290 w 2043869"/>
              <a:gd name="connsiteY0" fmla="*/ 0 h 1814132"/>
              <a:gd name="connsiteX1" fmla="*/ 541290 w 2043869"/>
              <a:gd name="connsiteY1" fmla="*/ 380421 h 1814132"/>
              <a:gd name="connsiteX2" fmla="*/ 517168 w 2043869"/>
              <a:gd name="connsiteY2" fmla="*/ 401474 h 1814132"/>
              <a:gd name="connsiteX3" fmla="*/ 476588 w 2043869"/>
              <a:gd name="connsiteY3" fmla="*/ 438981 h 1814132"/>
              <a:gd name="connsiteX4" fmla="*/ 429931 w 2043869"/>
              <a:gd name="connsiteY4" fmla="*/ 485124 h 1814132"/>
              <a:gd name="connsiteX5" fmla="*/ 393505 w 2043869"/>
              <a:gd name="connsiteY5" fmla="*/ 523148 h 1814132"/>
              <a:gd name="connsiteX6" fmla="*/ 351915 w 2043869"/>
              <a:gd name="connsiteY6" fmla="*/ 570346 h 1814132"/>
              <a:gd name="connsiteX7" fmla="*/ 319980 w 2043869"/>
              <a:gd name="connsiteY7" fmla="*/ 608494 h 1814132"/>
              <a:gd name="connsiteX8" fmla="*/ 283587 w 2043869"/>
              <a:gd name="connsiteY8" fmla="*/ 656797 h 1814132"/>
              <a:gd name="connsiteX9" fmla="*/ 256477 w 2043869"/>
              <a:gd name="connsiteY9" fmla="*/ 694577 h 1814132"/>
              <a:gd name="connsiteX10" fmla="*/ 225398 w 2043869"/>
              <a:gd name="connsiteY10" fmla="*/ 744252 h 1814132"/>
              <a:gd name="connsiteX11" fmla="*/ 203469 w 2043869"/>
              <a:gd name="connsiteY11" fmla="*/ 780953 h 1814132"/>
              <a:gd name="connsiteX12" fmla="*/ 177747 w 2043869"/>
              <a:gd name="connsiteY12" fmla="*/ 832843 h 1814132"/>
              <a:gd name="connsiteX13" fmla="*/ 161435 w 2043869"/>
              <a:gd name="connsiteY13" fmla="*/ 867176 h 1814132"/>
              <a:gd name="connsiteX14" fmla="*/ 140804 w 2043869"/>
              <a:gd name="connsiteY14" fmla="*/ 924256 h 1814132"/>
              <a:gd name="connsiteX15" fmla="*/ 130855 w 2043869"/>
              <a:gd name="connsiteY15" fmla="*/ 952799 h 1814132"/>
              <a:gd name="connsiteX16" fmla="*/ 112218 w 2043869"/>
              <a:gd name="connsiteY16" fmla="*/ 1037356 h 1814132"/>
              <a:gd name="connsiteX17" fmla="*/ 112215 w 2043869"/>
              <a:gd name="connsiteY17" fmla="*/ 1037370 h 1814132"/>
              <a:gd name="connsiteX18" fmla="*/ 106250 w 2043869"/>
              <a:gd name="connsiteY18" fmla="*/ 1122670 h 1814132"/>
              <a:gd name="connsiteX19" fmla="*/ 157484 w 2043869"/>
              <a:gd name="connsiteY19" fmla="*/ 1177563 h 1814132"/>
              <a:gd name="connsiteX20" fmla="*/ 157485 w 2043869"/>
              <a:gd name="connsiteY20" fmla="*/ 1177565 h 1814132"/>
              <a:gd name="connsiteX21" fmla="*/ 216734 w 2043869"/>
              <a:gd name="connsiteY21" fmla="*/ 1225452 h 1814132"/>
              <a:gd name="connsiteX22" fmla="*/ 237487 w 2043869"/>
              <a:gd name="connsiteY22" fmla="*/ 1239303 h 1814132"/>
              <a:gd name="connsiteX23" fmla="*/ 277635 w 2043869"/>
              <a:gd name="connsiteY23" fmla="*/ 1264195 h 1814132"/>
              <a:gd name="connsiteX24" fmla="*/ 394303 w 2043869"/>
              <a:gd name="connsiteY24" fmla="*/ 1320776 h 1814132"/>
              <a:gd name="connsiteX25" fmla="*/ 417697 w 2043869"/>
              <a:gd name="connsiteY25" fmla="*/ 1329264 h 1814132"/>
              <a:gd name="connsiteX26" fmla="*/ 546181 w 2043869"/>
              <a:gd name="connsiteY26" fmla="*/ 1368811 h 1814132"/>
              <a:gd name="connsiteX27" fmla="*/ 563225 w 2043869"/>
              <a:gd name="connsiteY27" fmla="*/ 1373387 h 1814132"/>
              <a:gd name="connsiteX28" fmla="*/ 717996 w 2043869"/>
              <a:gd name="connsiteY28" fmla="*/ 1400327 h 1814132"/>
              <a:gd name="connsiteX29" fmla="*/ 753084 w 2043869"/>
              <a:gd name="connsiteY29" fmla="*/ 1404447 h 1814132"/>
              <a:gd name="connsiteX30" fmla="*/ 923343 w 2043869"/>
              <a:gd name="connsiteY30" fmla="*/ 1415599 h 1814132"/>
              <a:gd name="connsiteX31" fmla="*/ 944854 w 2043869"/>
              <a:gd name="connsiteY31" fmla="*/ 1415518 h 1814132"/>
              <a:gd name="connsiteX32" fmla="*/ 1080819 w 2043869"/>
              <a:gd name="connsiteY32" fmla="*/ 1411725 h 1814132"/>
              <a:gd name="connsiteX33" fmla="*/ 1251388 w 2043869"/>
              <a:gd name="connsiteY33" fmla="*/ 1397423 h 1814132"/>
              <a:gd name="connsiteX34" fmla="*/ 1330925 w 2043869"/>
              <a:gd name="connsiteY34" fmla="*/ 1388498 h 1814132"/>
              <a:gd name="connsiteX35" fmla="*/ 1592980 w 2043869"/>
              <a:gd name="connsiteY35" fmla="*/ 1340641 h 1814132"/>
              <a:gd name="connsiteX36" fmla="*/ 1527639 w 2043869"/>
              <a:gd name="connsiteY36" fmla="*/ 1160226 h 1814132"/>
              <a:gd name="connsiteX37" fmla="*/ 2043869 w 2043869"/>
              <a:gd name="connsiteY37" fmla="*/ 1369571 h 1814132"/>
              <a:gd name="connsiteX38" fmla="*/ 1764464 w 2043869"/>
              <a:gd name="connsiteY38" fmla="*/ 1814132 h 1814132"/>
              <a:gd name="connsiteX39" fmla="*/ 1699122 w 2043869"/>
              <a:gd name="connsiteY39" fmla="*/ 1633716 h 1814132"/>
              <a:gd name="connsiteX40" fmla="*/ 784613 w 2043869"/>
              <a:gd name="connsiteY40" fmla="*/ 1688760 h 1814132"/>
              <a:gd name="connsiteX41" fmla="*/ 133759 w 2043869"/>
              <a:gd name="connsiteY41" fmla="*/ 1278727 h 1814132"/>
              <a:gd name="connsiteX42" fmla="*/ 27616 w 2043869"/>
              <a:gd name="connsiteY42" fmla="*/ 985653 h 1814132"/>
              <a:gd name="connsiteX43" fmla="*/ 30369 w 2043869"/>
              <a:gd name="connsiteY43" fmla="*/ 991628 h 1814132"/>
              <a:gd name="connsiteX44" fmla="*/ 29553 w 2043869"/>
              <a:gd name="connsiteY44" fmla="*/ 989037 h 1814132"/>
              <a:gd name="connsiteX45" fmla="*/ 27616 w 2043869"/>
              <a:gd name="connsiteY45" fmla="*/ 985653 h 1814132"/>
              <a:gd name="connsiteX46" fmla="*/ 24025 w 2043869"/>
              <a:gd name="connsiteY46" fmla="*/ 971462 h 1814132"/>
              <a:gd name="connsiteX47" fmla="*/ 12120 w 2043869"/>
              <a:gd name="connsiteY47" fmla="*/ 933619 h 1814132"/>
              <a:gd name="connsiteX48" fmla="*/ 10429 w 2043869"/>
              <a:gd name="connsiteY48" fmla="*/ 917736 h 1814132"/>
              <a:gd name="connsiteX49" fmla="*/ 5138 w 2043869"/>
              <a:gd name="connsiteY49" fmla="*/ 896827 h 1814132"/>
              <a:gd name="connsiteX50" fmla="*/ 1965 w 2043869"/>
              <a:gd name="connsiteY50" fmla="*/ 838239 h 1814132"/>
              <a:gd name="connsiteX51" fmla="*/ 0 w 2043869"/>
              <a:gd name="connsiteY51" fmla="*/ 819789 h 1814132"/>
              <a:gd name="connsiteX52" fmla="*/ 665 w 2043869"/>
              <a:gd name="connsiteY52" fmla="*/ 814236 h 1814132"/>
              <a:gd name="connsiteX53" fmla="*/ 136 w 2043869"/>
              <a:gd name="connsiteY53" fmla="*/ 804473 h 1814132"/>
              <a:gd name="connsiteX54" fmla="*/ 11929 w 2043869"/>
              <a:gd name="connsiteY54" fmla="*/ 709313 h 1814132"/>
              <a:gd name="connsiteX55" fmla="*/ 14143 w 2043869"/>
              <a:gd name="connsiteY55" fmla="*/ 701599 h 1814132"/>
              <a:gd name="connsiteX56" fmla="*/ 14336 w 2043869"/>
              <a:gd name="connsiteY56" fmla="*/ 699990 h 1814132"/>
              <a:gd name="connsiteX57" fmla="*/ 16752 w 2043869"/>
              <a:gd name="connsiteY57" fmla="*/ 692510 h 1814132"/>
              <a:gd name="connsiteX58" fmla="*/ 39837 w 2043869"/>
              <a:gd name="connsiteY58" fmla="*/ 612072 h 1814132"/>
              <a:gd name="connsiteX59" fmla="*/ 50756 w 2043869"/>
              <a:gd name="connsiteY59" fmla="*/ 587230 h 1814132"/>
              <a:gd name="connsiteX60" fmla="*/ 54464 w 2043869"/>
              <a:gd name="connsiteY60" fmla="*/ 575751 h 1814132"/>
              <a:gd name="connsiteX61" fmla="*/ 63784 w 2043869"/>
              <a:gd name="connsiteY61" fmla="*/ 557591 h 1814132"/>
              <a:gd name="connsiteX62" fmla="*/ 83176 w 2043869"/>
              <a:gd name="connsiteY62" fmla="*/ 513474 h 1814132"/>
              <a:gd name="connsiteX63" fmla="*/ 109543 w 2043869"/>
              <a:gd name="connsiteY63" fmla="*/ 468431 h 1814132"/>
              <a:gd name="connsiteX64" fmla="*/ 119720 w 2043869"/>
              <a:gd name="connsiteY64" fmla="*/ 448601 h 1814132"/>
              <a:gd name="connsiteX65" fmla="*/ 128586 w 2043869"/>
              <a:gd name="connsiteY65" fmla="*/ 435900 h 1814132"/>
              <a:gd name="connsiteX66" fmla="*/ 141265 w 2043869"/>
              <a:gd name="connsiteY66" fmla="*/ 414241 h 1814132"/>
              <a:gd name="connsiteX67" fmla="*/ 200929 w 2043869"/>
              <a:gd name="connsiteY67" fmla="*/ 332266 h 1814132"/>
              <a:gd name="connsiteX68" fmla="*/ 209443 w 2043869"/>
              <a:gd name="connsiteY68" fmla="*/ 320068 h 1814132"/>
              <a:gd name="connsiteX69" fmla="*/ 211496 w 2043869"/>
              <a:gd name="connsiteY69" fmla="*/ 317747 h 1814132"/>
              <a:gd name="connsiteX70" fmla="*/ 213424 w 2043869"/>
              <a:gd name="connsiteY70" fmla="*/ 315097 h 1814132"/>
              <a:gd name="connsiteX71" fmla="*/ 298970 w 2043869"/>
              <a:gd name="connsiteY71" fmla="*/ 216766 h 1814132"/>
              <a:gd name="connsiteX72" fmla="*/ 313065 w 2043869"/>
              <a:gd name="connsiteY72" fmla="*/ 202881 h 1814132"/>
              <a:gd name="connsiteX73" fmla="*/ 322969 w 2043869"/>
              <a:gd name="connsiteY73" fmla="*/ 191680 h 1814132"/>
              <a:gd name="connsiteX74" fmla="*/ 347863 w 2043869"/>
              <a:gd name="connsiteY74" fmla="*/ 168599 h 1814132"/>
              <a:gd name="connsiteX75" fmla="*/ 397222 w 2043869"/>
              <a:gd name="connsiteY75" fmla="*/ 119972 h 1814132"/>
              <a:gd name="connsiteX76" fmla="*/ 438148 w 2043869"/>
              <a:gd name="connsiteY76" fmla="*/ 84888 h 1814132"/>
              <a:gd name="connsiteX77" fmla="*/ 459634 w 2043869"/>
              <a:gd name="connsiteY77" fmla="*/ 64967 h 1814132"/>
              <a:gd name="connsiteX78" fmla="*/ 478151 w 2043869"/>
              <a:gd name="connsiteY78" fmla="*/ 50596 h 1814132"/>
              <a:gd name="connsiteX79" fmla="*/ 507498 w 2043869"/>
              <a:gd name="connsiteY79" fmla="*/ 25437 h 1814132"/>
              <a:gd name="connsiteX80" fmla="*/ 541290 w 2043869"/>
              <a:gd name="connsiteY80" fmla="*/ 0 h 1814132"/>
              <a:gd name="connsiteX81" fmla="*/ 50587 w 2043869"/>
              <a:gd name="connsiteY81" fmla="*/ 1035514 h 1814132"/>
              <a:gd name="connsiteX82" fmla="*/ 59762 w 2043869"/>
              <a:gd name="connsiteY82" fmla="*/ 1055427 h 1814132"/>
              <a:gd name="connsiteX83" fmla="*/ 62311 w 2043869"/>
              <a:gd name="connsiteY83" fmla="*/ 1059181 h 1814132"/>
              <a:gd name="connsiteX84" fmla="*/ 50587 w 2043869"/>
              <a:gd name="connsiteY84" fmla="*/ 1035514 h 1814132"/>
              <a:gd name="connsiteX85" fmla="*/ 87267 w 2043869"/>
              <a:gd name="connsiteY85" fmla="*/ 1095928 h 1814132"/>
              <a:gd name="connsiteX86" fmla="*/ 103234 w 2043869"/>
              <a:gd name="connsiteY86" fmla="*/ 1119439 h 1814132"/>
              <a:gd name="connsiteX87" fmla="*/ 105415 w 2043869"/>
              <a:gd name="connsiteY87" fmla="*/ 1121775 h 1814132"/>
              <a:gd name="connsiteX88" fmla="*/ 87267 w 2043869"/>
              <a:gd name="connsiteY88" fmla="*/ 1095928 h 181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043869" h="1814132">
                <a:moveTo>
                  <a:pt x="541290" y="0"/>
                </a:moveTo>
                <a:lnTo>
                  <a:pt x="541290" y="380421"/>
                </a:lnTo>
                <a:lnTo>
                  <a:pt x="517168" y="401474"/>
                </a:lnTo>
                <a:lnTo>
                  <a:pt x="476588" y="438981"/>
                </a:lnTo>
                <a:lnTo>
                  <a:pt x="429931" y="485124"/>
                </a:lnTo>
                <a:lnTo>
                  <a:pt x="393505" y="523148"/>
                </a:lnTo>
                <a:lnTo>
                  <a:pt x="351915" y="570346"/>
                </a:lnTo>
                <a:lnTo>
                  <a:pt x="319980" y="608494"/>
                </a:lnTo>
                <a:lnTo>
                  <a:pt x="283587" y="656797"/>
                </a:lnTo>
                <a:lnTo>
                  <a:pt x="256477" y="694577"/>
                </a:lnTo>
                <a:lnTo>
                  <a:pt x="225398" y="744252"/>
                </a:lnTo>
                <a:lnTo>
                  <a:pt x="203469" y="780953"/>
                </a:lnTo>
                <a:lnTo>
                  <a:pt x="177747" y="832843"/>
                </a:lnTo>
                <a:lnTo>
                  <a:pt x="161435" y="867176"/>
                </a:lnTo>
                <a:lnTo>
                  <a:pt x="140804" y="924256"/>
                </a:lnTo>
                <a:lnTo>
                  <a:pt x="130855" y="952799"/>
                </a:lnTo>
                <a:lnTo>
                  <a:pt x="112218" y="1037356"/>
                </a:lnTo>
                <a:lnTo>
                  <a:pt x="112215" y="1037370"/>
                </a:lnTo>
                <a:lnTo>
                  <a:pt x="106250" y="1122670"/>
                </a:lnTo>
                <a:lnTo>
                  <a:pt x="157484" y="1177563"/>
                </a:lnTo>
                <a:lnTo>
                  <a:pt x="157485" y="1177565"/>
                </a:lnTo>
                <a:lnTo>
                  <a:pt x="216734" y="1225452"/>
                </a:lnTo>
                <a:lnTo>
                  <a:pt x="237487" y="1239303"/>
                </a:lnTo>
                <a:lnTo>
                  <a:pt x="277635" y="1264195"/>
                </a:lnTo>
                <a:lnTo>
                  <a:pt x="394303" y="1320776"/>
                </a:lnTo>
                <a:lnTo>
                  <a:pt x="417697" y="1329264"/>
                </a:lnTo>
                <a:lnTo>
                  <a:pt x="546181" y="1368811"/>
                </a:lnTo>
                <a:lnTo>
                  <a:pt x="563225" y="1373387"/>
                </a:lnTo>
                <a:lnTo>
                  <a:pt x="717996" y="1400327"/>
                </a:lnTo>
                <a:lnTo>
                  <a:pt x="753084" y="1404447"/>
                </a:lnTo>
                <a:lnTo>
                  <a:pt x="923343" y="1415599"/>
                </a:lnTo>
                <a:lnTo>
                  <a:pt x="944854" y="1415518"/>
                </a:lnTo>
                <a:lnTo>
                  <a:pt x="1080819" y="1411725"/>
                </a:lnTo>
                <a:lnTo>
                  <a:pt x="1251388" y="1397423"/>
                </a:lnTo>
                <a:lnTo>
                  <a:pt x="1330925" y="1388498"/>
                </a:lnTo>
                <a:lnTo>
                  <a:pt x="1592980" y="1340641"/>
                </a:lnTo>
                <a:lnTo>
                  <a:pt x="1527639" y="1160226"/>
                </a:lnTo>
                <a:lnTo>
                  <a:pt x="2043869" y="1369571"/>
                </a:lnTo>
                <a:lnTo>
                  <a:pt x="1764464" y="1814132"/>
                </a:lnTo>
                <a:lnTo>
                  <a:pt x="1699122" y="1633716"/>
                </a:lnTo>
                <a:cubicBezTo>
                  <a:pt x="1358717" y="1712036"/>
                  <a:pt x="1043392" y="1728005"/>
                  <a:pt x="784613" y="1688760"/>
                </a:cubicBezTo>
                <a:cubicBezTo>
                  <a:pt x="451897" y="1638301"/>
                  <a:pt x="212654" y="1496569"/>
                  <a:pt x="133759" y="1278727"/>
                </a:cubicBezTo>
                <a:lnTo>
                  <a:pt x="27616" y="985653"/>
                </a:lnTo>
                <a:lnTo>
                  <a:pt x="30369" y="991628"/>
                </a:lnTo>
                <a:lnTo>
                  <a:pt x="29553" y="989037"/>
                </a:lnTo>
                <a:lnTo>
                  <a:pt x="27616" y="985653"/>
                </a:lnTo>
                <a:lnTo>
                  <a:pt x="24025" y="971462"/>
                </a:lnTo>
                <a:lnTo>
                  <a:pt x="12120" y="933619"/>
                </a:lnTo>
                <a:lnTo>
                  <a:pt x="10429" y="917736"/>
                </a:lnTo>
                <a:lnTo>
                  <a:pt x="5138" y="896827"/>
                </a:lnTo>
                <a:lnTo>
                  <a:pt x="1965" y="838239"/>
                </a:lnTo>
                <a:lnTo>
                  <a:pt x="0" y="819789"/>
                </a:lnTo>
                <a:lnTo>
                  <a:pt x="665" y="814236"/>
                </a:lnTo>
                <a:lnTo>
                  <a:pt x="136" y="804473"/>
                </a:lnTo>
                <a:cubicBezTo>
                  <a:pt x="1306" y="773180"/>
                  <a:pt x="5275" y="741420"/>
                  <a:pt x="11929" y="709313"/>
                </a:cubicBezTo>
                <a:lnTo>
                  <a:pt x="14143" y="701599"/>
                </a:lnTo>
                <a:lnTo>
                  <a:pt x="14336" y="699990"/>
                </a:lnTo>
                <a:lnTo>
                  <a:pt x="16752" y="692510"/>
                </a:lnTo>
                <a:lnTo>
                  <a:pt x="39837" y="612072"/>
                </a:lnTo>
                <a:lnTo>
                  <a:pt x="50756" y="587230"/>
                </a:lnTo>
                <a:lnTo>
                  <a:pt x="54464" y="575751"/>
                </a:lnTo>
                <a:lnTo>
                  <a:pt x="63784" y="557591"/>
                </a:lnTo>
                <a:lnTo>
                  <a:pt x="83176" y="513474"/>
                </a:lnTo>
                <a:lnTo>
                  <a:pt x="109543" y="468431"/>
                </a:lnTo>
                <a:lnTo>
                  <a:pt x="119720" y="448601"/>
                </a:lnTo>
                <a:lnTo>
                  <a:pt x="128586" y="435900"/>
                </a:lnTo>
                <a:lnTo>
                  <a:pt x="141265" y="414241"/>
                </a:lnTo>
                <a:lnTo>
                  <a:pt x="200929" y="332266"/>
                </a:lnTo>
                <a:lnTo>
                  <a:pt x="209443" y="320068"/>
                </a:lnTo>
                <a:lnTo>
                  <a:pt x="211496" y="317747"/>
                </a:lnTo>
                <a:lnTo>
                  <a:pt x="213424" y="315097"/>
                </a:lnTo>
                <a:cubicBezTo>
                  <a:pt x="239746" y="282145"/>
                  <a:pt x="268299" y="249328"/>
                  <a:pt x="298970" y="216766"/>
                </a:cubicBezTo>
                <a:lnTo>
                  <a:pt x="313065" y="202881"/>
                </a:lnTo>
                <a:lnTo>
                  <a:pt x="322969" y="191680"/>
                </a:lnTo>
                <a:lnTo>
                  <a:pt x="347863" y="168599"/>
                </a:lnTo>
                <a:lnTo>
                  <a:pt x="397222" y="119972"/>
                </a:lnTo>
                <a:lnTo>
                  <a:pt x="438148" y="84888"/>
                </a:lnTo>
                <a:lnTo>
                  <a:pt x="459634" y="64967"/>
                </a:lnTo>
                <a:lnTo>
                  <a:pt x="478151" y="50596"/>
                </a:lnTo>
                <a:lnTo>
                  <a:pt x="507498" y="25437"/>
                </a:lnTo>
                <a:lnTo>
                  <a:pt x="541290" y="0"/>
                </a:lnTo>
                <a:close/>
                <a:moveTo>
                  <a:pt x="50587" y="1035514"/>
                </a:moveTo>
                <a:lnTo>
                  <a:pt x="59762" y="1055427"/>
                </a:lnTo>
                <a:lnTo>
                  <a:pt x="62311" y="1059181"/>
                </a:lnTo>
                <a:lnTo>
                  <a:pt x="50587" y="1035514"/>
                </a:lnTo>
                <a:close/>
                <a:moveTo>
                  <a:pt x="87267" y="1095928"/>
                </a:moveTo>
                <a:lnTo>
                  <a:pt x="103234" y="1119439"/>
                </a:lnTo>
                <a:lnTo>
                  <a:pt x="105415" y="1121775"/>
                </a:lnTo>
                <a:lnTo>
                  <a:pt x="87267" y="109592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7EF1D-C608-9B8F-F0D5-CD9437A38262}"/>
              </a:ext>
            </a:extLst>
          </p:cNvPr>
          <p:cNvSpPr/>
          <p:nvPr/>
        </p:nvSpPr>
        <p:spPr>
          <a:xfrm rot="1345228">
            <a:off x="-1170226" y="-444663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3C0F82-981A-9B35-A600-8EE4674F2FE2}"/>
              </a:ext>
            </a:extLst>
          </p:cNvPr>
          <p:cNvSpPr/>
          <p:nvPr/>
        </p:nvSpPr>
        <p:spPr>
          <a:xfrm rot="1345228">
            <a:off x="-1180839" y="421823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C9CE38-EB9D-AFCF-FF96-BEB7D1F69987}"/>
              </a:ext>
            </a:extLst>
          </p:cNvPr>
          <p:cNvSpPr/>
          <p:nvPr/>
        </p:nvSpPr>
        <p:spPr>
          <a:xfrm rot="1345228">
            <a:off x="-1718250" y="936881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85D0B4-98F3-4508-A1A8-49EB91C4B5CE}"/>
              </a:ext>
            </a:extLst>
          </p:cNvPr>
          <p:cNvSpPr/>
          <p:nvPr/>
        </p:nvSpPr>
        <p:spPr>
          <a:xfrm rot="1345228">
            <a:off x="13845184" y="6980065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616545-50C9-F7E1-0B69-83BBCD4469F4}"/>
              </a:ext>
            </a:extLst>
          </p:cNvPr>
          <p:cNvSpPr/>
          <p:nvPr/>
        </p:nvSpPr>
        <p:spPr>
          <a:xfrm rot="1345228">
            <a:off x="13834571" y="7846551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E3D510-BEFA-B161-1B3F-0FBE8C4130ED}"/>
              </a:ext>
            </a:extLst>
          </p:cNvPr>
          <p:cNvSpPr/>
          <p:nvPr/>
        </p:nvSpPr>
        <p:spPr>
          <a:xfrm rot="1345228">
            <a:off x="13297160" y="8361609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70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A93E95-FD0B-6AF3-217A-CEC91B3186AE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332A28D-7AF4-52CB-818B-661500157DB5}"/>
              </a:ext>
            </a:extLst>
          </p:cNvPr>
          <p:cNvSpPr/>
          <p:nvPr/>
        </p:nvSpPr>
        <p:spPr>
          <a:xfrm>
            <a:off x="5569527" y="4606209"/>
            <a:ext cx="7963593" cy="3127657"/>
          </a:xfrm>
          <a:custGeom>
            <a:avLst/>
            <a:gdLst>
              <a:gd name="connsiteX0" fmla="*/ 468507 w 6379607"/>
              <a:gd name="connsiteY0" fmla="*/ 0 h 2810984"/>
              <a:gd name="connsiteX1" fmla="*/ 2614315 w 6379607"/>
              <a:gd name="connsiteY1" fmla="*/ 0 h 2810984"/>
              <a:gd name="connsiteX2" fmla="*/ 2627467 w 6379607"/>
              <a:gd name="connsiteY2" fmla="*/ 21804 h 2810984"/>
              <a:gd name="connsiteX3" fmla="*/ 3090609 w 6379607"/>
              <a:gd name="connsiteY3" fmla="*/ 243404 h 2810984"/>
              <a:gd name="connsiteX4" fmla="*/ 3553751 w 6379607"/>
              <a:gd name="connsiteY4" fmla="*/ 21804 h 2810984"/>
              <a:gd name="connsiteX5" fmla="*/ 3566903 w 6379607"/>
              <a:gd name="connsiteY5" fmla="*/ 0 h 2810984"/>
              <a:gd name="connsiteX6" fmla="*/ 5911100 w 6379607"/>
              <a:gd name="connsiteY6" fmla="*/ 0 h 2810984"/>
              <a:gd name="connsiteX7" fmla="*/ 6379607 w 6379607"/>
              <a:gd name="connsiteY7" fmla="*/ 468507 h 2810984"/>
              <a:gd name="connsiteX8" fmla="*/ 6379607 w 6379607"/>
              <a:gd name="connsiteY8" fmla="*/ 2342477 h 2810984"/>
              <a:gd name="connsiteX9" fmla="*/ 5911100 w 6379607"/>
              <a:gd name="connsiteY9" fmla="*/ 2810984 h 2810984"/>
              <a:gd name="connsiteX10" fmla="*/ 468507 w 6379607"/>
              <a:gd name="connsiteY10" fmla="*/ 2810984 h 2810984"/>
              <a:gd name="connsiteX11" fmla="*/ 0 w 6379607"/>
              <a:gd name="connsiteY11" fmla="*/ 2342477 h 2810984"/>
              <a:gd name="connsiteX12" fmla="*/ 0 w 6379607"/>
              <a:gd name="connsiteY12" fmla="*/ 468507 h 2810984"/>
              <a:gd name="connsiteX13" fmla="*/ 468507 w 6379607"/>
              <a:gd name="connsiteY13" fmla="*/ 0 h 281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79607" h="2810984">
                <a:moveTo>
                  <a:pt x="468507" y="0"/>
                </a:moveTo>
                <a:lnTo>
                  <a:pt x="2614315" y="0"/>
                </a:lnTo>
                <a:lnTo>
                  <a:pt x="2627467" y="21804"/>
                </a:lnTo>
                <a:cubicBezTo>
                  <a:pt x="2727839" y="155502"/>
                  <a:pt x="2897816" y="243404"/>
                  <a:pt x="3090609" y="243404"/>
                </a:cubicBezTo>
                <a:cubicBezTo>
                  <a:pt x="3283402" y="243404"/>
                  <a:pt x="3453379" y="155502"/>
                  <a:pt x="3553751" y="21804"/>
                </a:cubicBezTo>
                <a:lnTo>
                  <a:pt x="3566903" y="0"/>
                </a:lnTo>
                <a:lnTo>
                  <a:pt x="5911100" y="0"/>
                </a:lnTo>
                <a:cubicBezTo>
                  <a:pt x="6169849" y="0"/>
                  <a:pt x="6379607" y="209758"/>
                  <a:pt x="6379607" y="468507"/>
                </a:cubicBezTo>
                <a:lnTo>
                  <a:pt x="6379607" y="2342477"/>
                </a:lnTo>
                <a:cubicBezTo>
                  <a:pt x="6379607" y="2601226"/>
                  <a:pt x="6169849" y="2810984"/>
                  <a:pt x="5911100" y="2810984"/>
                </a:cubicBezTo>
                <a:lnTo>
                  <a:pt x="468507" y="2810984"/>
                </a:lnTo>
                <a:cubicBezTo>
                  <a:pt x="209758" y="2810984"/>
                  <a:pt x="0" y="2601226"/>
                  <a:pt x="0" y="2342477"/>
                </a:cubicBezTo>
                <a:lnTo>
                  <a:pt x="0" y="468507"/>
                </a:lnTo>
                <a:cubicBezTo>
                  <a:pt x="0" y="209758"/>
                  <a:pt x="209758" y="0"/>
                  <a:pt x="468507" y="0"/>
                </a:cubicBezTo>
                <a:close/>
              </a:path>
            </a:pathLst>
          </a:custGeom>
          <a:gradFill flip="none" rotWithShape="1">
            <a:gsLst>
              <a:gs pos="89000">
                <a:srgbClr val="1A2A39">
                  <a:alpha val="0"/>
                </a:srgbClr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987CF-D357-70BA-C297-0E6C12C91F63}"/>
              </a:ext>
            </a:extLst>
          </p:cNvPr>
          <p:cNvSpPr txBox="1"/>
          <p:nvPr/>
        </p:nvSpPr>
        <p:spPr>
          <a:xfrm>
            <a:off x="764771" y="1603390"/>
            <a:ext cx="108065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PK" alt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 </a:t>
            </a:r>
            <a:r>
              <a:rPr lang="en-PK" altLang="en-PK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  <a:r>
              <a:rPr lang="en-PK" alt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effective when independent variables are highly correlated (prevents unstable coefficients).</a:t>
            </a:r>
            <a:endParaRPr lang="en-GB" altLang="en-P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PK" altLang="en-P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PK" alt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outperformed Random Forest → </a:t>
            </a:r>
            <a:r>
              <a:rPr lang="en-PK" altLang="en-PK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R² ≈ 0.95</a:t>
            </a:r>
            <a:r>
              <a:rPr lang="en-PK" alt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P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PK" altLang="en-P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PK" alt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Shifted focus from predicting </a:t>
            </a:r>
            <a:r>
              <a:rPr lang="en-PK" altLang="en-PK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AQI directly</a:t>
            </a:r>
            <a:r>
              <a:rPr lang="en-PK" alt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predicting </a:t>
            </a:r>
            <a:r>
              <a:rPr lang="en-PK" altLang="en-PK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PM₂.₅ concentrations</a:t>
            </a:r>
            <a:r>
              <a:rPr lang="en-PK" alt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(AQI can be derived).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CCD1B-52AF-5901-D6F5-C30B9D982ABA}"/>
              </a:ext>
            </a:extLst>
          </p:cNvPr>
          <p:cNvSpPr txBox="1"/>
          <p:nvPr/>
        </p:nvSpPr>
        <p:spPr>
          <a:xfrm>
            <a:off x="5852159" y="5084757"/>
            <a:ext cx="75479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Feature Engineering</a:t>
            </a:r>
          </a:p>
          <a:p>
            <a:pPr algn="ctr"/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 features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past values used as input variables.</a:t>
            </a:r>
          </a:p>
          <a:p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Rolling windows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sliding window to compute mean, min, max.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4AFFF-9D8B-344D-A1F5-57279B4DA328}"/>
              </a:ext>
            </a:extLst>
          </p:cNvPr>
          <p:cNvSpPr txBox="1"/>
          <p:nvPr/>
        </p:nvSpPr>
        <p:spPr>
          <a:xfrm>
            <a:off x="1187845" y="6008085"/>
            <a:ext cx="2535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about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C89D60C-32BE-638F-6A27-EDDB9BBD8A08}"/>
              </a:ext>
            </a:extLst>
          </p:cNvPr>
          <p:cNvSpPr/>
          <p:nvPr/>
        </p:nvSpPr>
        <p:spPr>
          <a:xfrm rot="16200000">
            <a:off x="4121362" y="5757656"/>
            <a:ext cx="448888" cy="962526"/>
          </a:xfrm>
          <a:prstGeom prst="downArrow">
            <a:avLst>
              <a:gd name="adj1" fmla="val 42593"/>
              <a:gd name="adj2" fmla="val 6851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C7563-EBCF-BC82-5F03-0DCA7EBCD492}"/>
              </a:ext>
            </a:extLst>
          </p:cNvPr>
          <p:cNvSpPr txBox="1"/>
          <p:nvPr/>
        </p:nvSpPr>
        <p:spPr>
          <a:xfrm>
            <a:off x="5457899" y="691481"/>
            <a:ext cx="3507971" cy="685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Third Approach</a:t>
            </a:r>
            <a:endParaRPr lang="en-PK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0A32C-B255-441E-0591-3B1EDCCD45B6}"/>
              </a:ext>
            </a:extLst>
          </p:cNvPr>
          <p:cNvSpPr/>
          <p:nvPr/>
        </p:nvSpPr>
        <p:spPr>
          <a:xfrm rot="20667651">
            <a:off x="12442117" y="-108696"/>
            <a:ext cx="319237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09CC39-CFAF-B790-D51D-C56814EFBD6D}"/>
              </a:ext>
            </a:extLst>
          </p:cNvPr>
          <p:cNvSpPr/>
          <p:nvPr/>
        </p:nvSpPr>
        <p:spPr>
          <a:xfrm rot="20667651">
            <a:off x="12153014" y="674171"/>
            <a:ext cx="4104974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E91E3A-60B3-317E-23BE-0D1270D11A43}"/>
              </a:ext>
            </a:extLst>
          </p:cNvPr>
          <p:cNvSpPr/>
          <p:nvPr/>
        </p:nvSpPr>
        <p:spPr>
          <a:xfrm rot="20638667">
            <a:off x="12893467" y="1425277"/>
            <a:ext cx="2825905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29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715A69-89DE-E727-3133-89FB06A44A6E}"/>
              </a:ext>
            </a:extLst>
          </p:cNvPr>
          <p:cNvSpPr txBox="1"/>
          <p:nvPr/>
        </p:nvSpPr>
        <p:spPr>
          <a:xfrm>
            <a:off x="898357" y="2954759"/>
            <a:ext cx="125288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Regression: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R² = 0.97 (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train)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(test)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strong performance</a:t>
            </a:r>
            <a:r>
              <a:rPr lang="en-GB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predicted vs. actual PM₂.₅ looked almost identical → suspected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leakage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 data influencing training).</a:t>
            </a:r>
          </a:p>
          <a:p>
            <a:pPr algn="ctr"/>
            <a:endParaRPr lang="en-GB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GB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</a:t>
            </a:r>
          </a:p>
          <a:p>
            <a:pPr lvl="8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good on training, poor on testing.</a:t>
            </a:r>
          </a:p>
          <a:p>
            <a:pPr lvl="8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poor on 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training, poor on testing</a:t>
            </a:r>
            <a:r>
              <a:rPr lang="en-GB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EE31A4-19E3-F073-06A3-793A5D9EB3EB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FD399-8BF5-0F70-2391-8046A0548C2F}"/>
              </a:ext>
            </a:extLst>
          </p:cNvPr>
          <p:cNvSpPr txBox="1"/>
          <p:nvPr/>
        </p:nvSpPr>
        <p:spPr>
          <a:xfrm>
            <a:off x="5390148" y="1400493"/>
            <a:ext cx="3955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GB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E3270-16C0-0BED-E94E-9650001752EA}"/>
              </a:ext>
            </a:extLst>
          </p:cNvPr>
          <p:cNvSpPr/>
          <p:nvPr/>
        </p:nvSpPr>
        <p:spPr>
          <a:xfrm rot="1345228">
            <a:off x="-1170226" y="-444663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40197-645C-E31D-1A39-C2AA14B04389}"/>
              </a:ext>
            </a:extLst>
          </p:cNvPr>
          <p:cNvSpPr/>
          <p:nvPr/>
        </p:nvSpPr>
        <p:spPr>
          <a:xfrm rot="1345228">
            <a:off x="-1180839" y="421823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82D57-02D2-FC69-4C90-0CBF50621904}"/>
              </a:ext>
            </a:extLst>
          </p:cNvPr>
          <p:cNvSpPr/>
          <p:nvPr/>
        </p:nvSpPr>
        <p:spPr>
          <a:xfrm rot="1345228">
            <a:off x="-1718250" y="936881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93C16-0065-BF0D-AD5F-6B8ED2E27492}"/>
              </a:ext>
            </a:extLst>
          </p:cNvPr>
          <p:cNvSpPr/>
          <p:nvPr/>
        </p:nvSpPr>
        <p:spPr>
          <a:xfrm rot="1345228">
            <a:off x="13431433" y="6101074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08E5F-4E3A-C0D4-7590-E803F4EF93AF}"/>
              </a:ext>
            </a:extLst>
          </p:cNvPr>
          <p:cNvSpPr/>
          <p:nvPr/>
        </p:nvSpPr>
        <p:spPr>
          <a:xfrm rot="1345228">
            <a:off x="13480196" y="6967560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020E9-09CE-3078-4315-B1043EC92A0F}"/>
              </a:ext>
            </a:extLst>
          </p:cNvPr>
          <p:cNvSpPr/>
          <p:nvPr/>
        </p:nvSpPr>
        <p:spPr>
          <a:xfrm rot="1345228">
            <a:off x="12883409" y="7482618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Half Frame 1"/>
          <p:cNvSpPr/>
          <p:nvPr/>
        </p:nvSpPr>
        <p:spPr>
          <a:xfrm>
            <a:off x="4305690" y="4898118"/>
            <a:ext cx="653143" cy="832068"/>
          </a:xfrm>
          <a:prstGeom prst="halfFram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0800000">
            <a:off x="10120671" y="5801707"/>
            <a:ext cx="653143" cy="832068"/>
          </a:xfrm>
          <a:prstGeom prst="halfFram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CDF5CC-DD33-E1EA-B19B-8812306780D4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0332A28D-7AF4-52CB-818B-661500157DB5}"/>
              </a:ext>
            </a:extLst>
          </p:cNvPr>
          <p:cNvSpPr/>
          <p:nvPr/>
        </p:nvSpPr>
        <p:spPr>
          <a:xfrm>
            <a:off x="817940" y="4620680"/>
            <a:ext cx="13098484" cy="3127657"/>
          </a:xfrm>
          <a:custGeom>
            <a:avLst/>
            <a:gdLst>
              <a:gd name="connsiteX0" fmla="*/ 468507 w 6379607"/>
              <a:gd name="connsiteY0" fmla="*/ 0 h 2810984"/>
              <a:gd name="connsiteX1" fmla="*/ 2614315 w 6379607"/>
              <a:gd name="connsiteY1" fmla="*/ 0 h 2810984"/>
              <a:gd name="connsiteX2" fmla="*/ 2627467 w 6379607"/>
              <a:gd name="connsiteY2" fmla="*/ 21804 h 2810984"/>
              <a:gd name="connsiteX3" fmla="*/ 3090609 w 6379607"/>
              <a:gd name="connsiteY3" fmla="*/ 243404 h 2810984"/>
              <a:gd name="connsiteX4" fmla="*/ 3553751 w 6379607"/>
              <a:gd name="connsiteY4" fmla="*/ 21804 h 2810984"/>
              <a:gd name="connsiteX5" fmla="*/ 3566903 w 6379607"/>
              <a:gd name="connsiteY5" fmla="*/ 0 h 2810984"/>
              <a:gd name="connsiteX6" fmla="*/ 5911100 w 6379607"/>
              <a:gd name="connsiteY6" fmla="*/ 0 h 2810984"/>
              <a:gd name="connsiteX7" fmla="*/ 6379607 w 6379607"/>
              <a:gd name="connsiteY7" fmla="*/ 468507 h 2810984"/>
              <a:gd name="connsiteX8" fmla="*/ 6379607 w 6379607"/>
              <a:gd name="connsiteY8" fmla="*/ 2342477 h 2810984"/>
              <a:gd name="connsiteX9" fmla="*/ 5911100 w 6379607"/>
              <a:gd name="connsiteY9" fmla="*/ 2810984 h 2810984"/>
              <a:gd name="connsiteX10" fmla="*/ 468507 w 6379607"/>
              <a:gd name="connsiteY10" fmla="*/ 2810984 h 2810984"/>
              <a:gd name="connsiteX11" fmla="*/ 0 w 6379607"/>
              <a:gd name="connsiteY11" fmla="*/ 2342477 h 2810984"/>
              <a:gd name="connsiteX12" fmla="*/ 0 w 6379607"/>
              <a:gd name="connsiteY12" fmla="*/ 468507 h 2810984"/>
              <a:gd name="connsiteX13" fmla="*/ 468507 w 6379607"/>
              <a:gd name="connsiteY13" fmla="*/ 0 h 281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79607" h="2810984">
                <a:moveTo>
                  <a:pt x="468507" y="0"/>
                </a:moveTo>
                <a:lnTo>
                  <a:pt x="2614315" y="0"/>
                </a:lnTo>
                <a:lnTo>
                  <a:pt x="2627467" y="21804"/>
                </a:lnTo>
                <a:cubicBezTo>
                  <a:pt x="2727839" y="155502"/>
                  <a:pt x="2897816" y="243404"/>
                  <a:pt x="3090609" y="243404"/>
                </a:cubicBezTo>
                <a:cubicBezTo>
                  <a:pt x="3283402" y="243404"/>
                  <a:pt x="3453379" y="155502"/>
                  <a:pt x="3553751" y="21804"/>
                </a:cubicBezTo>
                <a:lnTo>
                  <a:pt x="3566903" y="0"/>
                </a:lnTo>
                <a:lnTo>
                  <a:pt x="5911100" y="0"/>
                </a:lnTo>
                <a:cubicBezTo>
                  <a:pt x="6169849" y="0"/>
                  <a:pt x="6379607" y="209758"/>
                  <a:pt x="6379607" y="468507"/>
                </a:cubicBezTo>
                <a:lnTo>
                  <a:pt x="6379607" y="2342477"/>
                </a:lnTo>
                <a:cubicBezTo>
                  <a:pt x="6379607" y="2601226"/>
                  <a:pt x="6169849" y="2810984"/>
                  <a:pt x="5911100" y="2810984"/>
                </a:cubicBezTo>
                <a:lnTo>
                  <a:pt x="468507" y="2810984"/>
                </a:lnTo>
                <a:cubicBezTo>
                  <a:pt x="209758" y="2810984"/>
                  <a:pt x="0" y="2601226"/>
                  <a:pt x="0" y="2342477"/>
                </a:cubicBezTo>
                <a:lnTo>
                  <a:pt x="0" y="468507"/>
                </a:lnTo>
                <a:cubicBezTo>
                  <a:pt x="0" y="209758"/>
                  <a:pt x="209758" y="0"/>
                  <a:pt x="468507" y="0"/>
                </a:cubicBezTo>
                <a:close/>
              </a:path>
            </a:pathLst>
          </a:custGeom>
          <a:gradFill flip="none" rotWithShape="1">
            <a:gsLst>
              <a:gs pos="89000">
                <a:srgbClr val="1A2A39">
                  <a:alpha val="0"/>
                </a:srgbClr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EC9AA4-59E7-6F18-80CC-4C6ED25CD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22" y="1406053"/>
            <a:ext cx="12481302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fixing data leakage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data influencing training</a:t>
            </a:r>
            <a:r>
              <a:rPr kumimoji="0" lang="en-PK" altLang="en-PK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altLang="en-P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PK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Properly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dataset:</a:t>
            </a:r>
          </a:p>
          <a:p>
            <a:pPr marL="800100" marR="0" lvl="1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 72 rows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testing set </a:t>
            </a:r>
            <a:r>
              <a:rPr lang="en-GB" altLang="en-PK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test_df</a:t>
            </a:r>
            <a:r>
              <a:rPr kumimoji="0" lang="en-GB" altLang="en-PK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Remaining rows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training set </a:t>
            </a:r>
            <a:r>
              <a:rPr kumimoji="0" lang="en-GB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train_df</a:t>
            </a:r>
            <a:r>
              <a:rPr lang="en-GB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PK" altLang="en-PK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PK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Ensured evaluation only on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unseen data</a:t>
            </a:r>
            <a:r>
              <a:rPr kumimoji="0" lang="en-PK" altLang="en-PK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PK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P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PK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performance remained the same → predictions still very close to actual values.</a:t>
            </a:r>
            <a:endParaRPr lang="en-GB" altLang="en-P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PM₂.₅ prediction →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R² ≈ 0.76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GB" altLang="en-PK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Began exploring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 Regressor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next step to improve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F53C0-D58C-581A-EEB5-01680B409B70}"/>
              </a:ext>
            </a:extLst>
          </p:cNvPr>
          <p:cNvSpPr txBox="1"/>
          <p:nvPr/>
        </p:nvSpPr>
        <p:spPr>
          <a:xfrm>
            <a:off x="5253642" y="656901"/>
            <a:ext cx="4721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Fourth Approach</a:t>
            </a:r>
            <a:endParaRPr kumimoji="0" lang="en-PK" altLang="en-PK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4E43AB-D361-D516-799A-95423726C783}"/>
              </a:ext>
            </a:extLst>
          </p:cNvPr>
          <p:cNvSpPr/>
          <p:nvPr/>
        </p:nvSpPr>
        <p:spPr>
          <a:xfrm rot="1345228">
            <a:off x="-1184443" y="-732989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9220A-8E47-A2DE-31AA-0537D8D2C91F}"/>
              </a:ext>
            </a:extLst>
          </p:cNvPr>
          <p:cNvSpPr/>
          <p:nvPr/>
        </p:nvSpPr>
        <p:spPr>
          <a:xfrm rot="1345228">
            <a:off x="-1195056" y="133497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2BCED-8179-E66A-3AAF-66D276C8FA9C}"/>
              </a:ext>
            </a:extLst>
          </p:cNvPr>
          <p:cNvSpPr/>
          <p:nvPr/>
        </p:nvSpPr>
        <p:spPr>
          <a:xfrm rot="1345228">
            <a:off x="-1732467" y="648555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6BA84-5F8A-D14E-20D7-21178FC452A7}"/>
              </a:ext>
            </a:extLst>
          </p:cNvPr>
          <p:cNvSpPr/>
          <p:nvPr/>
        </p:nvSpPr>
        <p:spPr>
          <a:xfrm rot="1345228">
            <a:off x="13852059" y="5820143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48C958-334D-08AB-160D-8D6FB9D217C6}"/>
              </a:ext>
            </a:extLst>
          </p:cNvPr>
          <p:cNvSpPr/>
          <p:nvPr/>
        </p:nvSpPr>
        <p:spPr>
          <a:xfrm rot="1345228">
            <a:off x="13244067" y="6529366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BCDFB-06E0-EB27-32A8-A0DD66E83649}"/>
              </a:ext>
            </a:extLst>
          </p:cNvPr>
          <p:cNvSpPr/>
          <p:nvPr/>
        </p:nvSpPr>
        <p:spPr>
          <a:xfrm rot="1345228">
            <a:off x="12706656" y="7044424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15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6">
            <a:extLst>
              <a:ext uri="{FF2B5EF4-FFF2-40B4-BE49-F238E27FC236}">
                <a16:creationId xmlns:a16="http://schemas.microsoft.com/office/drawing/2014/main" id="{0332A28D-7AF4-52CB-818B-661500157DB5}"/>
              </a:ext>
            </a:extLst>
          </p:cNvPr>
          <p:cNvSpPr/>
          <p:nvPr/>
        </p:nvSpPr>
        <p:spPr>
          <a:xfrm rot="10800000">
            <a:off x="4932725" y="4955058"/>
            <a:ext cx="4890893" cy="766119"/>
          </a:xfrm>
          <a:custGeom>
            <a:avLst/>
            <a:gdLst>
              <a:gd name="connsiteX0" fmla="*/ 468507 w 6379607"/>
              <a:gd name="connsiteY0" fmla="*/ 0 h 2810984"/>
              <a:gd name="connsiteX1" fmla="*/ 2614315 w 6379607"/>
              <a:gd name="connsiteY1" fmla="*/ 0 h 2810984"/>
              <a:gd name="connsiteX2" fmla="*/ 2627467 w 6379607"/>
              <a:gd name="connsiteY2" fmla="*/ 21804 h 2810984"/>
              <a:gd name="connsiteX3" fmla="*/ 3090609 w 6379607"/>
              <a:gd name="connsiteY3" fmla="*/ 243404 h 2810984"/>
              <a:gd name="connsiteX4" fmla="*/ 3553751 w 6379607"/>
              <a:gd name="connsiteY4" fmla="*/ 21804 h 2810984"/>
              <a:gd name="connsiteX5" fmla="*/ 3566903 w 6379607"/>
              <a:gd name="connsiteY5" fmla="*/ 0 h 2810984"/>
              <a:gd name="connsiteX6" fmla="*/ 5911100 w 6379607"/>
              <a:gd name="connsiteY6" fmla="*/ 0 h 2810984"/>
              <a:gd name="connsiteX7" fmla="*/ 6379607 w 6379607"/>
              <a:gd name="connsiteY7" fmla="*/ 468507 h 2810984"/>
              <a:gd name="connsiteX8" fmla="*/ 6379607 w 6379607"/>
              <a:gd name="connsiteY8" fmla="*/ 2342477 h 2810984"/>
              <a:gd name="connsiteX9" fmla="*/ 5911100 w 6379607"/>
              <a:gd name="connsiteY9" fmla="*/ 2810984 h 2810984"/>
              <a:gd name="connsiteX10" fmla="*/ 468507 w 6379607"/>
              <a:gd name="connsiteY10" fmla="*/ 2810984 h 2810984"/>
              <a:gd name="connsiteX11" fmla="*/ 0 w 6379607"/>
              <a:gd name="connsiteY11" fmla="*/ 2342477 h 2810984"/>
              <a:gd name="connsiteX12" fmla="*/ 0 w 6379607"/>
              <a:gd name="connsiteY12" fmla="*/ 468507 h 2810984"/>
              <a:gd name="connsiteX13" fmla="*/ 468507 w 6379607"/>
              <a:gd name="connsiteY13" fmla="*/ 0 h 281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79607" h="2810984">
                <a:moveTo>
                  <a:pt x="468507" y="0"/>
                </a:moveTo>
                <a:lnTo>
                  <a:pt x="2614315" y="0"/>
                </a:lnTo>
                <a:lnTo>
                  <a:pt x="2627467" y="21804"/>
                </a:lnTo>
                <a:cubicBezTo>
                  <a:pt x="2727839" y="155502"/>
                  <a:pt x="2897816" y="243404"/>
                  <a:pt x="3090609" y="243404"/>
                </a:cubicBezTo>
                <a:cubicBezTo>
                  <a:pt x="3283402" y="243404"/>
                  <a:pt x="3453379" y="155502"/>
                  <a:pt x="3553751" y="21804"/>
                </a:cubicBezTo>
                <a:lnTo>
                  <a:pt x="3566903" y="0"/>
                </a:lnTo>
                <a:lnTo>
                  <a:pt x="5911100" y="0"/>
                </a:lnTo>
                <a:cubicBezTo>
                  <a:pt x="6169849" y="0"/>
                  <a:pt x="6379607" y="209758"/>
                  <a:pt x="6379607" y="468507"/>
                </a:cubicBezTo>
                <a:lnTo>
                  <a:pt x="6379607" y="2342477"/>
                </a:lnTo>
                <a:cubicBezTo>
                  <a:pt x="6379607" y="2601226"/>
                  <a:pt x="6169849" y="2810984"/>
                  <a:pt x="5911100" y="2810984"/>
                </a:cubicBezTo>
                <a:lnTo>
                  <a:pt x="468507" y="2810984"/>
                </a:lnTo>
                <a:cubicBezTo>
                  <a:pt x="209758" y="2810984"/>
                  <a:pt x="0" y="2601226"/>
                  <a:pt x="0" y="2342477"/>
                </a:cubicBezTo>
                <a:lnTo>
                  <a:pt x="0" y="468507"/>
                </a:lnTo>
                <a:cubicBezTo>
                  <a:pt x="0" y="209758"/>
                  <a:pt x="209758" y="0"/>
                  <a:pt x="468507" y="0"/>
                </a:cubicBezTo>
                <a:close/>
              </a:path>
            </a:pathLst>
          </a:custGeom>
          <a:gradFill flip="none" rotWithShape="1">
            <a:gsLst>
              <a:gs pos="89000">
                <a:srgbClr val="1A2A39">
                  <a:alpha val="0"/>
                </a:srgbClr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70DF1E-8213-2B05-407C-FA11AAC78EC4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6AAD3-6574-78F4-F858-2D528B25E7F1}"/>
              </a:ext>
            </a:extLst>
          </p:cNvPr>
          <p:cNvSpPr txBox="1"/>
          <p:nvPr/>
        </p:nvSpPr>
        <p:spPr>
          <a:xfrm>
            <a:off x="896443" y="2094494"/>
            <a:ext cx="128375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 Regressor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robust algorithm for continuous prediction with regularization to prevent overfitting and improve generalization.</a:t>
            </a:r>
          </a:p>
          <a:p>
            <a:pPr algn="just"/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it to the prepared dataset with relevant pollutants, weather parameters, and engineered time-series features</a:t>
            </a:r>
            <a:r>
              <a:rPr lang="en-GB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45AE4-2DDD-9C0F-96D3-AA6D45CA7EBC}"/>
              </a:ext>
            </a:extLst>
          </p:cNvPr>
          <p:cNvSpPr txBox="1"/>
          <p:nvPr/>
        </p:nvSpPr>
        <p:spPr>
          <a:xfrm>
            <a:off x="3449053" y="1362174"/>
            <a:ext cx="835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Approach:  XGBoost Regressor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28ADD-D1D1-BBFD-036F-67340140182E}"/>
              </a:ext>
            </a:extLst>
          </p:cNvPr>
          <p:cNvSpPr/>
          <p:nvPr/>
        </p:nvSpPr>
        <p:spPr>
          <a:xfrm rot="1345228">
            <a:off x="-1597403" y="-616964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8D8325-B623-7F5D-1005-5501A11DC994}"/>
              </a:ext>
            </a:extLst>
          </p:cNvPr>
          <p:cNvSpPr/>
          <p:nvPr/>
        </p:nvSpPr>
        <p:spPr>
          <a:xfrm rot="1345228">
            <a:off x="-1608016" y="249522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9AD26A-BF94-382E-4912-E27BF6EE512D}"/>
              </a:ext>
            </a:extLst>
          </p:cNvPr>
          <p:cNvSpPr/>
          <p:nvPr/>
        </p:nvSpPr>
        <p:spPr>
          <a:xfrm rot="1345228">
            <a:off x="-2145427" y="764580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905385-786B-7366-5828-89C5D362933F}"/>
              </a:ext>
            </a:extLst>
          </p:cNvPr>
          <p:cNvSpPr/>
          <p:nvPr/>
        </p:nvSpPr>
        <p:spPr>
          <a:xfrm rot="1345228">
            <a:off x="13629201" y="6540798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573594-FB40-CC99-2AA2-D0421E44004C}"/>
              </a:ext>
            </a:extLst>
          </p:cNvPr>
          <p:cNvSpPr/>
          <p:nvPr/>
        </p:nvSpPr>
        <p:spPr>
          <a:xfrm rot="1345228">
            <a:off x="13618588" y="7407284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BEEF3-B080-EF39-B554-B8334DCF53D4}"/>
              </a:ext>
            </a:extLst>
          </p:cNvPr>
          <p:cNvSpPr/>
          <p:nvPr/>
        </p:nvSpPr>
        <p:spPr>
          <a:xfrm rot="1345228">
            <a:off x="13081177" y="7922342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0332A28D-7AF4-52CB-818B-661500157DB5}"/>
              </a:ext>
            </a:extLst>
          </p:cNvPr>
          <p:cNvSpPr/>
          <p:nvPr/>
        </p:nvSpPr>
        <p:spPr>
          <a:xfrm>
            <a:off x="1144494" y="6042650"/>
            <a:ext cx="3788234" cy="1723125"/>
          </a:xfrm>
          <a:custGeom>
            <a:avLst/>
            <a:gdLst>
              <a:gd name="connsiteX0" fmla="*/ 468507 w 6379607"/>
              <a:gd name="connsiteY0" fmla="*/ 0 h 2810984"/>
              <a:gd name="connsiteX1" fmla="*/ 2614315 w 6379607"/>
              <a:gd name="connsiteY1" fmla="*/ 0 h 2810984"/>
              <a:gd name="connsiteX2" fmla="*/ 2627467 w 6379607"/>
              <a:gd name="connsiteY2" fmla="*/ 21804 h 2810984"/>
              <a:gd name="connsiteX3" fmla="*/ 3090609 w 6379607"/>
              <a:gd name="connsiteY3" fmla="*/ 243404 h 2810984"/>
              <a:gd name="connsiteX4" fmla="*/ 3553751 w 6379607"/>
              <a:gd name="connsiteY4" fmla="*/ 21804 h 2810984"/>
              <a:gd name="connsiteX5" fmla="*/ 3566903 w 6379607"/>
              <a:gd name="connsiteY5" fmla="*/ 0 h 2810984"/>
              <a:gd name="connsiteX6" fmla="*/ 5911100 w 6379607"/>
              <a:gd name="connsiteY6" fmla="*/ 0 h 2810984"/>
              <a:gd name="connsiteX7" fmla="*/ 6379607 w 6379607"/>
              <a:gd name="connsiteY7" fmla="*/ 468507 h 2810984"/>
              <a:gd name="connsiteX8" fmla="*/ 6379607 w 6379607"/>
              <a:gd name="connsiteY8" fmla="*/ 2342477 h 2810984"/>
              <a:gd name="connsiteX9" fmla="*/ 5911100 w 6379607"/>
              <a:gd name="connsiteY9" fmla="*/ 2810984 h 2810984"/>
              <a:gd name="connsiteX10" fmla="*/ 468507 w 6379607"/>
              <a:gd name="connsiteY10" fmla="*/ 2810984 h 2810984"/>
              <a:gd name="connsiteX11" fmla="*/ 0 w 6379607"/>
              <a:gd name="connsiteY11" fmla="*/ 2342477 h 2810984"/>
              <a:gd name="connsiteX12" fmla="*/ 0 w 6379607"/>
              <a:gd name="connsiteY12" fmla="*/ 468507 h 2810984"/>
              <a:gd name="connsiteX13" fmla="*/ 468507 w 6379607"/>
              <a:gd name="connsiteY13" fmla="*/ 0 h 281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79607" h="2810984">
                <a:moveTo>
                  <a:pt x="468507" y="0"/>
                </a:moveTo>
                <a:lnTo>
                  <a:pt x="2614315" y="0"/>
                </a:lnTo>
                <a:lnTo>
                  <a:pt x="2627467" y="21804"/>
                </a:lnTo>
                <a:cubicBezTo>
                  <a:pt x="2727839" y="155502"/>
                  <a:pt x="2897816" y="243404"/>
                  <a:pt x="3090609" y="243404"/>
                </a:cubicBezTo>
                <a:cubicBezTo>
                  <a:pt x="3283402" y="243404"/>
                  <a:pt x="3453379" y="155502"/>
                  <a:pt x="3553751" y="21804"/>
                </a:cubicBezTo>
                <a:lnTo>
                  <a:pt x="3566903" y="0"/>
                </a:lnTo>
                <a:lnTo>
                  <a:pt x="5911100" y="0"/>
                </a:lnTo>
                <a:cubicBezTo>
                  <a:pt x="6169849" y="0"/>
                  <a:pt x="6379607" y="209758"/>
                  <a:pt x="6379607" y="468507"/>
                </a:cubicBezTo>
                <a:lnTo>
                  <a:pt x="6379607" y="2342477"/>
                </a:lnTo>
                <a:cubicBezTo>
                  <a:pt x="6379607" y="2601226"/>
                  <a:pt x="6169849" y="2810984"/>
                  <a:pt x="5911100" y="2810984"/>
                </a:cubicBezTo>
                <a:lnTo>
                  <a:pt x="468507" y="2810984"/>
                </a:lnTo>
                <a:cubicBezTo>
                  <a:pt x="209758" y="2810984"/>
                  <a:pt x="0" y="2601226"/>
                  <a:pt x="0" y="2342477"/>
                </a:cubicBezTo>
                <a:lnTo>
                  <a:pt x="0" y="468507"/>
                </a:lnTo>
                <a:cubicBezTo>
                  <a:pt x="0" y="209758"/>
                  <a:pt x="209758" y="0"/>
                  <a:pt x="468507" y="0"/>
                </a:cubicBezTo>
                <a:close/>
              </a:path>
            </a:pathLst>
          </a:custGeom>
          <a:gradFill flip="none" rotWithShape="1">
            <a:gsLst>
              <a:gs pos="89000">
                <a:srgbClr val="1A2A39">
                  <a:alpha val="0"/>
                </a:srgbClr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17" name="Freeform: Shape 6">
            <a:extLst>
              <a:ext uri="{FF2B5EF4-FFF2-40B4-BE49-F238E27FC236}">
                <a16:creationId xmlns:a16="http://schemas.microsoft.com/office/drawing/2014/main" id="{0332A28D-7AF4-52CB-818B-661500157DB5}"/>
              </a:ext>
            </a:extLst>
          </p:cNvPr>
          <p:cNvSpPr/>
          <p:nvPr/>
        </p:nvSpPr>
        <p:spPr>
          <a:xfrm rot="10800000">
            <a:off x="5153553" y="6045475"/>
            <a:ext cx="3780381" cy="1723125"/>
          </a:xfrm>
          <a:custGeom>
            <a:avLst/>
            <a:gdLst>
              <a:gd name="connsiteX0" fmla="*/ 468507 w 6379607"/>
              <a:gd name="connsiteY0" fmla="*/ 0 h 2810984"/>
              <a:gd name="connsiteX1" fmla="*/ 2614315 w 6379607"/>
              <a:gd name="connsiteY1" fmla="*/ 0 h 2810984"/>
              <a:gd name="connsiteX2" fmla="*/ 2627467 w 6379607"/>
              <a:gd name="connsiteY2" fmla="*/ 21804 h 2810984"/>
              <a:gd name="connsiteX3" fmla="*/ 3090609 w 6379607"/>
              <a:gd name="connsiteY3" fmla="*/ 243404 h 2810984"/>
              <a:gd name="connsiteX4" fmla="*/ 3553751 w 6379607"/>
              <a:gd name="connsiteY4" fmla="*/ 21804 h 2810984"/>
              <a:gd name="connsiteX5" fmla="*/ 3566903 w 6379607"/>
              <a:gd name="connsiteY5" fmla="*/ 0 h 2810984"/>
              <a:gd name="connsiteX6" fmla="*/ 5911100 w 6379607"/>
              <a:gd name="connsiteY6" fmla="*/ 0 h 2810984"/>
              <a:gd name="connsiteX7" fmla="*/ 6379607 w 6379607"/>
              <a:gd name="connsiteY7" fmla="*/ 468507 h 2810984"/>
              <a:gd name="connsiteX8" fmla="*/ 6379607 w 6379607"/>
              <a:gd name="connsiteY8" fmla="*/ 2342477 h 2810984"/>
              <a:gd name="connsiteX9" fmla="*/ 5911100 w 6379607"/>
              <a:gd name="connsiteY9" fmla="*/ 2810984 h 2810984"/>
              <a:gd name="connsiteX10" fmla="*/ 468507 w 6379607"/>
              <a:gd name="connsiteY10" fmla="*/ 2810984 h 2810984"/>
              <a:gd name="connsiteX11" fmla="*/ 0 w 6379607"/>
              <a:gd name="connsiteY11" fmla="*/ 2342477 h 2810984"/>
              <a:gd name="connsiteX12" fmla="*/ 0 w 6379607"/>
              <a:gd name="connsiteY12" fmla="*/ 468507 h 2810984"/>
              <a:gd name="connsiteX13" fmla="*/ 468507 w 6379607"/>
              <a:gd name="connsiteY13" fmla="*/ 0 h 281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79607" h="2810984">
                <a:moveTo>
                  <a:pt x="468507" y="0"/>
                </a:moveTo>
                <a:lnTo>
                  <a:pt x="2614315" y="0"/>
                </a:lnTo>
                <a:lnTo>
                  <a:pt x="2627467" y="21804"/>
                </a:lnTo>
                <a:cubicBezTo>
                  <a:pt x="2727839" y="155502"/>
                  <a:pt x="2897816" y="243404"/>
                  <a:pt x="3090609" y="243404"/>
                </a:cubicBezTo>
                <a:cubicBezTo>
                  <a:pt x="3283402" y="243404"/>
                  <a:pt x="3453379" y="155502"/>
                  <a:pt x="3553751" y="21804"/>
                </a:cubicBezTo>
                <a:lnTo>
                  <a:pt x="3566903" y="0"/>
                </a:lnTo>
                <a:lnTo>
                  <a:pt x="5911100" y="0"/>
                </a:lnTo>
                <a:cubicBezTo>
                  <a:pt x="6169849" y="0"/>
                  <a:pt x="6379607" y="209758"/>
                  <a:pt x="6379607" y="468507"/>
                </a:cubicBezTo>
                <a:lnTo>
                  <a:pt x="6379607" y="2342477"/>
                </a:lnTo>
                <a:cubicBezTo>
                  <a:pt x="6379607" y="2601226"/>
                  <a:pt x="6169849" y="2810984"/>
                  <a:pt x="5911100" y="2810984"/>
                </a:cubicBezTo>
                <a:lnTo>
                  <a:pt x="468507" y="2810984"/>
                </a:lnTo>
                <a:cubicBezTo>
                  <a:pt x="209758" y="2810984"/>
                  <a:pt x="0" y="2601226"/>
                  <a:pt x="0" y="2342477"/>
                </a:cubicBezTo>
                <a:lnTo>
                  <a:pt x="0" y="468507"/>
                </a:lnTo>
                <a:cubicBezTo>
                  <a:pt x="0" y="209758"/>
                  <a:pt x="209758" y="0"/>
                  <a:pt x="468507" y="0"/>
                </a:cubicBezTo>
                <a:close/>
              </a:path>
            </a:pathLst>
          </a:custGeom>
          <a:gradFill flip="none" rotWithShape="1">
            <a:gsLst>
              <a:gs pos="89000">
                <a:srgbClr val="1A2A39">
                  <a:alpha val="0"/>
                </a:srgbClr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18" name="Freeform: Shape 6">
            <a:extLst>
              <a:ext uri="{FF2B5EF4-FFF2-40B4-BE49-F238E27FC236}">
                <a16:creationId xmlns:a16="http://schemas.microsoft.com/office/drawing/2014/main" id="{0332A28D-7AF4-52CB-818B-661500157DB5}"/>
              </a:ext>
            </a:extLst>
          </p:cNvPr>
          <p:cNvSpPr/>
          <p:nvPr/>
        </p:nvSpPr>
        <p:spPr>
          <a:xfrm>
            <a:off x="9173873" y="6083872"/>
            <a:ext cx="3860816" cy="1723125"/>
          </a:xfrm>
          <a:custGeom>
            <a:avLst/>
            <a:gdLst>
              <a:gd name="connsiteX0" fmla="*/ 468507 w 6379607"/>
              <a:gd name="connsiteY0" fmla="*/ 0 h 2810984"/>
              <a:gd name="connsiteX1" fmla="*/ 2614315 w 6379607"/>
              <a:gd name="connsiteY1" fmla="*/ 0 h 2810984"/>
              <a:gd name="connsiteX2" fmla="*/ 2627467 w 6379607"/>
              <a:gd name="connsiteY2" fmla="*/ 21804 h 2810984"/>
              <a:gd name="connsiteX3" fmla="*/ 3090609 w 6379607"/>
              <a:gd name="connsiteY3" fmla="*/ 243404 h 2810984"/>
              <a:gd name="connsiteX4" fmla="*/ 3553751 w 6379607"/>
              <a:gd name="connsiteY4" fmla="*/ 21804 h 2810984"/>
              <a:gd name="connsiteX5" fmla="*/ 3566903 w 6379607"/>
              <a:gd name="connsiteY5" fmla="*/ 0 h 2810984"/>
              <a:gd name="connsiteX6" fmla="*/ 5911100 w 6379607"/>
              <a:gd name="connsiteY6" fmla="*/ 0 h 2810984"/>
              <a:gd name="connsiteX7" fmla="*/ 6379607 w 6379607"/>
              <a:gd name="connsiteY7" fmla="*/ 468507 h 2810984"/>
              <a:gd name="connsiteX8" fmla="*/ 6379607 w 6379607"/>
              <a:gd name="connsiteY8" fmla="*/ 2342477 h 2810984"/>
              <a:gd name="connsiteX9" fmla="*/ 5911100 w 6379607"/>
              <a:gd name="connsiteY9" fmla="*/ 2810984 h 2810984"/>
              <a:gd name="connsiteX10" fmla="*/ 468507 w 6379607"/>
              <a:gd name="connsiteY10" fmla="*/ 2810984 h 2810984"/>
              <a:gd name="connsiteX11" fmla="*/ 0 w 6379607"/>
              <a:gd name="connsiteY11" fmla="*/ 2342477 h 2810984"/>
              <a:gd name="connsiteX12" fmla="*/ 0 w 6379607"/>
              <a:gd name="connsiteY12" fmla="*/ 468507 h 2810984"/>
              <a:gd name="connsiteX13" fmla="*/ 468507 w 6379607"/>
              <a:gd name="connsiteY13" fmla="*/ 0 h 281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79607" h="2810984">
                <a:moveTo>
                  <a:pt x="468507" y="0"/>
                </a:moveTo>
                <a:lnTo>
                  <a:pt x="2614315" y="0"/>
                </a:lnTo>
                <a:lnTo>
                  <a:pt x="2627467" y="21804"/>
                </a:lnTo>
                <a:cubicBezTo>
                  <a:pt x="2727839" y="155502"/>
                  <a:pt x="2897816" y="243404"/>
                  <a:pt x="3090609" y="243404"/>
                </a:cubicBezTo>
                <a:cubicBezTo>
                  <a:pt x="3283402" y="243404"/>
                  <a:pt x="3453379" y="155502"/>
                  <a:pt x="3553751" y="21804"/>
                </a:cubicBezTo>
                <a:lnTo>
                  <a:pt x="3566903" y="0"/>
                </a:lnTo>
                <a:lnTo>
                  <a:pt x="5911100" y="0"/>
                </a:lnTo>
                <a:cubicBezTo>
                  <a:pt x="6169849" y="0"/>
                  <a:pt x="6379607" y="209758"/>
                  <a:pt x="6379607" y="468507"/>
                </a:cubicBezTo>
                <a:lnTo>
                  <a:pt x="6379607" y="2342477"/>
                </a:lnTo>
                <a:cubicBezTo>
                  <a:pt x="6379607" y="2601226"/>
                  <a:pt x="6169849" y="2810984"/>
                  <a:pt x="5911100" y="2810984"/>
                </a:cubicBezTo>
                <a:lnTo>
                  <a:pt x="468507" y="2810984"/>
                </a:lnTo>
                <a:cubicBezTo>
                  <a:pt x="209758" y="2810984"/>
                  <a:pt x="0" y="2601226"/>
                  <a:pt x="0" y="2342477"/>
                </a:cubicBezTo>
                <a:lnTo>
                  <a:pt x="0" y="468507"/>
                </a:lnTo>
                <a:cubicBezTo>
                  <a:pt x="0" y="209758"/>
                  <a:pt x="209758" y="0"/>
                  <a:pt x="468507" y="0"/>
                </a:cubicBezTo>
                <a:close/>
              </a:path>
            </a:pathLst>
          </a:custGeom>
          <a:gradFill flip="none" rotWithShape="1">
            <a:gsLst>
              <a:gs pos="89000">
                <a:srgbClr val="1A2A39">
                  <a:alpha val="0"/>
                </a:srgbClr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3" name="TextBox 2"/>
          <p:cNvSpPr txBox="1"/>
          <p:nvPr/>
        </p:nvSpPr>
        <p:spPr>
          <a:xfrm>
            <a:off x="1371742" y="6441164"/>
            <a:ext cx="3221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 0.2        L2= 2.0</a:t>
            </a:r>
          </a:p>
          <a:p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random_sample</a:t>
            </a:r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42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6176" y="6425754"/>
            <a:ext cx="3337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200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ubsample= 60%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56121" y="6410717"/>
            <a:ext cx="3727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min_child_weight</a:t>
            </a:r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200</a:t>
            </a:r>
          </a:p>
          <a:p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colsample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60%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F1D48-912B-9548-53EF-F37AA934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E897C5-D02C-3AE6-0C12-E9A6B8CC0A8F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337A0-8B68-8652-3788-9B643445C857}"/>
              </a:ext>
            </a:extLst>
          </p:cNvPr>
          <p:cNvSpPr txBox="1"/>
          <p:nvPr/>
        </p:nvSpPr>
        <p:spPr>
          <a:xfrm>
            <a:off x="490121" y="801449"/>
            <a:ext cx="1339213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scatter plots &amp; correlation heatmaps to analyse relationships between pollutants/weather parameters and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PM₂.₅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key features: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Pollutants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NO₂, O₃, CO, NO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Humidity, Temperature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31C45C9-569B-B101-4A26-64EDDDCC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21" y="4196498"/>
            <a:ext cx="13011061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kumimoji="0" lang="en-GB" altLang="en-PK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PK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lag &amp; rolling window features to capture recent PM₂.₅ trends: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pm2.5_lag1</a:t>
            </a: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 hour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PK" altLang="en-PK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pm2.5_lag2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hours prior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PK" altLang="en-PK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pm2.5_avg3</a:t>
            </a: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of last 3 hours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PK" altLang="en-PK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pm2.5_avg7</a:t>
            </a: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of last 7 hours.</a:t>
            </a:r>
            <a:endParaRPr kumimoji="0" lang="en-PK" altLang="en-PK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pm2.5_std7</a:t>
            </a: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of last 7 hours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PK" altLang="en-PK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159509-CDA3-0C72-CCDC-82698C06C28C}"/>
              </a:ext>
            </a:extLst>
          </p:cNvPr>
          <p:cNvSpPr/>
          <p:nvPr/>
        </p:nvSpPr>
        <p:spPr>
          <a:xfrm>
            <a:off x="490121" y="801449"/>
            <a:ext cx="4748464" cy="546088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E8E639-7C23-DEE0-7181-00CAEBDB1DDC}"/>
              </a:ext>
            </a:extLst>
          </p:cNvPr>
          <p:cNvSpPr/>
          <p:nvPr/>
        </p:nvSpPr>
        <p:spPr>
          <a:xfrm>
            <a:off x="490121" y="4220086"/>
            <a:ext cx="4748464" cy="546088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F5A9A-036B-86CA-C298-D24998D3E768}"/>
              </a:ext>
            </a:extLst>
          </p:cNvPr>
          <p:cNvSpPr/>
          <p:nvPr/>
        </p:nvSpPr>
        <p:spPr>
          <a:xfrm rot="1345228">
            <a:off x="12734705" y="6112777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01DF5D-E228-E417-0068-606B029BB99A}"/>
              </a:ext>
            </a:extLst>
          </p:cNvPr>
          <p:cNvSpPr/>
          <p:nvPr/>
        </p:nvSpPr>
        <p:spPr>
          <a:xfrm rot="1345228">
            <a:off x="12724092" y="6979263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D0F0E-1A59-C6CE-BFD3-57E5C3512169}"/>
              </a:ext>
            </a:extLst>
          </p:cNvPr>
          <p:cNvSpPr/>
          <p:nvPr/>
        </p:nvSpPr>
        <p:spPr>
          <a:xfrm rot="1345228">
            <a:off x="12186681" y="7494321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79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97CF0-7346-8BC5-73AC-75935CD35B2D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0332A28D-7AF4-52CB-818B-661500157DB5}"/>
              </a:ext>
            </a:extLst>
          </p:cNvPr>
          <p:cNvSpPr/>
          <p:nvPr/>
        </p:nvSpPr>
        <p:spPr>
          <a:xfrm rot="10800000">
            <a:off x="4440842" y="6656404"/>
            <a:ext cx="5953605" cy="849965"/>
          </a:xfrm>
          <a:custGeom>
            <a:avLst/>
            <a:gdLst>
              <a:gd name="connsiteX0" fmla="*/ 468507 w 6379607"/>
              <a:gd name="connsiteY0" fmla="*/ 0 h 2810984"/>
              <a:gd name="connsiteX1" fmla="*/ 2614315 w 6379607"/>
              <a:gd name="connsiteY1" fmla="*/ 0 h 2810984"/>
              <a:gd name="connsiteX2" fmla="*/ 2627467 w 6379607"/>
              <a:gd name="connsiteY2" fmla="*/ 21804 h 2810984"/>
              <a:gd name="connsiteX3" fmla="*/ 3090609 w 6379607"/>
              <a:gd name="connsiteY3" fmla="*/ 243404 h 2810984"/>
              <a:gd name="connsiteX4" fmla="*/ 3553751 w 6379607"/>
              <a:gd name="connsiteY4" fmla="*/ 21804 h 2810984"/>
              <a:gd name="connsiteX5" fmla="*/ 3566903 w 6379607"/>
              <a:gd name="connsiteY5" fmla="*/ 0 h 2810984"/>
              <a:gd name="connsiteX6" fmla="*/ 5911100 w 6379607"/>
              <a:gd name="connsiteY6" fmla="*/ 0 h 2810984"/>
              <a:gd name="connsiteX7" fmla="*/ 6379607 w 6379607"/>
              <a:gd name="connsiteY7" fmla="*/ 468507 h 2810984"/>
              <a:gd name="connsiteX8" fmla="*/ 6379607 w 6379607"/>
              <a:gd name="connsiteY8" fmla="*/ 2342477 h 2810984"/>
              <a:gd name="connsiteX9" fmla="*/ 5911100 w 6379607"/>
              <a:gd name="connsiteY9" fmla="*/ 2810984 h 2810984"/>
              <a:gd name="connsiteX10" fmla="*/ 468507 w 6379607"/>
              <a:gd name="connsiteY10" fmla="*/ 2810984 h 2810984"/>
              <a:gd name="connsiteX11" fmla="*/ 0 w 6379607"/>
              <a:gd name="connsiteY11" fmla="*/ 2342477 h 2810984"/>
              <a:gd name="connsiteX12" fmla="*/ 0 w 6379607"/>
              <a:gd name="connsiteY12" fmla="*/ 468507 h 2810984"/>
              <a:gd name="connsiteX13" fmla="*/ 468507 w 6379607"/>
              <a:gd name="connsiteY13" fmla="*/ 0 h 281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79607" h="2810984">
                <a:moveTo>
                  <a:pt x="468507" y="0"/>
                </a:moveTo>
                <a:lnTo>
                  <a:pt x="2614315" y="0"/>
                </a:lnTo>
                <a:lnTo>
                  <a:pt x="2627467" y="21804"/>
                </a:lnTo>
                <a:cubicBezTo>
                  <a:pt x="2727839" y="155502"/>
                  <a:pt x="2897816" y="243404"/>
                  <a:pt x="3090609" y="243404"/>
                </a:cubicBezTo>
                <a:cubicBezTo>
                  <a:pt x="3283402" y="243404"/>
                  <a:pt x="3453379" y="155502"/>
                  <a:pt x="3553751" y="21804"/>
                </a:cubicBezTo>
                <a:lnTo>
                  <a:pt x="3566903" y="0"/>
                </a:lnTo>
                <a:lnTo>
                  <a:pt x="5911100" y="0"/>
                </a:lnTo>
                <a:cubicBezTo>
                  <a:pt x="6169849" y="0"/>
                  <a:pt x="6379607" y="209758"/>
                  <a:pt x="6379607" y="468507"/>
                </a:cubicBezTo>
                <a:lnTo>
                  <a:pt x="6379607" y="2342477"/>
                </a:lnTo>
                <a:cubicBezTo>
                  <a:pt x="6379607" y="2601226"/>
                  <a:pt x="6169849" y="2810984"/>
                  <a:pt x="5911100" y="2810984"/>
                </a:cubicBezTo>
                <a:lnTo>
                  <a:pt x="468507" y="2810984"/>
                </a:lnTo>
                <a:cubicBezTo>
                  <a:pt x="209758" y="2810984"/>
                  <a:pt x="0" y="2601226"/>
                  <a:pt x="0" y="2342477"/>
                </a:cubicBezTo>
                <a:lnTo>
                  <a:pt x="0" y="468507"/>
                </a:lnTo>
                <a:cubicBezTo>
                  <a:pt x="0" y="209758"/>
                  <a:pt x="209758" y="0"/>
                  <a:pt x="468507" y="0"/>
                </a:cubicBezTo>
                <a:close/>
              </a:path>
            </a:pathLst>
          </a:custGeom>
          <a:gradFill flip="none" rotWithShape="1">
            <a:gsLst>
              <a:gs pos="89000">
                <a:srgbClr val="1A2A39">
                  <a:alpha val="0"/>
                </a:srgbClr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7DD5A-DBEA-BDE2-54BF-581163DD6C00}"/>
              </a:ext>
            </a:extLst>
          </p:cNvPr>
          <p:cNvSpPr txBox="1"/>
          <p:nvPr/>
        </p:nvSpPr>
        <p:spPr>
          <a:xfrm>
            <a:off x="930442" y="1320060"/>
            <a:ext cx="1222408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Steps Taken</a:t>
            </a:r>
          </a:p>
          <a:p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 dataset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unexpected shuffling from Hopsworks (time series order preserved).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GB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feature engineering.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Properly split data: last 72 rows used for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(next 72-hour forecast)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prevent leakage.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outlier normalization (not applied).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 R²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remove irrelevant features (e.g., SO₂, pm2.5_avg14, pm2.5_max</a:t>
            </a:r>
            <a:r>
              <a:rPr lang="en-GB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200000"/>
              </a:lnSpc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 R² = 1 – [((1–R²)(n–1)) / (n–1–k)]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BCF85-36BA-97C6-A85E-B9B055CAB635}"/>
              </a:ext>
            </a:extLst>
          </p:cNvPr>
          <p:cNvSpPr/>
          <p:nvPr/>
        </p:nvSpPr>
        <p:spPr>
          <a:xfrm rot="1345228">
            <a:off x="-1597403" y="-616964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79F31E-A8F3-3379-EF44-2FBF9CAAF165}"/>
              </a:ext>
            </a:extLst>
          </p:cNvPr>
          <p:cNvSpPr/>
          <p:nvPr/>
        </p:nvSpPr>
        <p:spPr>
          <a:xfrm rot="1345228">
            <a:off x="-1608016" y="249522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E8340-E0D6-EF1D-7897-9CBD20C501A3}"/>
              </a:ext>
            </a:extLst>
          </p:cNvPr>
          <p:cNvSpPr/>
          <p:nvPr/>
        </p:nvSpPr>
        <p:spPr>
          <a:xfrm rot="1345228">
            <a:off x="-2145427" y="764580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1B169-CE3F-A1FC-A513-2CEC1457DC91}"/>
              </a:ext>
            </a:extLst>
          </p:cNvPr>
          <p:cNvSpPr/>
          <p:nvPr/>
        </p:nvSpPr>
        <p:spPr>
          <a:xfrm rot="1345228">
            <a:off x="13297691" y="6101073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4CEA9-7DFC-7549-A66B-8034ADA4DFD7}"/>
              </a:ext>
            </a:extLst>
          </p:cNvPr>
          <p:cNvSpPr/>
          <p:nvPr/>
        </p:nvSpPr>
        <p:spPr>
          <a:xfrm rot="1345228">
            <a:off x="13287078" y="6967559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E00D2-C618-52F8-8F79-299819B3CA40}"/>
              </a:ext>
            </a:extLst>
          </p:cNvPr>
          <p:cNvSpPr/>
          <p:nvPr/>
        </p:nvSpPr>
        <p:spPr>
          <a:xfrm rot="1345228">
            <a:off x="12749667" y="7482617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Half Frame 11"/>
          <p:cNvSpPr/>
          <p:nvPr/>
        </p:nvSpPr>
        <p:spPr>
          <a:xfrm>
            <a:off x="5077586" y="1079412"/>
            <a:ext cx="653143" cy="832068"/>
          </a:xfrm>
          <a:prstGeom prst="halfFram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0800000">
            <a:off x="8262766" y="1320060"/>
            <a:ext cx="653143" cy="832068"/>
          </a:xfrm>
          <a:prstGeom prst="halfFram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D1684D-DABF-3019-EDDF-6CB6866D7361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A9FD10-5D84-8ED1-5C2B-E14B2F67B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5235"/>
              </p:ext>
            </p:extLst>
          </p:nvPr>
        </p:nvGraphicFramePr>
        <p:xfrm>
          <a:off x="6982691" y="748561"/>
          <a:ext cx="6420386" cy="653059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210193">
                  <a:extLst>
                    <a:ext uri="{9D8B030D-6E8A-4147-A177-3AD203B41FA5}">
                      <a16:colId xmlns:a16="http://schemas.microsoft.com/office/drawing/2014/main" val="1519872054"/>
                    </a:ext>
                  </a:extLst>
                </a:gridCol>
                <a:gridCol w="3210193">
                  <a:extLst>
                    <a:ext uri="{9D8B030D-6E8A-4147-A177-3AD203B41FA5}">
                      <a16:colId xmlns:a16="http://schemas.microsoft.com/office/drawing/2014/main" val="2604077851"/>
                    </a:ext>
                  </a:extLst>
                </a:gridCol>
              </a:tblGrid>
              <a:tr h="137167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</a:p>
                    <a:p>
                      <a:pPr algn="ctr">
                        <a:buNone/>
                      </a:pPr>
                      <a:r>
                        <a:rPr lang="en-PK" sz="3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 </a:t>
                      </a:r>
                      <a:r>
                        <a:rPr lang="en-PK" sz="3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METRICES</a:t>
                      </a:r>
                      <a:endParaRPr lang="en-PK" sz="36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08303"/>
                  </a:ext>
                </a:extLst>
              </a:tr>
              <a:tr h="15541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K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MSE: 19.097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2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PK" sz="2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R2 score: 0.98</a:t>
                      </a:r>
                      <a:endParaRPr lang="en-PK" sz="2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2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PK" sz="2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5741151"/>
                  </a:ext>
                </a:extLst>
              </a:tr>
              <a:tr h="15541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K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MAE: 3.369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2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PK" sz="2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R2 score: </a:t>
                      </a:r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</a:t>
                      </a:r>
                      <a:endParaRPr lang="en-PK" sz="2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2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PK" sz="2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9554434"/>
                  </a:ext>
                </a:extLst>
              </a:tr>
              <a:tr h="20505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K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RMSE: 4.37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2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PK" sz="2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Adjusted R2 Score: 0.86</a:t>
                      </a:r>
                      <a:endParaRPr lang="en-PK" sz="2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2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PK" sz="2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546039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543793" y="819605"/>
            <a:ext cx="4215740" cy="6435593"/>
            <a:chOff x="1021278" y="831480"/>
            <a:chExt cx="4215740" cy="6435593"/>
          </a:xfrm>
        </p:grpSpPr>
        <p:sp>
          <p:nvSpPr>
            <p:cNvPr id="4" name="Rectangle 3"/>
            <p:cNvSpPr/>
            <p:nvPr/>
          </p:nvSpPr>
          <p:spPr>
            <a:xfrm>
              <a:off x="1021278" y="831480"/>
              <a:ext cx="4215740" cy="1816925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21278" y="3140814"/>
              <a:ext cx="4215740" cy="1816925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21278" y="5450148"/>
              <a:ext cx="4215740" cy="1816925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0040" y="955112"/>
              <a:ext cx="315883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Around Day 1</a:t>
              </a:r>
            </a:p>
            <a:p>
              <a:pPr algn="ctr"/>
              <a:endPara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R2 Score: 0.96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R2 Score: 0.865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0040" y="3264447"/>
              <a:ext cx="315883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Around Day 2</a:t>
              </a:r>
            </a:p>
            <a:p>
              <a:pPr algn="ctr"/>
              <a:endPara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R2 Score: 0.97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R2 Score: 0.872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49729" y="5573781"/>
              <a:ext cx="315883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Around Day 3</a:t>
              </a:r>
            </a:p>
            <a:p>
              <a:pPr algn="ctr"/>
              <a:endPara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R2 Score: 0.98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R2 Score: 0.901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6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7542C-577F-D901-2247-8E0247116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3D54AF-8DF5-C663-B156-A78B6155012E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AD46C-6BE9-035F-34CA-61288C6BDEBD}"/>
              </a:ext>
            </a:extLst>
          </p:cNvPr>
          <p:cNvSpPr txBox="1"/>
          <p:nvPr/>
        </p:nvSpPr>
        <p:spPr>
          <a:xfrm>
            <a:off x="1475873" y="2260665"/>
            <a:ext cx="10796337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predicting pm2.5, I used the predicted concentrations of pm2.5 and calculated AQI using a formula given by Environmental Protection Agency of United States of America.</a:t>
            </a:r>
          </a:p>
          <a:p>
            <a:pPr algn="just">
              <a:buNone/>
            </a:pPr>
            <a:endParaRPr lang="en-PK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PK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AQI</a:t>
            </a:r>
            <a:r>
              <a:rPr lang="en-PK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=((AQI_high-AQI_low)*(i-BP_low))/(BP_high-BP_low)+AQI_low</a:t>
            </a:r>
            <a:endParaRPr lang="en-GB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endParaRPr lang="en-PK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PK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BP_High </a:t>
            </a:r>
            <a:r>
              <a:rPr lang="en-PK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Highest breakpoint concentration of pm2.5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PK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BP_Low </a:t>
            </a:r>
            <a:r>
              <a:rPr lang="en-PK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Lowest breakpoint concentration of pm2.5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PK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AQI_High </a:t>
            </a:r>
            <a:r>
              <a:rPr lang="en-PK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Highest AQI value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PK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AQI_Low </a:t>
            </a:r>
            <a:r>
              <a:rPr lang="en-PK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Lowest AQI value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PK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en-PK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predicted concentration of pm2.5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94FD4C-8FE3-6B01-0B44-515FABF28951}"/>
              </a:ext>
            </a:extLst>
          </p:cNvPr>
          <p:cNvSpPr/>
          <p:nvPr/>
        </p:nvSpPr>
        <p:spPr>
          <a:xfrm>
            <a:off x="2161671" y="3675010"/>
            <a:ext cx="9424739" cy="546088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E22F2-D5BB-079A-6112-71C7F040223F}"/>
              </a:ext>
            </a:extLst>
          </p:cNvPr>
          <p:cNvSpPr txBox="1"/>
          <p:nvPr/>
        </p:nvSpPr>
        <p:spPr>
          <a:xfrm>
            <a:off x="3657600" y="1088541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EPA-US AQI Calculation Formula</a:t>
            </a:r>
            <a:endParaRPr lang="en-PK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Graphic 9" descr="Mathematics">
            <a:extLst>
              <a:ext uri="{FF2B5EF4-FFF2-40B4-BE49-F238E27FC236}">
                <a16:creationId xmlns:a16="http://schemas.microsoft.com/office/drawing/2014/main" id="{0B5F44CA-EBA3-EB6B-3112-6621A3A8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8546" y="1032095"/>
            <a:ext cx="600229" cy="6002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55178A-5F86-B497-F226-7714D11B0014}"/>
              </a:ext>
            </a:extLst>
          </p:cNvPr>
          <p:cNvSpPr/>
          <p:nvPr/>
        </p:nvSpPr>
        <p:spPr>
          <a:xfrm rot="1345228">
            <a:off x="13044823" y="6504642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427BA-B92A-A5C8-4DCB-06BD9A157D6C}"/>
              </a:ext>
            </a:extLst>
          </p:cNvPr>
          <p:cNvSpPr/>
          <p:nvPr/>
        </p:nvSpPr>
        <p:spPr>
          <a:xfrm rot="1345228">
            <a:off x="13034210" y="7371128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E46D31-2D7C-6291-9226-E2B3CDE9521C}"/>
              </a:ext>
            </a:extLst>
          </p:cNvPr>
          <p:cNvSpPr/>
          <p:nvPr/>
        </p:nvSpPr>
        <p:spPr>
          <a:xfrm rot="1345228">
            <a:off x="12496799" y="7886186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7004E-7B43-76E1-BB37-DEEA92469700}"/>
              </a:ext>
            </a:extLst>
          </p:cNvPr>
          <p:cNvSpPr/>
          <p:nvPr/>
        </p:nvSpPr>
        <p:spPr>
          <a:xfrm rot="1345228">
            <a:off x="-1556693" y="-179570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F6E9EF-68EE-A3A2-D490-C755BD4511F3}"/>
              </a:ext>
            </a:extLst>
          </p:cNvPr>
          <p:cNvSpPr/>
          <p:nvPr/>
        </p:nvSpPr>
        <p:spPr>
          <a:xfrm rot="1345228">
            <a:off x="-1567306" y="686916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448065-2F9D-1355-86D4-1CFE8E8AC2D9}"/>
              </a:ext>
            </a:extLst>
          </p:cNvPr>
          <p:cNvSpPr/>
          <p:nvPr/>
        </p:nvSpPr>
        <p:spPr>
          <a:xfrm rot="1345228">
            <a:off x="-2104717" y="1201974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6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84D22-3442-3DEA-4E5A-B3C37AC91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84127"/>
              </p:ext>
            </p:extLst>
          </p:nvPr>
        </p:nvGraphicFramePr>
        <p:xfrm>
          <a:off x="1470456" y="1161534"/>
          <a:ext cx="11379270" cy="420697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275854">
                  <a:extLst>
                    <a:ext uri="{9D8B030D-6E8A-4147-A177-3AD203B41FA5}">
                      <a16:colId xmlns:a16="http://schemas.microsoft.com/office/drawing/2014/main" val="4107738334"/>
                    </a:ext>
                  </a:extLst>
                </a:gridCol>
                <a:gridCol w="2275854">
                  <a:extLst>
                    <a:ext uri="{9D8B030D-6E8A-4147-A177-3AD203B41FA5}">
                      <a16:colId xmlns:a16="http://schemas.microsoft.com/office/drawing/2014/main" val="1134975109"/>
                    </a:ext>
                  </a:extLst>
                </a:gridCol>
                <a:gridCol w="2275854">
                  <a:extLst>
                    <a:ext uri="{9D8B030D-6E8A-4147-A177-3AD203B41FA5}">
                      <a16:colId xmlns:a16="http://schemas.microsoft.com/office/drawing/2014/main" val="1918969948"/>
                    </a:ext>
                  </a:extLst>
                </a:gridCol>
                <a:gridCol w="2275854">
                  <a:extLst>
                    <a:ext uri="{9D8B030D-6E8A-4147-A177-3AD203B41FA5}">
                      <a16:colId xmlns:a16="http://schemas.microsoft.com/office/drawing/2014/main" val="930422119"/>
                    </a:ext>
                  </a:extLst>
                </a:gridCol>
                <a:gridCol w="2275854">
                  <a:extLst>
                    <a:ext uri="{9D8B030D-6E8A-4147-A177-3AD203B41FA5}">
                      <a16:colId xmlns:a16="http://schemas.microsoft.com/office/drawing/2014/main" val="340411637"/>
                    </a:ext>
                  </a:extLst>
                </a:gridCol>
              </a:tblGrid>
              <a:tr h="496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Breakpoint Low</a:t>
                      </a:r>
                      <a:endParaRPr lang="en-PK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Breakpoint High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AQI Low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AQI High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AQI Category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928716"/>
                  </a:ext>
                </a:extLst>
              </a:tr>
              <a:tr h="496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PK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334917"/>
                  </a:ext>
                </a:extLst>
              </a:tr>
              <a:tr h="496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35.4</a:t>
                      </a:r>
                      <a:endParaRPr lang="en-PK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517285"/>
                  </a:ext>
                </a:extLst>
              </a:tr>
              <a:tr h="496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35.5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55.4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Unhealthy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11477"/>
                  </a:ext>
                </a:extLst>
              </a:tr>
              <a:tr h="496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</a:t>
                      </a:r>
                      <a:endParaRPr lang="en-PK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150.4</a:t>
                      </a:r>
                      <a:endParaRPr lang="en-PK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  <a:endParaRPr lang="en-PK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PK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Unhealthy</a:t>
                      </a:r>
                      <a:endParaRPr lang="en-PK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03239"/>
                  </a:ext>
                </a:extLst>
              </a:tr>
              <a:tr h="496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150.5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250.4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Unhealthy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215306"/>
                  </a:ext>
                </a:extLst>
              </a:tr>
              <a:tr h="496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250.5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350.4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Hazardous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7046064"/>
                  </a:ext>
                </a:extLst>
              </a:tr>
              <a:tr h="496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350.5</a:t>
                      </a:r>
                      <a:endParaRPr lang="en-PK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500.4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lang="en-PK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PK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Hazardous</a:t>
                      </a:r>
                      <a:endParaRPr lang="en-PK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406998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A255BFF-CE33-1E23-E93A-0343B3B37E15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0B07F-258E-9EC7-AAD6-45D8E6C51256}"/>
              </a:ext>
            </a:extLst>
          </p:cNvPr>
          <p:cNvSpPr txBox="1"/>
          <p:nvPr/>
        </p:nvSpPr>
        <p:spPr>
          <a:xfrm>
            <a:off x="1424621" y="5848104"/>
            <a:ext cx="11470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PK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example; if the predicted concentration of pm2.5 was </a:t>
            </a:r>
            <a:r>
              <a:rPr lang="en-PK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97.3</a:t>
            </a:r>
            <a:r>
              <a:rPr lang="en-PK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 its </a:t>
            </a:r>
            <a:r>
              <a:rPr lang="en-PK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BP_low</a:t>
            </a:r>
            <a:r>
              <a:rPr lang="en-PK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would be 55.5, </a:t>
            </a:r>
            <a:r>
              <a:rPr lang="en-PK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BP_high</a:t>
            </a:r>
            <a:r>
              <a:rPr lang="en-PK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would be 150.4, </a:t>
            </a:r>
            <a:r>
              <a:rPr lang="en-PK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AQI_high</a:t>
            </a:r>
            <a:r>
              <a:rPr lang="en-PK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would be 151 and </a:t>
            </a:r>
            <a:r>
              <a:rPr lang="en-PK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AQI_low</a:t>
            </a:r>
            <a:r>
              <a:rPr lang="en-PK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would be 200.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5B1E0-C079-7824-BD5E-D20C093C21BB}"/>
              </a:ext>
            </a:extLst>
          </p:cNvPr>
          <p:cNvSpPr/>
          <p:nvPr/>
        </p:nvSpPr>
        <p:spPr>
          <a:xfrm rot="1345228">
            <a:off x="-217251" y="-491893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CDACD-CDC7-DA03-5A62-294E87652264}"/>
              </a:ext>
            </a:extLst>
          </p:cNvPr>
          <p:cNvSpPr/>
          <p:nvPr/>
        </p:nvSpPr>
        <p:spPr>
          <a:xfrm rot="1345228">
            <a:off x="-1831849" y="-246220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C9FF1E-EAF4-194B-CC83-17CB31337D08}"/>
              </a:ext>
            </a:extLst>
          </p:cNvPr>
          <p:cNvSpPr/>
          <p:nvPr/>
        </p:nvSpPr>
        <p:spPr>
          <a:xfrm rot="1345228">
            <a:off x="-2528639" y="267704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58DFD8-2778-1A93-0653-C889520AE3D3}"/>
              </a:ext>
            </a:extLst>
          </p:cNvPr>
          <p:cNvSpPr/>
          <p:nvPr/>
        </p:nvSpPr>
        <p:spPr>
          <a:xfrm rot="1345228">
            <a:off x="13625621" y="6510675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A5123-C585-E37D-2CC1-7FE1E95B6FAA}"/>
              </a:ext>
            </a:extLst>
          </p:cNvPr>
          <p:cNvSpPr/>
          <p:nvPr/>
        </p:nvSpPr>
        <p:spPr>
          <a:xfrm rot="1345228">
            <a:off x="13615008" y="7377161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F1B0B1-61A1-ABE8-0E65-768102DA0BC8}"/>
              </a:ext>
            </a:extLst>
          </p:cNvPr>
          <p:cNvSpPr/>
          <p:nvPr/>
        </p:nvSpPr>
        <p:spPr>
          <a:xfrm rot="1345228">
            <a:off x="13077597" y="7892219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44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10796" y="2836901"/>
            <a:ext cx="76088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chemeClr val="bg1"/>
                </a:solidFill>
                <a:latin typeface="Times New Roman" panose="02020603050405020304" pitchFamily="18" charset="0"/>
                <a:ea typeface="Roboto Medium" pitchFamily="34" charset="-122"/>
                <a:cs typeface="Times New Roman" panose="02020603050405020304" pitchFamily="18" charset="0"/>
              </a:rPr>
              <a:t>Predicting Lahore's Air Quality</a:t>
            </a:r>
            <a:endParaRPr lang="en-US" sz="44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333042"/>
            <a:ext cx="13042821" cy="962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This presentation outlines a machine learning solution for predicting Lahore's Air Quality Index (AQI) for the next three days, displayed through an interactive dashboard.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Hourly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pm2.5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of city Lahore for next 72 hours</a:t>
            </a:r>
          </a:p>
          <a:p>
            <a:pPr marL="342900" indent="-342900" algn="l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Maximum AQI for next 3 days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5DCF0-0EBB-FE43-1525-EB74604F9EDA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370BAF-4BE1-73F6-1380-49153EC57268}"/>
              </a:ext>
            </a:extLst>
          </p:cNvPr>
          <p:cNvSpPr/>
          <p:nvPr/>
        </p:nvSpPr>
        <p:spPr>
          <a:xfrm rot="1345228">
            <a:off x="-1025848" y="-235394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BB1B9E-28CE-EE94-BE62-8402B65EF42C}"/>
              </a:ext>
            </a:extLst>
          </p:cNvPr>
          <p:cNvSpPr/>
          <p:nvPr/>
        </p:nvSpPr>
        <p:spPr>
          <a:xfrm rot="1345228">
            <a:off x="-1036461" y="631092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60782-39CD-305A-741B-C79C3FB0D39D}"/>
              </a:ext>
            </a:extLst>
          </p:cNvPr>
          <p:cNvSpPr/>
          <p:nvPr/>
        </p:nvSpPr>
        <p:spPr>
          <a:xfrm rot="1345228">
            <a:off x="-1573872" y="1146150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0A32C-B255-441E-0591-3B1EDCCD45B6}"/>
              </a:ext>
            </a:extLst>
          </p:cNvPr>
          <p:cNvSpPr/>
          <p:nvPr/>
        </p:nvSpPr>
        <p:spPr>
          <a:xfrm rot="1345228">
            <a:off x="12648459" y="6190489"/>
            <a:ext cx="319237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09CC39-CFAF-B790-D51D-C56814EFBD6D}"/>
              </a:ext>
            </a:extLst>
          </p:cNvPr>
          <p:cNvSpPr/>
          <p:nvPr/>
        </p:nvSpPr>
        <p:spPr>
          <a:xfrm rot="1345228">
            <a:off x="11777465" y="6793526"/>
            <a:ext cx="4104974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91E3A-60B3-317E-23BE-0D1270D11A43}"/>
              </a:ext>
            </a:extLst>
          </p:cNvPr>
          <p:cNvSpPr/>
          <p:nvPr/>
        </p:nvSpPr>
        <p:spPr>
          <a:xfrm rot="1316244">
            <a:off x="12471363" y="7551072"/>
            <a:ext cx="2825905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3C604-BB93-9931-7508-5C52154B45B7}"/>
              </a:ext>
            </a:extLst>
          </p:cNvPr>
          <p:cNvSpPr/>
          <p:nvPr/>
        </p:nvSpPr>
        <p:spPr>
          <a:xfrm rot="9471603">
            <a:off x="10414678" y="-904055"/>
            <a:ext cx="3485230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B6AD26-49C0-4D35-9833-3F1BB1481895}"/>
              </a:ext>
            </a:extLst>
          </p:cNvPr>
          <p:cNvSpPr/>
          <p:nvPr/>
        </p:nvSpPr>
        <p:spPr>
          <a:xfrm rot="9471603">
            <a:off x="11461045" y="-470116"/>
            <a:ext cx="2809950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BAE55C-90B4-929F-655C-CFFD7DCFF7BE}"/>
              </a:ext>
            </a:extLst>
          </p:cNvPr>
          <p:cNvSpPr/>
          <p:nvPr/>
        </p:nvSpPr>
        <p:spPr>
          <a:xfrm rot="9442619">
            <a:off x="11133363" y="449307"/>
            <a:ext cx="2825905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1FA249-A2D8-10F7-30D1-7C560C517074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43D36A-5B18-5767-C8D7-76D6B9DA2315}"/>
              </a:ext>
            </a:extLst>
          </p:cNvPr>
          <p:cNvGrpSpPr/>
          <p:nvPr/>
        </p:nvGrpSpPr>
        <p:grpSpPr>
          <a:xfrm>
            <a:off x="793790" y="0"/>
            <a:ext cx="1267621" cy="1469827"/>
            <a:chOff x="793790" y="0"/>
            <a:chExt cx="1267621" cy="1469827"/>
          </a:xfrm>
        </p:grpSpPr>
        <p:sp>
          <p:nvSpPr>
            <p:cNvPr id="9" name="Flowchart: Off-page Connector 8">
              <a:extLst>
                <a:ext uri="{FF2B5EF4-FFF2-40B4-BE49-F238E27FC236}">
                  <a16:creationId xmlns:a16="http://schemas.microsoft.com/office/drawing/2014/main" id="{C2B3A9ED-3DBF-022E-C1E2-954C960FFCEC}"/>
                </a:ext>
              </a:extLst>
            </p:cNvPr>
            <p:cNvSpPr/>
            <p:nvPr/>
          </p:nvSpPr>
          <p:spPr>
            <a:xfrm>
              <a:off x="793790" y="0"/>
              <a:ext cx="1211473" cy="1469827"/>
            </a:xfrm>
            <a:prstGeom prst="flowChartOffpage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5DF051-D97B-739E-3DF1-5BC56708B425}"/>
                </a:ext>
              </a:extLst>
            </p:cNvPr>
            <p:cNvSpPr txBox="1"/>
            <p:nvPr/>
          </p:nvSpPr>
          <p:spPr>
            <a:xfrm>
              <a:off x="962233" y="174506"/>
              <a:ext cx="10991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en-PK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45E62F7-7D0D-2473-99F4-56FC7CCA0665}"/>
              </a:ext>
            </a:extLst>
          </p:cNvPr>
          <p:cNvSpPr txBox="1"/>
          <p:nvPr/>
        </p:nvSpPr>
        <p:spPr>
          <a:xfrm>
            <a:off x="962233" y="3072245"/>
            <a:ext cx="126251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Once the model was trained, the model metrics, pm2.5 predictions and calculated AQI were stored in the 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registry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the feature store for future use and deployment.</a:t>
            </a:r>
            <a:endParaRPr lang="en-PK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FE64C-DA3E-F5AA-B5A8-885D00745B52}"/>
              </a:ext>
            </a:extLst>
          </p:cNvPr>
          <p:cNvSpPr txBox="1"/>
          <p:nvPr/>
        </p:nvSpPr>
        <p:spPr>
          <a:xfrm>
            <a:off x="5028430" y="1725118"/>
            <a:ext cx="3949315" cy="685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Bef>
                <a:spcPts val="200"/>
              </a:spcBef>
            </a:pPr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Registry</a:t>
            </a:r>
            <a:endParaRPr lang="en-PK" sz="3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A514C5-43CD-3427-9F10-82F3D74A8A2D}"/>
              </a:ext>
            </a:extLst>
          </p:cNvPr>
          <p:cNvGrpSpPr/>
          <p:nvPr/>
        </p:nvGrpSpPr>
        <p:grpSpPr>
          <a:xfrm>
            <a:off x="2061411" y="4354335"/>
            <a:ext cx="3930609" cy="546088"/>
            <a:chOff x="962233" y="4657707"/>
            <a:chExt cx="3930609" cy="54608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FF2BC21-3CE4-3219-6343-050548500761}"/>
                </a:ext>
              </a:extLst>
            </p:cNvPr>
            <p:cNvSpPr/>
            <p:nvPr/>
          </p:nvSpPr>
          <p:spPr>
            <a:xfrm>
              <a:off x="962233" y="4657707"/>
              <a:ext cx="3930609" cy="546088"/>
            </a:xfrm>
            <a:prstGeom prst="round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C3A2C8-D3EA-04FC-F341-63E5A626CC1C}"/>
                </a:ext>
              </a:extLst>
            </p:cNvPr>
            <p:cNvSpPr txBox="1"/>
            <p:nvPr/>
          </p:nvSpPr>
          <p:spPr>
            <a:xfrm>
              <a:off x="1668086" y="4702193"/>
              <a:ext cx="2915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PM2.5 Predictions</a:t>
              </a:r>
              <a:endParaRPr 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0D65C2-202C-7B31-70EA-172BAF28C3F8}"/>
              </a:ext>
            </a:extLst>
          </p:cNvPr>
          <p:cNvGrpSpPr/>
          <p:nvPr/>
        </p:nvGrpSpPr>
        <p:grpSpPr>
          <a:xfrm>
            <a:off x="2089631" y="5308865"/>
            <a:ext cx="3930609" cy="546088"/>
            <a:chOff x="1004416" y="4657707"/>
            <a:chExt cx="3930609" cy="54608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BDEFF3A-9A40-590F-84DA-1F721F6923AB}"/>
                </a:ext>
              </a:extLst>
            </p:cNvPr>
            <p:cNvSpPr/>
            <p:nvPr/>
          </p:nvSpPr>
          <p:spPr>
            <a:xfrm>
              <a:off x="1004416" y="4657707"/>
              <a:ext cx="3930609" cy="546088"/>
            </a:xfrm>
            <a:prstGeom prst="round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3E7077-C004-CF46-6349-468E2FC38F53}"/>
                </a:ext>
              </a:extLst>
            </p:cNvPr>
            <p:cNvSpPr txBox="1"/>
            <p:nvPr/>
          </p:nvSpPr>
          <p:spPr>
            <a:xfrm>
              <a:off x="1710270" y="4727150"/>
              <a:ext cx="2915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Calculated AQI</a:t>
              </a:r>
              <a:endParaRPr 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09A97E-949D-FA6C-7855-D652DEB489F7}"/>
              </a:ext>
            </a:extLst>
          </p:cNvPr>
          <p:cNvGrpSpPr/>
          <p:nvPr/>
        </p:nvGrpSpPr>
        <p:grpSpPr>
          <a:xfrm>
            <a:off x="2061411" y="6263395"/>
            <a:ext cx="3958829" cy="546088"/>
            <a:chOff x="962233" y="4657707"/>
            <a:chExt cx="3958829" cy="54608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899101B-B3C3-71EC-3A34-D8E761E9B15E}"/>
                </a:ext>
              </a:extLst>
            </p:cNvPr>
            <p:cNvSpPr/>
            <p:nvPr/>
          </p:nvSpPr>
          <p:spPr>
            <a:xfrm>
              <a:off x="962233" y="4657707"/>
              <a:ext cx="3930609" cy="546088"/>
            </a:xfrm>
            <a:prstGeom prst="round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BCA8B2-825F-C24E-CC5B-ADFBA053A65F}"/>
                </a:ext>
              </a:extLst>
            </p:cNvPr>
            <p:cNvSpPr txBox="1"/>
            <p:nvPr/>
          </p:nvSpPr>
          <p:spPr>
            <a:xfrm>
              <a:off x="2005263" y="4726771"/>
              <a:ext cx="2915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Values</a:t>
              </a:r>
              <a:endParaRPr 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A5656B59-7A6C-75B4-5198-D0A5396669B9}"/>
              </a:ext>
            </a:extLst>
          </p:cNvPr>
          <p:cNvSpPr/>
          <p:nvPr/>
        </p:nvSpPr>
        <p:spPr>
          <a:xfrm>
            <a:off x="9854303" y="4677148"/>
            <a:ext cx="2743200" cy="2673555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652D-C8D8-B3F8-C24A-8AB4C45FD029}"/>
              </a:ext>
            </a:extLst>
          </p:cNvPr>
          <p:cNvSpPr txBox="1"/>
          <p:nvPr/>
        </p:nvSpPr>
        <p:spPr>
          <a:xfrm>
            <a:off x="10187322" y="6058458"/>
            <a:ext cx="255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Registry</a:t>
            </a:r>
            <a:endParaRPr lang="en-P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3301E0-B2A2-03F4-D2C6-EB428C82444C}"/>
              </a:ext>
            </a:extLst>
          </p:cNvPr>
          <p:cNvCxnSpPr>
            <a:cxnSpLocks/>
          </p:cNvCxnSpPr>
          <p:nvPr/>
        </p:nvCxnSpPr>
        <p:spPr>
          <a:xfrm>
            <a:off x="6260871" y="4677148"/>
            <a:ext cx="3452918" cy="97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3D681-4624-5F8A-AA0E-70DE6C1213D4}"/>
              </a:ext>
            </a:extLst>
          </p:cNvPr>
          <p:cNvCxnSpPr/>
          <p:nvPr/>
        </p:nvCxnSpPr>
        <p:spPr>
          <a:xfrm>
            <a:off x="6246762" y="5633332"/>
            <a:ext cx="3467027" cy="44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2CCF5C-ECC8-3773-EDC8-B1257790C866}"/>
              </a:ext>
            </a:extLst>
          </p:cNvPr>
          <p:cNvCxnSpPr/>
          <p:nvPr/>
        </p:nvCxnSpPr>
        <p:spPr>
          <a:xfrm flipV="1">
            <a:off x="6200567" y="6524368"/>
            <a:ext cx="3524201" cy="3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A514C5-43CD-3427-9F10-82F3D74A8A2D}"/>
              </a:ext>
            </a:extLst>
          </p:cNvPr>
          <p:cNvGrpSpPr/>
          <p:nvPr/>
        </p:nvGrpSpPr>
        <p:grpSpPr>
          <a:xfrm>
            <a:off x="2061411" y="7205719"/>
            <a:ext cx="3930609" cy="546088"/>
            <a:chOff x="962233" y="4657707"/>
            <a:chExt cx="3930609" cy="546088"/>
          </a:xfrm>
        </p:grpSpPr>
        <p:sp>
          <p:nvSpPr>
            <p:cNvPr id="29" name="Rectangle: Rounded Corners 16">
              <a:extLst>
                <a:ext uri="{FF2B5EF4-FFF2-40B4-BE49-F238E27FC236}">
                  <a16:creationId xmlns:a16="http://schemas.microsoft.com/office/drawing/2014/main" id="{0FF2BC21-3CE4-3219-6343-050548500761}"/>
                </a:ext>
              </a:extLst>
            </p:cNvPr>
            <p:cNvSpPr/>
            <p:nvPr/>
          </p:nvSpPr>
          <p:spPr>
            <a:xfrm>
              <a:off x="962233" y="4657707"/>
              <a:ext cx="3930609" cy="546088"/>
            </a:xfrm>
            <a:prstGeom prst="round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C3A2C8-D3EA-04FC-F341-63E5A626CC1C}"/>
                </a:ext>
              </a:extLst>
            </p:cNvPr>
            <p:cNvSpPr txBox="1"/>
            <p:nvPr/>
          </p:nvSpPr>
          <p:spPr>
            <a:xfrm>
              <a:off x="1399526" y="4702193"/>
              <a:ext cx="2915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Metrics</a:t>
              </a:r>
              <a:endParaRPr lang="en-P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2CCF5C-ECC8-3773-EDC8-B1257790C866}"/>
              </a:ext>
            </a:extLst>
          </p:cNvPr>
          <p:cNvCxnSpPr/>
          <p:nvPr/>
        </p:nvCxnSpPr>
        <p:spPr>
          <a:xfrm flipV="1">
            <a:off x="6200567" y="7028002"/>
            <a:ext cx="3513222" cy="45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757C49-4D96-3CF8-3010-2727B3D13E93}"/>
              </a:ext>
            </a:extLst>
          </p:cNvPr>
          <p:cNvSpPr/>
          <p:nvPr/>
        </p:nvSpPr>
        <p:spPr>
          <a:xfrm>
            <a:off x="9400674" y="7267073"/>
            <a:ext cx="5229726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822552-8175-1368-CCBC-9D040A4E2C5D}"/>
              </a:ext>
            </a:extLst>
          </p:cNvPr>
          <p:cNvGrpSpPr/>
          <p:nvPr/>
        </p:nvGrpSpPr>
        <p:grpSpPr>
          <a:xfrm>
            <a:off x="793790" y="0"/>
            <a:ext cx="1267621" cy="1469827"/>
            <a:chOff x="793790" y="0"/>
            <a:chExt cx="1267621" cy="1469827"/>
          </a:xfrm>
        </p:grpSpPr>
        <p:sp>
          <p:nvSpPr>
            <p:cNvPr id="10" name="Flowchart: Off-page Connector 9">
              <a:extLst>
                <a:ext uri="{FF2B5EF4-FFF2-40B4-BE49-F238E27FC236}">
                  <a16:creationId xmlns:a16="http://schemas.microsoft.com/office/drawing/2014/main" id="{01D16553-07DF-6BE7-8DDB-F5D3056E5827}"/>
                </a:ext>
              </a:extLst>
            </p:cNvPr>
            <p:cNvSpPr/>
            <p:nvPr/>
          </p:nvSpPr>
          <p:spPr>
            <a:xfrm>
              <a:off x="793790" y="0"/>
              <a:ext cx="1211473" cy="1469827"/>
            </a:xfrm>
            <a:prstGeom prst="flowChartOffpage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D57491-EF03-56BE-35D6-1927FE69A26C}"/>
                </a:ext>
              </a:extLst>
            </p:cNvPr>
            <p:cNvSpPr txBox="1"/>
            <p:nvPr/>
          </p:nvSpPr>
          <p:spPr>
            <a:xfrm>
              <a:off x="962233" y="174506"/>
              <a:ext cx="10991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en-PK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2593C4C-D72E-FB90-30C5-98637FC53652}"/>
              </a:ext>
            </a:extLst>
          </p:cNvPr>
          <p:cNvSpPr txBox="1"/>
          <p:nvPr/>
        </p:nvSpPr>
        <p:spPr>
          <a:xfrm>
            <a:off x="4137196" y="1097836"/>
            <a:ext cx="6966231" cy="685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Bef>
                <a:spcPts val="200"/>
              </a:spcBef>
            </a:pPr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 with Gradio</a:t>
            </a:r>
            <a:endParaRPr lang="en-PK" sz="3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45CE3-6C50-5A85-26E1-5B12152BF1FF}"/>
              </a:ext>
            </a:extLst>
          </p:cNvPr>
          <p:cNvSpPr txBox="1"/>
          <p:nvPr/>
        </p:nvSpPr>
        <p:spPr>
          <a:xfrm>
            <a:off x="962233" y="2041242"/>
            <a:ext cx="12316474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final predictions were visualized using 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 Gradio app was deployed on 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Hugging Face Spaces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allowing real-time visualization of both the model predictions and the historical data trends of AQI.</a:t>
            </a:r>
          </a:p>
          <a:p>
            <a:pPr algn="just">
              <a:buNone/>
            </a:pPr>
            <a:endParaRPr lang="en-PK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 includes:</a:t>
            </a:r>
          </a:p>
          <a:p>
            <a:pPr algn="just">
              <a:buNone/>
            </a:pPr>
            <a:endParaRPr lang="en-PK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 3 days 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pm2.5 prediction in a data frame.</a:t>
            </a:r>
            <a:endParaRPr lang="en-PK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frame for alerts like Good, Moderate, Unhealthy and Hazardous AQI.</a:t>
            </a:r>
            <a:endParaRPr lang="en-PK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Hourly pm2.5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of next 72 hours in a line chart.</a:t>
            </a:r>
            <a:endParaRPr lang="en-PK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Hourly AQI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calculated of next 72 hours in a line chart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PK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C11DD-0BC9-76AA-9BCD-74B2FBDAB870}"/>
              </a:ext>
            </a:extLst>
          </p:cNvPr>
          <p:cNvSpPr txBox="1"/>
          <p:nvPr/>
        </p:nvSpPr>
        <p:spPr>
          <a:xfrm>
            <a:off x="962233" y="7066067"/>
            <a:ext cx="9304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Kindly examine the dashboard available on this link:</a:t>
            </a:r>
            <a:endParaRPr lang="en-P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https://huggingface.co/spaces/Mehnoor00/Lahore-AQI-Predictions</a:t>
            </a:r>
            <a:endParaRPr lang="en-P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E3FF32-9634-51C2-88F6-44DFB6B0D459}"/>
              </a:ext>
            </a:extLst>
          </p:cNvPr>
          <p:cNvSpPr/>
          <p:nvPr/>
        </p:nvSpPr>
        <p:spPr>
          <a:xfrm>
            <a:off x="9400674" y="7267073"/>
            <a:ext cx="5229726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B9137-A5BF-C5EF-3682-9ED7EEE0544E}"/>
              </a:ext>
            </a:extLst>
          </p:cNvPr>
          <p:cNvSpPr txBox="1"/>
          <p:nvPr/>
        </p:nvSpPr>
        <p:spPr>
          <a:xfrm>
            <a:off x="5582652" y="3406914"/>
            <a:ext cx="3673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PK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0B4AD-45B6-99D2-B6DC-578167E3991B}"/>
              </a:ext>
            </a:extLst>
          </p:cNvPr>
          <p:cNvSpPr/>
          <p:nvPr/>
        </p:nvSpPr>
        <p:spPr>
          <a:xfrm rot="1345228">
            <a:off x="13611405" y="6291945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984E0-8BDB-F8D7-6E0F-1774C45B47C1}"/>
              </a:ext>
            </a:extLst>
          </p:cNvPr>
          <p:cNvSpPr/>
          <p:nvPr/>
        </p:nvSpPr>
        <p:spPr>
          <a:xfrm rot="1345228">
            <a:off x="13600792" y="7158431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C40A5-3472-EF2D-0006-553E79CA7892}"/>
              </a:ext>
            </a:extLst>
          </p:cNvPr>
          <p:cNvSpPr/>
          <p:nvPr/>
        </p:nvSpPr>
        <p:spPr>
          <a:xfrm rot="1345228">
            <a:off x="13063381" y="7673489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8C6B9-127F-5806-0214-B0C3BF860C4E}"/>
              </a:ext>
            </a:extLst>
          </p:cNvPr>
          <p:cNvSpPr/>
          <p:nvPr/>
        </p:nvSpPr>
        <p:spPr>
          <a:xfrm rot="1345228">
            <a:off x="-1267648" y="-280339"/>
            <a:ext cx="2723489" cy="63629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B47D5-0893-9EB6-0ABC-3562366928B2}"/>
              </a:ext>
            </a:extLst>
          </p:cNvPr>
          <p:cNvSpPr/>
          <p:nvPr/>
        </p:nvSpPr>
        <p:spPr>
          <a:xfrm rot="1345228">
            <a:off x="-1278261" y="586147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C5351-D1F3-8359-1C94-714CFA3FE814}"/>
              </a:ext>
            </a:extLst>
          </p:cNvPr>
          <p:cNvSpPr/>
          <p:nvPr/>
        </p:nvSpPr>
        <p:spPr>
          <a:xfrm rot="1345228">
            <a:off x="-1815672" y="1101205"/>
            <a:ext cx="3192379" cy="599029"/>
          </a:xfrm>
          <a:prstGeom prst="rect">
            <a:avLst/>
          </a:prstGeom>
          <a:gradFill flip="none" rotWithShape="1">
            <a:gsLst>
              <a:gs pos="18000">
                <a:srgbClr val="1A2A39"/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72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C94D7B-F35C-6135-A326-F6F4D6AEF256}"/>
              </a:ext>
            </a:extLst>
          </p:cNvPr>
          <p:cNvSpPr/>
          <p:nvPr/>
        </p:nvSpPr>
        <p:spPr>
          <a:xfrm>
            <a:off x="732198" y="2040706"/>
            <a:ext cx="6379607" cy="2810984"/>
          </a:xfrm>
          <a:prstGeom prst="roundRect">
            <a:avLst/>
          </a:prstGeom>
          <a:gradFill flip="none" rotWithShape="1">
            <a:gsLst>
              <a:gs pos="89000">
                <a:srgbClr val="1A2A39">
                  <a:alpha val="0"/>
                </a:srgbClr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6816E7-57B3-9E46-E833-B088E9BBF92B}"/>
              </a:ext>
            </a:extLst>
          </p:cNvPr>
          <p:cNvSpPr/>
          <p:nvPr/>
        </p:nvSpPr>
        <p:spPr>
          <a:xfrm>
            <a:off x="7324210" y="2083120"/>
            <a:ext cx="6379607" cy="2810984"/>
          </a:xfrm>
          <a:prstGeom prst="roundRect">
            <a:avLst/>
          </a:prstGeom>
          <a:gradFill flip="none" rotWithShape="1">
            <a:gsLst>
              <a:gs pos="89000">
                <a:srgbClr val="1A2A39">
                  <a:alpha val="0"/>
                </a:srgbClr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0DDCCF-7B2D-CAB2-197D-A755BA2D5242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976AE3-17DB-7E21-0EE3-00965EE222B6}"/>
              </a:ext>
            </a:extLst>
          </p:cNvPr>
          <p:cNvSpPr/>
          <p:nvPr/>
        </p:nvSpPr>
        <p:spPr>
          <a:xfrm>
            <a:off x="741462" y="5057087"/>
            <a:ext cx="6379607" cy="2810984"/>
          </a:xfrm>
          <a:prstGeom prst="roundRect">
            <a:avLst/>
          </a:prstGeom>
          <a:gradFill flip="none" rotWithShape="1">
            <a:gsLst>
              <a:gs pos="89000">
                <a:srgbClr val="1A2A39">
                  <a:alpha val="0"/>
                </a:srgbClr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9809E19-A718-4DD3-6B77-FE2C9403E04A}"/>
              </a:ext>
            </a:extLst>
          </p:cNvPr>
          <p:cNvSpPr/>
          <p:nvPr/>
        </p:nvSpPr>
        <p:spPr>
          <a:xfrm>
            <a:off x="7324209" y="5057087"/>
            <a:ext cx="6379607" cy="2810984"/>
          </a:xfrm>
          <a:prstGeom prst="roundRect">
            <a:avLst/>
          </a:prstGeom>
          <a:gradFill flip="none" rotWithShape="1">
            <a:gsLst>
              <a:gs pos="89000">
                <a:srgbClr val="1A2A39">
                  <a:alpha val="0"/>
                </a:srgbClr>
              </a:gs>
              <a:gs pos="10000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" name="Text 0"/>
          <p:cNvSpPr/>
          <p:nvPr/>
        </p:nvSpPr>
        <p:spPr>
          <a:xfrm>
            <a:off x="4834220" y="6338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chemeClr val="bg1"/>
                </a:solidFill>
                <a:latin typeface="Times New Roman" panose="02020603050405020304" pitchFamily="18" charset="0"/>
                <a:ea typeface="Roboto Medium" pitchFamily="34" charset="-122"/>
                <a:cs typeface="Times New Roman" panose="02020603050405020304" pitchFamily="18" charset="0"/>
              </a:rPr>
              <a:t>Tools &amp; Technologies</a:t>
            </a:r>
            <a:endParaRPr lang="en-US" sz="44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85" y="252722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15685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itchFamily="34" charset="-122"/>
                <a:cs typeface="Times New Roman" panose="02020603050405020304" pitchFamily="18" charset="0"/>
              </a:rPr>
              <a:t>Python Ecosystem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015685" y="3868103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Pandas, Matplotlib, Seaborn, Scikit-Learn for data handling and modeling.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779" y="252722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678779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itchFamily="34" charset="-122"/>
                <a:cs typeface="Times New Roman" panose="02020603050405020304" pitchFamily="18" charset="0"/>
              </a:rPr>
              <a:t>GitHub Actions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7678779" y="3868103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For CI/CD pipeline automation.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685" y="5357892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15685" y="62083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itchFamily="34" charset="-122"/>
                <a:cs typeface="Times New Roman" panose="02020603050405020304" pitchFamily="18" charset="0"/>
              </a:rPr>
              <a:t>Hopsworks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015685" y="6698774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Utilized as the Feature Store for data and model management.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779" y="5305508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678779" y="6155972"/>
            <a:ext cx="29009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itchFamily="34" charset="-122"/>
                <a:cs typeface="Times New Roman" panose="02020603050405020304" pitchFamily="18" charset="0"/>
              </a:rPr>
              <a:t>Gradio &amp; Hugging Face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7669515" y="6646390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For interactive web application deployment and visualization.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D513A1E-6D5D-6BDF-006F-5F0C89A04DD3}"/>
              </a:ext>
            </a:extLst>
          </p:cNvPr>
          <p:cNvSpPr/>
          <p:nvPr/>
        </p:nvSpPr>
        <p:spPr>
          <a:xfrm>
            <a:off x="-129119" y="-72200"/>
            <a:ext cx="3096126" cy="6677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9A04FF-7F25-F739-D31E-DF7D0FD2DF36}"/>
              </a:ext>
            </a:extLst>
          </p:cNvPr>
          <p:cNvSpPr/>
          <p:nvPr/>
        </p:nvSpPr>
        <p:spPr>
          <a:xfrm>
            <a:off x="0" y="7258519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DEC53B-F026-08E9-C230-5A74200C4E89}"/>
              </a:ext>
            </a:extLst>
          </p:cNvPr>
          <p:cNvGrpSpPr/>
          <p:nvPr/>
        </p:nvGrpSpPr>
        <p:grpSpPr>
          <a:xfrm>
            <a:off x="262830" y="698562"/>
            <a:ext cx="13875083" cy="7147070"/>
            <a:chOff x="-540344" y="408762"/>
            <a:chExt cx="15495565" cy="758644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0BE481-5C39-B5C5-DDFA-0EAA938E68B7}"/>
                </a:ext>
              </a:extLst>
            </p:cNvPr>
            <p:cNvSpPr/>
            <p:nvPr/>
          </p:nvSpPr>
          <p:spPr>
            <a:xfrm rot="5400000" flipH="1" flipV="1">
              <a:off x="7681253" y="2420854"/>
              <a:ext cx="1692442" cy="3511997"/>
            </a:xfrm>
            <a:custGeom>
              <a:avLst/>
              <a:gdLst>
                <a:gd name="connsiteX0" fmla="*/ 846221 w 1692442"/>
                <a:gd name="connsiteY0" fmla="*/ 0 h 3045552"/>
                <a:gd name="connsiteX1" fmla="*/ 879069 w 1692442"/>
                <a:gd name="connsiteY1" fmla="*/ 19609 h 3045552"/>
                <a:gd name="connsiteX2" fmla="*/ 1692442 w 1692442"/>
                <a:gd name="connsiteY2" fmla="*/ 1522776 h 3045552"/>
                <a:gd name="connsiteX3" fmla="*/ 879069 w 1692442"/>
                <a:gd name="connsiteY3" fmla="*/ 3025944 h 3045552"/>
                <a:gd name="connsiteX4" fmla="*/ 846221 w 1692442"/>
                <a:gd name="connsiteY4" fmla="*/ 3045552 h 3045552"/>
                <a:gd name="connsiteX5" fmla="*/ 813374 w 1692442"/>
                <a:gd name="connsiteY5" fmla="*/ 3025944 h 3045552"/>
                <a:gd name="connsiteX6" fmla="*/ 0 w 1692442"/>
                <a:gd name="connsiteY6" fmla="*/ 1522776 h 3045552"/>
                <a:gd name="connsiteX7" fmla="*/ 813374 w 1692442"/>
                <a:gd name="connsiteY7" fmla="*/ 19609 h 304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2442" h="3045552">
                  <a:moveTo>
                    <a:pt x="846221" y="0"/>
                  </a:moveTo>
                  <a:lnTo>
                    <a:pt x="879069" y="19609"/>
                  </a:lnTo>
                  <a:cubicBezTo>
                    <a:pt x="1369800" y="345374"/>
                    <a:pt x="1692442" y="897052"/>
                    <a:pt x="1692442" y="1522776"/>
                  </a:cubicBezTo>
                  <a:cubicBezTo>
                    <a:pt x="1692442" y="2148501"/>
                    <a:pt x="1369800" y="2700178"/>
                    <a:pt x="879069" y="3025944"/>
                  </a:cubicBezTo>
                  <a:lnTo>
                    <a:pt x="846221" y="3045552"/>
                  </a:lnTo>
                  <a:lnTo>
                    <a:pt x="813374" y="3025944"/>
                  </a:lnTo>
                  <a:cubicBezTo>
                    <a:pt x="322643" y="2700178"/>
                    <a:pt x="0" y="2148501"/>
                    <a:pt x="0" y="1522776"/>
                  </a:cubicBezTo>
                  <a:cubicBezTo>
                    <a:pt x="0" y="897052"/>
                    <a:pt x="322643" y="345374"/>
                    <a:pt x="813374" y="19609"/>
                  </a:cubicBezTo>
                  <a:close/>
                </a:path>
              </a:pathLst>
            </a:custGeom>
            <a:gradFill>
              <a:gsLst>
                <a:gs pos="32000">
                  <a:schemeClr val="accent5">
                    <a:lumMod val="75000"/>
                  </a:schemeClr>
                </a:gs>
                <a:gs pos="15000">
                  <a:schemeClr val="accent1">
                    <a:lumMod val="45000"/>
                    <a:lumOff val="55000"/>
                  </a:schemeClr>
                </a:gs>
                <a:gs pos="67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8265747-18E6-44C3-7E04-3814F51665F1}"/>
                </a:ext>
              </a:extLst>
            </p:cNvPr>
            <p:cNvSpPr/>
            <p:nvPr/>
          </p:nvSpPr>
          <p:spPr>
            <a:xfrm rot="5400000">
              <a:off x="5041504" y="2447772"/>
              <a:ext cx="1692442" cy="3511997"/>
            </a:xfrm>
            <a:custGeom>
              <a:avLst/>
              <a:gdLst>
                <a:gd name="connsiteX0" fmla="*/ 846221 w 1692442"/>
                <a:gd name="connsiteY0" fmla="*/ 0 h 3045552"/>
                <a:gd name="connsiteX1" fmla="*/ 879069 w 1692442"/>
                <a:gd name="connsiteY1" fmla="*/ 19609 h 3045552"/>
                <a:gd name="connsiteX2" fmla="*/ 1692442 w 1692442"/>
                <a:gd name="connsiteY2" fmla="*/ 1522776 h 3045552"/>
                <a:gd name="connsiteX3" fmla="*/ 879069 w 1692442"/>
                <a:gd name="connsiteY3" fmla="*/ 3025944 h 3045552"/>
                <a:gd name="connsiteX4" fmla="*/ 846221 w 1692442"/>
                <a:gd name="connsiteY4" fmla="*/ 3045552 h 3045552"/>
                <a:gd name="connsiteX5" fmla="*/ 813374 w 1692442"/>
                <a:gd name="connsiteY5" fmla="*/ 3025944 h 3045552"/>
                <a:gd name="connsiteX6" fmla="*/ 0 w 1692442"/>
                <a:gd name="connsiteY6" fmla="*/ 1522776 h 3045552"/>
                <a:gd name="connsiteX7" fmla="*/ 813374 w 1692442"/>
                <a:gd name="connsiteY7" fmla="*/ 19609 h 304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2442" h="3045552">
                  <a:moveTo>
                    <a:pt x="846221" y="0"/>
                  </a:moveTo>
                  <a:lnTo>
                    <a:pt x="879069" y="19609"/>
                  </a:lnTo>
                  <a:cubicBezTo>
                    <a:pt x="1369800" y="345374"/>
                    <a:pt x="1692442" y="897052"/>
                    <a:pt x="1692442" y="1522776"/>
                  </a:cubicBezTo>
                  <a:cubicBezTo>
                    <a:pt x="1692442" y="2148501"/>
                    <a:pt x="1369800" y="2700178"/>
                    <a:pt x="879069" y="3025944"/>
                  </a:cubicBezTo>
                  <a:lnTo>
                    <a:pt x="846221" y="3045552"/>
                  </a:lnTo>
                  <a:lnTo>
                    <a:pt x="813374" y="3025944"/>
                  </a:lnTo>
                  <a:cubicBezTo>
                    <a:pt x="322643" y="2700178"/>
                    <a:pt x="0" y="2148501"/>
                    <a:pt x="0" y="1522776"/>
                  </a:cubicBezTo>
                  <a:cubicBezTo>
                    <a:pt x="0" y="897052"/>
                    <a:pt x="322643" y="345374"/>
                    <a:pt x="813374" y="19609"/>
                  </a:cubicBezTo>
                  <a:close/>
                </a:path>
              </a:pathLst>
            </a:custGeom>
            <a:gradFill>
              <a:gsLst>
                <a:gs pos="32000">
                  <a:schemeClr val="accent5">
                    <a:lumMod val="75000"/>
                  </a:schemeClr>
                </a:gs>
                <a:gs pos="15000">
                  <a:schemeClr val="accent1">
                    <a:lumMod val="45000"/>
                    <a:lumOff val="55000"/>
                  </a:schemeClr>
                </a:gs>
                <a:gs pos="67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6883F2E-5E7E-3FAC-2C57-072FD96A63B9}"/>
                </a:ext>
              </a:extLst>
            </p:cNvPr>
            <p:cNvSpPr/>
            <p:nvPr/>
          </p:nvSpPr>
          <p:spPr>
            <a:xfrm>
              <a:off x="6328611" y="1268549"/>
              <a:ext cx="1692442" cy="3511997"/>
            </a:xfrm>
            <a:custGeom>
              <a:avLst/>
              <a:gdLst>
                <a:gd name="connsiteX0" fmla="*/ 846221 w 1692442"/>
                <a:gd name="connsiteY0" fmla="*/ 0 h 3045552"/>
                <a:gd name="connsiteX1" fmla="*/ 879069 w 1692442"/>
                <a:gd name="connsiteY1" fmla="*/ 19609 h 3045552"/>
                <a:gd name="connsiteX2" fmla="*/ 1692442 w 1692442"/>
                <a:gd name="connsiteY2" fmla="*/ 1522776 h 3045552"/>
                <a:gd name="connsiteX3" fmla="*/ 879069 w 1692442"/>
                <a:gd name="connsiteY3" fmla="*/ 3025944 h 3045552"/>
                <a:gd name="connsiteX4" fmla="*/ 846221 w 1692442"/>
                <a:gd name="connsiteY4" fmla="*/ 3045552 h 3045552"/>
                <a:gd name="connsiteX5" fmla="*/ 813374 w 1692442"/>
                <a:gd name="connsiteY5" fmla="*/ 3025944 h 3045552"/>
                <a:gd name="connsiteX6" fmla="*/ 0 w 1692442"/>
                <a:gd name="connsiteY6" fmla="*/ 1522776 h 3045552"/>
                <a:gd name="connsiteX7" fmla="*/ 813374 w 1692442"/>
                <a:gd name="connsiteY7" fmla="*/ 19609 h 304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2442" h="3045552">
                  <a:moveTo>
                    <a:pt x="846221" y="0"/>
                  </a:moveTo>
                  <a:lnTo>
                    <a:pt x="879069" y="19609"/>
                  </a:lnTo>
                  <a:cubicBezTo>
                    <a:pt x="1369800" y="345374"/>
                    <a:pt x="1692442" y="897052"/>
                    <a:pt x="1692442" y="1522776"/>
                  </a:cubicBezTo>
                  <a:cubicBezTo>
                    <a:pt x="1692442" y="2148501"/>
                    <a:pt x="1369800" y="2700178"/>
                    <a:pt x="879069" y="3025944"/>
                  </a:cubicBezTo>
                  <a:lnTo>
                    <a:pt x="846221" y="3045552"/>
                  </a:lnTo>
                  <a:lnTo>
                    <a:pt x="813374" y="3025944"/>
                  </a:lnTo>
                  <a:cubicBezTo>
                    <a:pt x="322643" y="2700178"/>
                    <a:pt x="0" y="2148501"/>
                    <a:pt x="0" y="1522776"/>
                  </a:cubicBezTo>
                  <a:cubicBezTo>
                    <a:pt x="0" y="897052"/>
                    <a:pt x="322643" y="345374"/>
                    <a:pt x="813374" y="196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accent1">
                    <a:lumMod val="45000"/>
                    <a:lumOff val="55000"/>
                  </a:schemeClr>
                </a:gs>
                <a:gs pos="78000">
                  <a:srgbClr val="00206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847BD1-0779-5DF5-3A33-81445CE06C6E}"/>
                </a:ext>
              </a:extLst>
            </p:cNvPr>
            <p:cNvSpPr/>
            <p:nvPr/>
          </p:nvSpPr>
          <p:spPr>
            <a:xfrm rot="2644467">
              <a:off x="7551154" y="1739425"/>
              <a:ext cx="1692442" cy="3511997"/>
            </a:xfrm>
            <a:custGeom>
              <a:avLst/>
              <a:gdLst>
                <a:gd name="connsiteX0" fmla="*/ 846221 w 1692442"/>
                <a:gd name="connsiteY0" fmla="*/ 0 h 3045552"/>
                <a:gd name="connsiteX1" fmla="*/ 879069 w 1692442"/>
                <a:gd name="connsiteY1" fmla="*/ 19609 h 3045552"/>
                <a:gd name="connsiteX2" fmla="*/ 1692442 w 1692442"/>
                <a:gd name="connsiteY2" fmla="*/ 1522776 h 3045552"/>
                <a:gd name="connsiteX3" fmla="*/ 879069 w 1692442"/>
                <a:gd name="connsiteY3" fmla="*/ 3025944 h 3045552"/>
                <a:gd name="connsiteX4" fmla="*/ 846221 w 1692442"/>
                <a:gd name="connsiteY4" fmla="*/ 3045552 h 3045552"/>
                <a:gd name="connsiteX5" fmla="*/ 813374 w 1692442"/>
                <a:gd name="connsiteY5" fmla="*/ 3025944 h 3045552"/>
                <a:gd name="connsiteX6" fmla="*/ 0 w 1692442"/>
                <a:gd name="connsiteY6" fmla="*/ 1522776 h 3045552"/>
                <a:gd name="connsiteX7" fmla="*/ 813374 w 1692442"/>
                <a:gd name="connsiteY7" fmla="*/ 19609 h 304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2442" h="3045552">
                  <a:moveTo>
                    <a:pt x="846221" y="0"/>
                  </a:moveTo>
                  <a:lnTo>
                    <a:pt x="879069" y="19609"/>
                  </a:lnTo>
                  <a:cubicBezTo>
                    <a:pt x="1369800" y="345374"/>
                    <a:pt x="1692442" y="897052"/>
                    <a:pt x="1692442" y="1522776"/>
                  </a:cubicBezTo>
                  <a:cubicBezTo>
                    <a:pt x="1692442" y="2148501"/>
                    <a:pt x="1369800" y="2700178"/>
                    <a:pt x="879069" y="3025944"/>
                  </a:cubicBezTo>
                  <a:lnTo>
                    <a:pt x="846221" y="3045552"/>
                  </a:lnTo>
                  <a:lnTo>
                    <a:pt x="813374" y="3025944"/>
                  </a:lnTo>
                  <a:cubicBezTo>
                    <a:pt x="322643" y="2700178"/>
                    <a:pt x="0" y="2148501"/>
                    <a:pt x="0" y="1522776"/>
                  </a:cubicBezTo>
                  <a:cubicBezTo>
                    <a:pt x="0" y="897052"/>
                    <a:pt x="322643" y="345374"/>
                    <a:pt x="813374" y="196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accent1">
                    <a:lumMod val="45000"/>
                    <a:lumOff val="55000"/>
                  </a:schemeClr>
                </a:gs>
                <a:gs pos="78000">
                  <a:srgbClr val="00206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BADCCE4-6E0F-A72D-E5E2-3FA0B5847716}"/>
                </a:ext>
              </a:extLst>
            </p:cNvPr>
            <p:cNvSpPr/>
            <p:nvPr/>
          </p:nvSpPr>
          <p:spPr>
            <a:xfrm rot="7224228">
              <a:off x="7551154" y="3273410"/>
              <a:ext cx="1692442" cy="3511997"/>
            </a:xfrm>
            <a:custGeom>
              <a:avLst/>
              <a:gdLst>
                <a:gd name="connsiteX0" fmla="*/ 846221 w 1692442"/>
                <a:gd name="connsiteY0" fmla="*/ 0 h 3045552"/>
                <a:gd name="connsiteX1" fmla="*/ 879069 w 1692442"/>
                <a:gd name="connsiteY1" fmla="*/ 19609 h 3045552"/>
                <a:gd name="connsiteX2" fmla="*/ 1692442 w 1692442"/>
                <a:gd name="connsiteY2" fmla="*/ 1522776 h 3045552"/>
                <a:gd name="connsiteX3" fmla="*/ 879069 w 1692442"/>
                <a:gd name="connsiteY3" fmla="*/ 3025944 h 3045552"/>
                <a:gd name="connsiteX4" fmla="*/ 846221 w 1692442"/>
                <a:gd name="connsiteY4" fmla="*/ 3045552 h 3045552"/>
                <a:gd name="connsiteX5" fmla="*/ 813374 w 1692442"/>
                <a:gd name="connsiteY5" fmla="*/ 3025944 h 3045552"/>
                <a:gd name="connsiteX6" fmla="*/ 0 w 1692442"/>
                <a:gd name="connsiteY6" fmla="*/ 1522776 h 3045552"/>
                <a:gd name="connsiteX7" fmla="*/ 813374 w 1692442"/>
                <a:gd name="connsiteY7" fmla="*/ 19609 h 304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2442" h="3045552">
                  <a:moveTo>
                    <a:pt x="846221" y="0"/>
                  </a:moveTo>
                  <a:lnTo>
                    <a:pt x="879069" y="19609"/>
                  </a:lnTo>
                  <a:cubicBezTo>
                    <a:pt x="1369800" y="345374"/>
                    <a:pt x="1692442" y="897052"/>
                    <a:pt x="1692442" y="1522776"/>
                  </a:cubicBezTo>
                  <a:cubicBezTo>
                    <a:pt x="1692442" y="2148501"/>
                    <a:pt x="1369800" y="2700178"/>
                    <a:pt x="879069" y="3025944"/>
                  </a:cubicBezTo>
                  <a:lnTo>
                    <a:pt x="846221" y="3045552"/>
                  </a:lnTo>
                  <a:lnTo>
                    <a:pt x="813374" y="3025944"/>
                  </a:lnTo>
                  <a:cubicBezTo>
                    <a:pt x="322643" y="2700178"/>
                    <a:pt x="0" y="2148501"/>
                    <a:pt x="0" y="1522776"/>
                  </a:cubicBezTo>
                  <a:cubicBezTo>
                    <a:pt x="0" y="897052"/>
                    <a:pt x="322643" y="345374"/>
                    <a:pt x="813374" y="196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accent1">
                    <a:lumMod val="45000"/>
                    <a:lumOff val="55000"/>
                  </a:schemeClr>
                </a:gs>
                <a:gs pos="78000">
                  <a:srgbClr val="00206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4D6A99-B2EA-E608-D403-E1592099B43C}"/>
                </a:ext>
              </a:extLst>
            </p:cNvPr>
            <p:cNvSpPr/>
            <p:nvPr/>
          </p:nvSpPr>
          <p:spPr>
            <a:xfrm rot="18522585" flipH="1">
              <a:off x="5198111" y="1782772"/>
              <a:ext cx="1622231" cy="3511997"/>
            </a:xfrm>
            <a:custGeom>
              <a:avLst/>
              <a:gdLst>
                <a:gd name="connsiteX0" fmla="*/ 846221 w 1692442"/>
                <a:gd name="connsiteY0" fmla="*/ 0 h 3045552"/>
                <a:gd name="connsiteX1" fmla="*/ 879069 w 1692442"/>
                <a:gd name="connsiteY1" fmla="*/ 19609 h 3045552"/>
                <a:gd name="connsiteX2" fmla="*/ 1692442 w 1692442"/>
                <a:gd name="connsiteY2" fmla="*/ 1522776 h 3045552"/>
                <a:gd name="connsiteX3" fmla="*/ 879069 w 1692442"/>
                <a:gd name="connsiteY3" fmla="*/ 3025944 h 3045552"/>
                <a:gd name="connsiteX4" fmla="*/ 846221 w 1692442"/>
                <a:gd name="connsiteY4" fmla="*/ 3045552 h 3045552"/>
                <a:gd name="connsiteX5" fmla="*/ 813374 w 1692442"/>
                <a:gd name="connsiteY5" fmla="*/ 3025944 h 3045552"/>
                <a:gd name="connsiteX6" fmla="*/ 0 w 1692442"/>
                <a:gd name="connsiteY6" fmla="*/ 1522776 h 3045552"/>
                <a:gd name="connsiteX7" fmla="*/ 813374 w 1692442"/>
                <a:gd name="connsiteY7" fmla="*/ 19609 h 304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2442" h="3045552">
                  <a:moveTo>
                    <a:pt x="846221" y="0"/>
                  </a:moveTo>
                  <a:lnTo>
                    <a:pt x="879069" y="19609"/>
                  </a:lnTo>
                  <a:cubicBezTo>
                    <a:pt x="1369800" y="345374"/>
                    <a:pt x="1692442" y="897052"/>
                    <a:pt x="1692442" y="1522776"/>
                  </a:cubicBezTo>
                  <a:cubicBezTo>
                    <a:pt x="1692442" y="2148501"/>
                    <a:pt x="1369800" y="2700178"/>
                    <a:pt x="879069" y="3025944"/>
                  </a:cubicBezTo>
                  <a:lnTo>
                    <a:pt x="846221" y="3045552"/>
                  </a:lnTo>
                  <a:lnTo>
                    <a:pt x="813374" y="3025944"/>
                  </a:lnTo>
                  <a:cubicBezTo>
                    <a:pt x="322643" y="2700178"/>
                    <a:pt x="0" y="2148501"/>
                    <a:pt x="0" y="1522776"/>
                  </a:cubicBezTo>
                  <a:cubicBezTo>
                    <a:pt x="0" y="897052"/>
                    <a:pt x="322643" y="345374"/>
                    <a:pt x="813374" y="196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accent1">
                    <a:lumMod val="45000"/>
                    <a:lumOff val="55000"/>
                  </a:schemeClr>
                </a:gs>
                <a:gs pos="78000">
                  <a:srgbClr val="00206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2B98AF7-6724-B0CD-9453-39AC55AE9AE1}"/>
                </a:ext>
              </a:extLst>
            </p:cNvPr>
            <p:cNvSpPr/>
            <p:nvPr/>
          </p:nvSpPr>
          <p:spPr>
            <a:xfrm rot="3070585" flipV="1">
              <a:off x="4986389" y="3245258"/>
              <a:ext cx="1692442" cy="3511997"/>
            </a:xfrm>
            <a:custGeom>
              <a:avLst/>
              <a:gdLst>
                <a:gd name="connsiteX0" fmla="*/ 846221 w 1692442"/>
                <a:gd name="connsiteY0" fmla="*/ 0 h 3045552"/>
                <a:gd name="connsiteX1" fmla="*/ 879069 w 1692442"/>
                <a:gd name="connsiteY1" fmla="*/ 19609 h 3045552"/>
                <a:gd name="connsiteX2" fmla="*/ 1692442 w 1692442"/>
                <a:gd name="connsiteY2" fmla="*/ 1522776 h 3045552"/>
                <a:gd name="connsiteX3" fmla="*/ 879069 w 1692442"/>
                <a:gd name="connsiteY3" fmla="*/ 3025944 h 3045552"/>
                <a:gd name="connsiteX4" fmla="*/ 846221 w 1692442"/>
                <a:gd name="connsiteY4" fmla="*/ 3045552 h 3045552"/>
                <a:gd name="connsiteX5" fmla="*/ 813374 w 1692442"/>
                <a:gd name="connsiteY5" fmla="*/ 3025944 h 3045552"/>
                <a:gd name="connsiteX6" fmla="*/ 0 w 1692442"/>
                <a:gd name="connsiteY6" fmla="*/ 1522776 h 3045552"/>
                <a:gd name="connsiteX7" fmla="*/ 813374 w 1692442"/>
                <a:gd name="connsiteY7" fmla="*/ 19609 h 304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2442" h="3045552">
                  <a:moveTo>
                    <a:pt x="846221" y="0"/>
                  </a:moveTo>
                  <a:lnTo>
                    <a:pt x="879069" y="19609"/>
                  </a:lnTo>
                  <a:cubicBezTo>
                    <a:pt x="1369800" y="345374"/>
                    <a:pt x="1692442" y="897052"/>
                    <a:pt x="1692442" y="1522776"/>
                  </a:cubicBezTo>
                  <a:cubicBezTo>
                    <a:pt x="1692442" y="2148501"/>
                    <a:pt x="1369800" y="2700178"/>
                    <a:pt x="879069" y="3025944"/>
                  </a:cubicBezTo>
                  <a:lnTo>
                    <a:pt x="846221" y="3045552"/>
                  </a:lnTo>
                  <a:lnTo>
                    <a:pt x="813374" y="3025944"/>
                  </a:lnTo>
                  <a:cubicBezTo>
                    <a:pt x="322643" y="2700178"/>
                    <a:pt x="0" y="2148501"/>
                    <a:pt x="0" y="1522776"/>
                  </a:cubicBezTo>
                  <a:cubicBezTo>
                    <a:pt x="0" y="897052"/>
                    <a:pt x="322643" y="345374"/>
                    <a:pt x="813374" y="196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accent1">
                    <a:lumMod val="45000"/>
                    <a:lumOff val="55000"/>
                  </a:schemeClr>
                </a:gs>
                <a:gs pos="78000">
                  <a:srgbClr val="00206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17923C-FDF2-FB23-507F-A5ECE6321BD9}"/>
                </a:ext>
              </a:extLst>
            </p:cNvPr>
            <p:cNvSpPr/>
            <p:nvPr/>
          </p:nvSpPr>
          <p:spPr>
            <a:xfrm rot="10800000">
              <a:off x="6328611" y="3877024"/>
              <a:ext cx="1692442" cy="3511997"/>
            </a:xfrm>
            <a:custGeom>
              <a:avLst/>
              <a:gdLst>
                <a:gd name="connsiteX0" fmla="*/ 846221 w 1692442"/>
                <a:gd name="connsiteY0" fmla="*/ 0 h 3045552"/>
                <a:gd name="connsiteX1" fmla="*/ 879069 w 1692442"/>
                <a:gd name="connsiteY1" fmla="*/ 19609 h 3045552"/>
                <a:gd name="connsiteX2" fmla="*/ 1692442 w 1692442"/>
                <a:gd name="connsiteY2" fmla="*/ 1522776 h 3045552"/>
                <a:gd name="connsiteX3" fmla="*/ 879069 w 1692442"/>
                <a:gd name="connsiteY3" fmla="*/ 3025944 h 3045552"/>
                <a:gd name="connsiteX4" fmla="*/ 846221 w 1692442"/>
                <a:gd name="connsiteY4" fmla="*/ 3045552 h 3045552"/>
                <a:gd name="connsiteX5" fmla="*/ 813374 w 1692442"/>
                <a:gd name="connsiteY5" fmla="*/ 3025944 h 3045552"/>
                <a:gd name="connsiteX6" fmla="*/ 0 w 1692442"/>
                <a:gd name="connsiteY6" fmla="*/ 1522776 h 3045552"/>
                <a:gd name="connsiteX7" fmla="*/ 813374 w 1692442"/>
                <a:gd name="connsiteY7" fmla="*/ 19609 h 304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2442" h="3045552">
                  <a:moveTo>
                    <a:pt x="846221" y="0"/>
                  </a:moveTo>
                  <a:lnTo>
                    <a:pt x="879069" y="19609"/>
                  </a:lnTo>
                  <a:cubicBezTo>
                    <a:pt x="1369800" y="345374"/>
                    <a:pt x="1692442" y="897052"/>
                    <a:pt x="1692442" y="1522776"/>
                  </a:cubicBezTo>
                  <a:cubicBezTo>
                    <a:pt x="1692442" y="2148501"/>
                    <a:pt x="1369800" y="2700178"/>
                    <a:pt x="879069" y="3025944"/>
                  </a:cubicBezTo>
                  <a:lnTo>
                    <a:pt x="846221" y="3045552"/>
                  </a:lnTo>
                  <a:lnTo>
                    <a:pt x="813374" y="3025944"/>
                  </a:lnTo>
                  <a:cubicBezTo>
                    <a:pt x="322643" y="2700178"/>
                    <a:pt x="0" y="2148501"/>
                    <a:pt x="0" y="1522776"/>
                  </a:cubicBezTo>
                  <a:cubicBezTo>
                    <a:pt x="0" y="897052"/>
                    <a:pt x="322643" y="345374"/>
                    <a:pt x="813374" y="196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accent1">
                    <a:lumMod val="45000"/>
                    <a:lumOff val="55000"/>
                  </a:schemeClr>
                </a:gs>
                <a:gs pos="78000">
                  <a:srgbClr val="00206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sp>
          <p:nvSpPr>
            <p:cNvPr id="23" name="Text 0">
              <a:extLst>
                <a:ext uri="{FF2B5EF4-FFF2-40B4-BE49-F238E27FC236}">
                  <a16:creationId xmlns:a16="http://schemas.microsoft.com/office/drawing/2014/main" id="{E8DCA9FB-FFCB-8982-667F-9AD8F1D3C584}"/>
                </a:ext>
              </a:extLst>
            </p:cNvPr>
            <p:cNvSpPr/>
            <p:nvPr/>
          </p:nvSpPr>
          <p:spPr>
            <a:xfrm>
              <a:off x="4961441" y="408762"/>
              <a:ext cx="4426778" cy="56087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Medium" pitchFamily="34" charset="-122"/>
                  <a:cs typeface="Times New Roman" panose="02020603050405020304" pitchFamily="18" charset="0"/>
                </a:rPr>
                <a:t>Data Collection Strategy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0">
              <a:extLst>
                <a:ext uri="{FF2B5EF4-FFF2-40B4-BE49-F238E27FC236}">
                  <a16:creationId xmlns:a16="http://schemas.microsoft.com/office/drawing/2014/main" id="{C2493FB6-D943-7EAF-66A3-944B8390123E}"/>
                </a:ext>
              </a:extLst>
            </p:cNvPr>
            <p:cNvSpPr/>
            <p:nvPr/>
          </p:nvSpPr>
          <p:spPr>
            <a:xfrm>
              <a:off x="9041326" y="1510508"/>
              <a:ext cx="5435695" cy="50586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Medium" pitchFamily="34" charset="-122"/>
                  <a:cs typeface="Times New Roman" panose="02020603050405020304" pitchFamily="18" charset="0"/>
                </a:rPr>
                <a:t>Automation with GitHub Actions</a:t>
              </a:r>
              <a:endPara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0">
              <a:extLst>
                <a:ext uri="{FF2B5EF4-FFF2-40B4-BE49-F238E27FC236}">
                  <a16:creationId xmlns:a16="http://schemas.microsoft.com/office/drawing/2014/main" id="{8FC6BD46-377C-36F4-3450-4F5330DCEA0F}"/>
                </a:ext>
              </a:extLst>
            </p:cNvPr>
            <p:cNvSpPr/>
            <p:nvPr/>
          </p:nvSpPr>
          <p:spPr>
            <a:xfrm>
              <a:off x="9101667" y="5850745"/>
              <a:ext cx="5853554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Medium" pitchFamily="34" charset="-122"/>
                  <a:cs typeface="Times New Roman" panose="02020603050405020304" pitchFamily="18" charset="0"/>
                </a:rPr>
                <a:t>Feature Store Integration &amp; EDA</a:t>
              </a:r>
              <a:endPara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0">
              <a:extLst>
                <a:ext uri="{FF2B5EF4-FFF2-40B4-BE49-F238E27FC236}">
                  <a16:creationId xmlns:a16="http://schemas.microsoft.com/office/drawing/2014/main" id="{9BD0CDDF-8257-DA45-9C7D-A95603E6C441}"/>
                </a:ext>
              </a:extLst>
            </p:cNvPr>
            <p:cNvSpPr/>
            <p:nvPr/>
          </p:nvSpPr>
          <p:spPr>
            <a:xfrm>
              <a:off x="5527928" y="7286426"/>
              <a:ext cx="3828084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Medium" pitchFamily="34" charset="-122"/>
                  <a:cs typeface="Times New Roman" panose="02020603050405020304" pitchFamily="18" charset="0"/>
                </a:rPr>
                <a:t>Feature Engineering</a:t>
              </a:r>
              <a:endPara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0">
              <a:extLst>
                <a:ext uri="{FF2B5EF4-FFF2-40B4-BE49-F238E27FC236}">
                  <a16:creationId xmlns:a16="http://schemas.microsoft.com/office/drawing/2014/main" id="{23BBB0C7-5673-73A2-242C-178F04B0E2A6}"/>
                </a:ext>
              </a:extLst>
            </p:cNvPr>
            <p:cNvSpPr/>
            <p:nvPr/>
          </p:nvSpPr>
          <p:spPr>
            <a:xfrm>
              <a:off x="-540344" y="5929289"/>
              <a:ext cx="5288805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Medium" pitchFamily="34" charset="-122"/>
                  <a:cs typeface="Times New Roman" panose="02020603050405020304" pitchFamily="18" charset="0"/>
                </a:rPr>
                <a:t>Model Training &amp; Evaluation</a:t>
              </a:r>
              <a:endPara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0">
              <a:extLst>
                <a:ext uri="{FF2B5EF4-FFF2-40B4-BE49-F238E27FC236}">
                  <a16:creationId xmlns:a16="http://schemas.microsoft.com/office/drawing/2014/main" id="{AD1B6632-FB1E-29F7-2FCD-4EC9439A954B}"/>
                </a:ext>
              </a:extLst>
            </p:cNvPr>
            <p:cNvSpPr/>
            <p:nvPr/>
          </p:nvSpPr>
          <p:spPr>
            <a:xfrm>
              <a:off x="117455" y="1641477"/>
              <a:ext cx="4762536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Medium" pitchFamily="34" charset="-122"/>
                  <a:cs typeface="Times New Roman" panose="02020603050405020304" pitchFamily="18" charset="0"/>
                </a:rPr>
                <a:t>Visualization with Gradio</a:t>
              </a:r>
              <a:endPara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69839B-4521-3B68-7C89-0B9CA12C3D59}"/>
                </a:ext>
              </a:extLst>
            </p:cNvPr>
            <p:cNvSpPr txBox="1"/>
            <p:nvPr/>
          </p:nvSpPr>
          <p:spPr>
            <a:xfrm>
              <a:off x="9208168" y="2378039"/>
              <a:ext cx="22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PK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640C36-62D4-70B4-0B0B-528ACAEA6939}"/>
                </a:ext>
              </a:extLst>
            </p:cNvPr>
            <p:cNvSpPr txBox="1"/>
            <p:nvPr/>
          </p:nvSpPr>
          <p:spPr>
            <a:xfrm>
              <a:off x="9488903" y="5588670"/>
              <a:ext cx="22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PK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E833CE-738A-196B-5423-C56770EB0553}"/>
                </a:ext>
              </a:extLst>
            </p:cNvPr>
            <p:cNvSpPr txBox="1"/>
            <p:nvPr/>
          </p:nvSpPr>
          <p:spPr>
            <a:xfrm>
              <a:off x="7062536" y="1503762"/>
              <a:ext cx="22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PK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337F2D-85D0-E3AD-2516-3B31BA8AE04A}"/>
                </a:ext>
              </a:extLst>
            </p:cNvPr>
            <p:cNvSpPr txBox="1"/>
            <p:nvPr/>
          </p:nvSpPr>
          <p:spPr>
            <a:xfrm>
              <a:off x="7062535" y="6945120"/>
              <a:ext cx="22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PK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232249-F616-11F0-1C06-932EA1D90B7E}"/>
                </a:ext>
              </a:extLst>
            </p:cNvPr>
            <p:cNvSpPr txBox="1"/>
            <p:nvPr/>
          </p:nvSpPr>
          <p:spPr>
            <a:xfrm>
              <a:off x="4523872" y="5764040"/>
              <a:ext cx="22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PK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9C910C-E7DB-2AF7-B8A0-D332315DD1D7}"/>
                </a:ext>
              </a:extLst>
            </p:cNvPr>
            <p:cNvSpPr txBox="1"/>
            <p:nvPr/>
          </p:nvSpPr>
          <p:spPr>
            <a:xfrm>
              <a:off x="4684291" y="2479375"/>
              <a:ext cx="22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PK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0E82718-5D34-1BF8-DFB6-D3F2212167F2}"/>
              </a:ext>
            </a:extLst>
          </p:cNvPr>
          <p:cNvSpPr txBox="1"/>
          <p:nvPr/>
        </p:nvSpPr>
        <p:spPr>
          <a:xfrm>
            <a:off x="449165" y="30832"/>
            <a:ext cx="267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Process</a:t>
            </a:r>
            <a:endParaRPr lang="en-PK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11729" y="2533662"/>
            <a:ext cx="61230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Times New Roman" panose="02020603050405020304" pitchFamily="18" charset="0"/>
                <a:ea typeface="Roboto Medium" pitchFamily="34" charset="-122"/>
                <a:cs typeface="Times New Roman" panose="02020603050405020304" pitchFamily="18" charset="0"/>
              </a:rPr>
              <a:t>Data Collection Strategy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Roboto Medium" pitchFamily="34" charset="-122"/>
                <a:cs typeface="Times New Roman" panose="02020603050405020304" pitchFamily="18" charset="0"/>
              </a:rPr>
              <a:t>AQI &amp; Pollutants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1" y="4578310"/>
            <a:ext cx="58476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Raw data on pollutants (PM2.5, PM10, NO₂, NO, CO, O3, SO₂) collected from the Open Weather API.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Roboto Medium" pitchFamily="34" charset="-122"/>
                <a:cs typeface="Times New Roman" panose="02020603050405020304" pitchFamily="18" charset="0"/>
              </a:rPr>
              <a:t>Weather Data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2" y="4578310"/>
            <a:ext cx="58476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Temperature, wind speed, humidity, and AQI values fetched from the IQAir API. Data collected hourly for up-to-date inputs.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9AA7C-FEAF-F46D-8A57-251248D4B227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5DF457-DF97-D713-C519-C5DE53E361F2}"/>
              </a:ext>
            </a:extLst>
          </p:cNvPr>
          <p:cNvGrpSpPr/>
          <p:nvPr/>
        </p:nvGrpSpPr>
        <p:grpSpPr>
          <a:xfrm>
            <a:off x="793790" y="0"/>
            <a:ext cx="1267621" cy="1469827"/>
            <a:chOff x="793790" y="0"/>
            <a:chExt cx="1267621" cy="1469827"/>
          </a:xfrm>
        </p:grpSpPr>
        <p:sp>
          <p:nvSpPr>
            <p:cNvPr id="10" name="Flowchart: Off-page Connector 9">
              <a:extLst>
                <a:ext uri="{FF2B5EF4-FFF2-40B4-BE49-F238E27FC236}">
                  <a16:creationId xmlns:a16="http://schemas.microsoft.com/office/drawing/2014/main" id="{64C72824-0564-5AD3-EC63-7802ADA23CA7}"/>
                </a:ext>
              </a:extLst>
            </p:cNvPr>
            <p:cNvSpPr/>
            <p:nvPr/>
          </p:nvSpPr>
          <p:spPr>
            <a:xfrm>
              <a:off x="793790" y="0"/>
              <a:ext cx="1211473" cy="1469827"/>
            </a:xfrm>
            <a:prstGeom prst="flowChartOffpage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6256CD-492E-E918-E4E5-C4E557CBF929}"/>
                </a:ext>
              </a:extLst>
            </p:cNvPr>
            <p:cNvSpPr txBox="1"/>
            <p:nvPr/>
          </p:nvSpPr>
          <p:spPr>
            <a:xfrm>
              <a:off x="962233" y="174506"/>
              <a:ext cx="10991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PK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E16CA2-6365-3FD3-6C80-913ED28CCF56}"/>
              </a:ext>
            </a:extLst>
          </p:cNvPr>
          <p:cNvSpPr/>
          <p:nvPr/>
        </p:nvSpPr>
        <p:spPr>
          <a:xfrm>
            <a:off x="673768" y="3990007"/>
            <a:ext cx="4748464" cy="37915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93FB01-AD90-9D71-6E15-79545F9A90A9}"/>
              </a:ext>
            </a:extLst>
          </p:cNvPr>
          <p:cNvSpPr/>
          <p:nvPr/>
        </p:nvSpPr>
        <p:spPr>
          <a:xfrm>
            <a:off x="7373242" y="3990007"/>
            <a:ext cx="4748464" cy="37915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43084" y="2499016"/>
            <a:ext cx="81442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chemeClr val="bg1"/>
                </a:solidFill>
                <a:latin typeface="Times New Roman" panose="02020603050405020304" pitchFamily="18" charset="0"/>
                <a:ea typeface="Roboto Medium" pitchFamily="34" charset="-122"/>
                <a:cs typeface="Times New Roman" panose="02020603050405020304" pitchFamily="18" charset="0"/>
              </a:rPr>
              <a:t>Automation with GitHub Actions</a:t>
            </a:r>
            <a:endParaRPr lang="en-US" sz="44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763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 CI/CD pipeline automates the entire process: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3813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2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New data collected hourly.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2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Appended to a CSV file.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265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3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Model training script runs daily without manual intervention.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77135-B382-45FA-6D4E-2446CAF4B92E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FC0FDA-2A12-25F9-5B5D-1F84D0D098D9}"/>
              </a:ext>
            </a:extLst>
          </p:cNvPr>
          <p:cNvGrpSpPr/>
          <p:nvPr/>
        </p:nvGrpSpPr>
        <p:grpSpPr>
          <a:xfrm>
            <a:off x="793790" y="0"/>
            <a:ext cx="1267621" cy="1469827"/>
            <a:chOff x="793790" y="0"/>
            <a:chExt cx="1267621" cy="1469827"/>
          </a:xfrm>
        </p:grpSpPr>
        <p:sp>
          <p:nvSpPr>
            <p:cNvPr id="9" name="Flowchart: Off-page Connector 8">
              <a:extLst>
                <a:ext uri="{FF2B5EF4-FFF2-40B4-BE49-F238E27FC236}">
                  <a16:creationId xmlns:a16="http://schemas.microsoft.com/office/drawing/2014/main" id="{525B0FBB-0592-9B33-5324-A4ECF2ED2C65}"/>
                </a:ext>
              </a:extLst>
            </p:cNvPr>
            <p:cNvSpPr/>
            <p:nvPr/>
          </p:nvSpPr>
          <p:spPr>
            <a:xfrm>
              <a:off x="793790" y="0"/>
              <a:ext cx="1211473" cy="1469827"/>
            </a:xfrm>
            <a:prstGeom prst="flowChartOffpage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00F4FF-6CA6-DDB8-2A29-4DC0CD16D725}"/>
                </a:ext>
              </a:extLst>
            </p:cNvPr>
            <p:cNvSpPr txBox="1"/>
            <p:nvPr/>
          </p:nvSpPr>
          <p:spPr>
            <a:xfrm>
              <a:off x="962233" y="174506"/>
              <a:ext cx="10991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PK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20888" y="2271094"/>
            <a:ext cx="60139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chemeClr val="bg1"/>
                </a:solidFill>
                <a:latin typeface="Times New Roman" panose="02020603050405020304" pitchFamily="18" charset="0"/>
                <a:ea typeface="Roboto Medium" pitchFamily="34" charset="-122"/>
                <a:cs typeface="Times New Roman" panose="02020603050405020304" pitchFamily="18" charset="0"/>
              </a:rPr>
              <a:t>Feature Store Integration</a:t>
            </a:r>
            <a:endParaRPr lang="en-US" sz="44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913813" y="3988260"/>
            <a:ext cx="3524008" cy="662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itchFamily="34" charset="-122"/>
                <a:cs typeface="Times New Roman" panose="02020603050405020304" pitchFamily="18" charset="0"/>
              </a:rPr>
              <a:t>Hopsworks Feature Store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80616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Used to manage daily CSV files containing extracted features.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Daily extracted features are stored in Hopsworks feature store.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Learned the concept of feature group, feature view and training datasets.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9854E2-1783-F67C-28AB-F4E0BD05702D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2712EB-7AD5-6DAB-115A-F2DD80501682}"/>
              </a:ext>
            </a:extLst>
          </p:cNvPr>
          <p:cNvGrpSpPr/>
          <p:nvPr/>
        </p:nvGrpSpPr>
        <p:grpSpPr>
          <a:xfrm>
            <a:off x="793790" y="0"/>
            <a:ext cx="1267621" cy="1469827"/>
            <a:chOff x="793790" y="0"/>
            <a:chExt cx="1267621" cy="1469827"/>
          </a:xfrm>
        </p:grpSpPr>
        <p:sp>
          <p:nvSpPr>
            <p:cNvPr id="9" name="Flowchart: Off-page Connector 8">
              <a:extLst>
                <a:ext uri="{FF2B5EF4-FFF2-40B4-BE49-F238E27FC236}">
                  <a16:creationId xmlns:a16="http://schemas.microsoft.com/office/drawing/2014/main" id="{9FF4D8C2-59D3-36A0-B64B-3C1A3F9CD5BE}"/>
                </a:ext>
              </a:extLst>
            </p:cNvPr>
            <p:cNvSpPr/>
            <p:nvPr/>
          </p:nvSpPr>
          <p:spPr>
            <a:xfrm>
              <a:off x="793790" y="0"/>
              <a:ext cx="1211473" cy="1469827"/>
            </a:xfrm>
            <a:prstGeom prst="flowChartOffpage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A59E1-39DD-39C4-A45A-B0623337E80B}"/>
                </a:ext>
              </a:extLst>
            </p:cNvPr>
            <p:cNvSpPr txBox="1"/>
            <p:nvPr/>
          </p:nvSpPr>
          <p:spPr>
            <a:xfrm>
              <a:off x="962233" y="174506"/>
              <a:ext cx="10991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en-PK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B85DD6-021B-0CD6-8108-27C8D1C3AD7D}"/>
              </a:ext>
            </a:extLst>
          </p:cNvPr>
          <p:cNvSpPr/>
          <p:nvPr/>
        </p:nvSpPr>
        <p:spPr>
          <a:xfrm>
            <a:off x="793790" y="3832741"/>
            <a:ext cx="5221999" cy="708779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865C94-3685-4F4E-87AF-E91753D25A92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FC00A0-098D-22EF-E4E4-5A758C7BAFA5}"/>
              </a:ext>
            </a:extLst>
          </p:cNvPr>
          <p:cNvSpPr/>
          <p:nvPr/>
        </p:nvSpPr>
        <p:spPr>
          <a:xfrm>
            <a:off x="1395662" y="1548063"/>
            <a:ext cx="818148" cy="81814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46A5D2-7205-2938-9F48-ABAE34A8D3A3}"/>
              </a:ext>
            </a:extLst>
          </p:cNvPr>
          <p:cNvSpPr/>
          <p:nvPr/>
        </p:nvSpPr>
        <p:spPr>
          <a:xfrm rot="5400000">
            <a:off x="1467851" y="1558953"/>
            <a:ext cx="673768" cy="2598821"/>
          </a:xfrm>
          <a:custGeom>
            <a:avLst/>
            <a:gdLst>
              <a:gd name="connsiteX0" fmla="*/ 1 w 673768"/>
              <a:gd name="connsiteY0" fmla="*/ 2390274 h 2390274"/>
              <a:gd name="connsiteX1" fmla="*/ 2 w 673768"/>
              <a:gd name="connsiteY1" fmla="*/ 2390273 h 2390274"/>
              <a:gd name="connsiteX2" fmla="*/ 673766 w 673768"/>
              <a:gd name="connsiteY2" fmla="*/ 2390273 h 2390274"/>
              <a:gd name="connsiteX3" fmla="*/ 673767 w 673768"/>
              <a:gd name="connsiteY3" fmla="*/ 2390274 h 2390274"/>
              <a:gd name="connsiteX4" fmla="*/ 0 w 673768"/>
              <a:gd name="connsiteY4" fmla="*/ 2390273 h 2390274"/>
              <a:gd name="connsiteX5" fmla="*/ 0 w 673768"/>
              <a:gd name="connsiteY5" fmla="*/ 336884 h 2390274"/>
              <a:gd name="connsiteX6" fmla="*/ 336884 w 673768"/>
              <a:gd name="connsiteY6" fmla="*/ 0 h 2390274"/>
              <a:gd name="connsiteX7" fmla="*/ 673768 w 673768"/>
              <a:gd name="connsiteY7" fmla="*/ 336884 h 2390274"/>
              <a:gd name="connsiteX8" fmla="*/ 673768 w 673768"/>
              <a:gd name="connsiteY8" fmla="*/ 2390273 h 2390274"/>
              <a:gd name="connsiteX9" fmla="*/ 673766 w 673768"/>
              <a:gd name="connsiteY9" fmla="*/ 2390273 h 2390274"/>
              <a:gd name="connsiteX10" fmla="*/ 336884 w 673768"/>
              <a:gd name="connsiteY10" fmla="*/ 1973180 h 2390274"/>
              <a:gd name="connsiteX11" fmla="*/ 2 w 673768"/>
              <a:gd name="connsiteY11" fmla="*/ 2390273 h 239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3768" h="2390274">
                <a:moveTo>
                  <a:pt x="1" y="2390274"/>
                </a:moveTo>
                <a:lnTo>
                  <a:pt x="2" y="2390273"/>
                </a:lnTo>
                <a:lnTo>
                  <a:pt x="673766" y="2390273"/>
                </a:lnTo>
                <a:lnTo>
                  <a:pt x="673767" y="2390274"/>
                </a:lnTo>
                <a:close/>
                <a:moveTo>
                  <a:pt x="0" y="2390273"/>
                </a:moveTo>
                <a:lnTo>
                  <a:pt x="0" y="336884"/>
                </a:lnTo>
                <a:lnTo>
                  <a:pt x="336884" y="0"/>
                </a:lnTo>
                <a:lnTo>
                  <a:pt x="673768" y="336884"/>
                </a:lnTo>
                <a:lnTo>
                  <a:pt x="673768" y="2390273"/>
                </a:lnTo>
                <a:lnTo>
                  <a:pt x="673766" y="2390273"/>
                </a:lnTo>
                <a:lnTo>
                  <a:pt x="336884" y="1973180"/>
                </a:lnTo>
                <a:lnTo>
                  <a:pt x="2" y="239027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7CEAC0-2860-2C1D-E2EB-96C12852AAE7}"/>
              </a:ext>
            </a:extLst>
          </p:cNvPr>
          <p:cNvSpPr/>
          <p:nvPr/>
        </p:nvSpPr>
        <p:spPr>
          <a:xfrm>
            <a:off x="4146885" y="1548064"/>
            <a:ext cx="818148" cy="81814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D2BF9-5660-22DB-A976-1690D7B14717}"/>
              </a:ext>
            </a:extLst>
          </p:cNvPr>
          <p:cNvSpPr/>
          <p:nvPr/>
        </p:nvSpPr>
        <p:spPr>
          <a:xfrm rot="5400000">
            <a:off x="4219074" y="1558954"/>
            <a:ext cx="673768" cy="2598821"/>
          </a:xfrm>
          <a:custGeom>
            <a:avLst/>
            <a:gdLst>
              <a:gd name="connsiteX0" fmla="*/ 1 w 673768"/>
              <a:gd name="connsiteY0" fmla="*/ 2390274 h 2390274"/>
              <a:gd name="connsiteX1" fmla="*/ 2 w 673768"/>
              <a:gd name="connsiteY1" fmla="*/ 2390273 h 2390274"/>
              <a:gd name="connsiteX2" fmla="*/ 673766 w 673768"/>
              <a:gd name="connsiteY2" fmla="*/ 2390273 h 2390274"/>
              <a:gd name="connsiteX3" fmla="*/ 673767 w 673768"/>
              <a:gd name="connsiteY3" fmla="*/ 2390274 h 2390274"/>
              <a:gd name="connsiteX4" fmla="*/ 0 w 673768"/>
              <a:gd name="connsiteY4" fmla="*/ 2390273 h 2390274"/>
              <a:gd name="connsiteX5" fmla="*/ 0 w 673768"/>
              <a:gd name="connsiteY5" fmla="*/ 336884 h 2390274"/>
              <a:gd name="connsiteX6" fmla="*/ 336884 w 673768"/>
              <a:gd name="connsiteY6" fmla="*/ 0 h 2390274"/>
              <a:gd name="connsiteX7" fmla="*/ 673768 w 673768"/>
              <a:gd name="connsiteY7" fmla="*/ 336884 h 2390274"/>
              <a:gd name="connsiteX8" fmla="*/ 673768 w 673768"/>
              <a:gd name="connsiteY8" fmla="*/ 2390273 h 2390274"/>
              <a:gd name="connsiteX9" fmla="*/ 673766 w 673768"/>
              <a:gd name="connsiteY9" fmla="*/ 2390273 h 2390274"/>
              <a:gd name="connsiteX10" fmla="*/ 336884 w 673768"/>
              <a:gd name="connsiteY10" fmla="*/ 1973180 h 2390274"/>
              <a:gd name="connsiteX11" fmla="*/ 2 w 673768"/>
              <a:gd name="connsiteY11" fmla="*/ 2390273 h 239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3768" h="2390274">
                <a:moveTo>
                  <a:pt x="1" y="2390274"/>
                </a:moveTo>
                <a:lnTo>
                  <a:pt x="2" y="2390273"/>
                </a:lnTo>
                <a:lnTo>
                  <a:pt x="673766" y="2390273"/>
                </a:lnTo>
                <a:lnTo>
                  <a:pt x="673767" y="2390274"/>
                </a:lnTo>
                <a:close/>
                <a:moveTo>
                  <a:pt x="0" y="2390273"/>
                </a:moveTo>
                <a:lnTo>
                  <a:pt x="0" y="336884"/>
                </a:lnTo>
                <a:lnTo>
                  <a:pt x="336884" y="0"/>
                </a:lnTo>
                <a:lnTo>
                  <a:pt x="673768" y="336884"/>
                </a:lnTo>
                <a:lnTo>
                  <a:pt x="673768" y="2390273"/>
                </a:lnTo>
                <a:lnTo>
                  <a:pt x="673766" y="2390273"/>
                </a:lnTo>
                <a:lnTo>
                  <a:pt x="336884" y="1973180"/>
                </a:lnTo>
                <a:lnTo>
                  <a:pt x="2" y="239027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0A7A97-7AC5-A582-9CA4-026FC3DD5F12}"/>
              </a:ext>
            </a:extLst>
          </p:cNvPr>
          <p:cNvSpPr/>
          <p:nvPr/>
        </p:nvSpPr>
        <p:spPr>
          <a:xfrm>
            <a:off x="6785818" y="1601202"/>
            <a:ext cx="818148" cy="81814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1986FB-054C-382E-7D3A-15926D4FFB6B}"/>
              </a:ext>
            </a:extLst>
          </p:cNvPr>
          <p:cNvSpPr/>
          <p:nvPr/>
        </p:nvSpPr>
        <p:spPr>
          <a:xfrm rot="5400000">
            <a:off x="6970297" y="1558955"/>
            <a:ext cx="673768" cy="2598821"/>
          </a:xfrm>
          <a:custGeom>
            <a:avLst/>
            <a:gdLst>
              <a:gd name="connsiteX0" fmla="*/ 1 w 673768"/>
              <a:gd name="connsiteY0" fmla="*/ 2390274 h 2390274"/>
              <a:gd name="connsiteX1" fmla="*/ 2 w 673768"/>
              <a:gd name="connsiteY1" fmla="*/ 2390273 h 2390274"/>
              <a:gd name="connsiteX2" fmla="*/ 673766 w 673768"/>
              <a:gd name="connsiteY2" fmla="*/ 2390273 h 2390274"/>
              <a:gd name="connsiteX3" fmla="*/ 673767 w 673768"/>
              <a:gd name="connsiteY3" fmla="*/ 2390274 h 2390274"/>
              <a:gd name="connsiteX4" fmla="*/ 0 w 673768"/>
              <a:gd name="connsiteY4" fmla="*/ 2390273 h 2390274"/>
              <a:gd name="connsiteX5" fmla="*/ 0 w 673768"/>
              <a:gd name="connsiteY5" fmla="*/ 336884 h 2390274"/>
              <a:gd name="connsiteX6" fmla="*/ 336884 w 673768"/>
              <a:gd name="connsiteY6" fmla="*/ 0 h 2390274"/>
              <a:gd name="connsiteX7" fmla="*/ 673768 w 673768"/>
              <a:gd name="connsiteY7" fmla="*/ 336884 h 2390274"/>
              <a:gd name="connsiteX8" fmla="*/ 673768 w 673768"/>
              <a:gd name="connsiteY8" fmla="*/ 2390273 h 2390274"/>
              <a:gd name="connsiteX9" fmla="*/ 673766 w 673768"/>
              <a:gd name="connsiteY9" fmla="*/ 2390273 h 2390274"/>
              <a:gd name="connsiteX10" fmla="*/ 336884 w 673768"/>
              <a:gd name="connsiteY10" fmla="*/ 1973180 h 2390274"/>
              <a:gd name="connsiteX11" fmla="*/ 2 w 673768"/>
              <a:gd name="connsiteY11" fmla="*/ 2390273 h 239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3768" h="2390274">
                <a:moveTo>
                  <a:pt x="1" y="2390274"/>
                </a:moveTo>
                <a:lnTo>
                  <a:pt x="2" y="2390273"/>
                </a:lnTo>
                <a:lnTo>
                  <a:pt x="673766" y="2390273"/>
                </a:lnTo>
                <a:lnTo>
                  <a:pt x="673767" y="2390274"/>
                </a:lnTo>
                <a:close/>
                <a:moveTo>
                  <a:pt x="0" y="2390273"/>
                </a:moveTo>
                <a:lnTo>
                  <a:pt x="0" y="336884"/>
                </a:lnTo>
                <a:lnTo>
                  <a:pt x="336884" y="0"/>
                </a:lnTo>
                <a:lnTo>
                  <a:pt x="673768" y="336884"/>
                </a:lnTo>
                <a:lnTo>
                  <a:pt x="673768" y="2390273"/>
                </a:lnTo>
                <a:lnTo>
                  <a:pt x="673766" y="2390273"/>
                </a:lnTo>
                <a:lnTo>
                  <a:pt x="336884" y="1973180"/>
                </a:lnTo>
                <a:lnTo>
                  <a:pt x="2" y="239027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490C89-74DE-5EA4-9E85-EFCFC66830B6}"/>
              </a:ext>
            </a:extLst>
          </p:cNvPr>
          <p:cNvSpPr/>
          <p:nvPr/>
        </p:nvSpPr>
        <p:spPr>
          <a:xfrm>
            <a:off x="9649331" y="1548066"/>
            <a:ext cx="818148" cy="81814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9660D08-478B-C0A5-969F-EFBD38935147}"/>
              </a:ext>
            </a:extLst>
          </p:cNvPr>
          <p:cNvSpPr/>
          <p:nvPr/>
        </p:nvSpPr>
        <p:spPr>
          <a:xfrm rot="5400000">
            <a:off x="9721520" y="1558956"/>
            <a:ext cx="673768" cy="2598821"/>
          </a:xfrm>
          <a:custGeom>
            <a:avLst/>
            <a:gdLst>
              <a:gd name="connsiteX0" fmla="*/ 1 w 673768"/>
              <a:gd name="connsiteY0" fmla="*/ 2390274 h 2390274"/>
              <a:gd name="connsiteX1" fmla="*/ 2 w 673768"/>
              <a:gd name="connsiteY1" fmla="*/ 2390273 h 2390274"/>
              <a:gd name="connsiteX2" fmla="*/ 673766 w 673768"/>
              <a:gd name="connsiteY2" fmla="*/ 2390273 h 2390274"/>
              <a:gd name="connsiteX3" fmla="*/ 673767 w 673768"/>
              <a:gd name="connsiteY3" fmla="*/ 2390274 h 2390274"/>
              <a:gd name="connsiteX4" fmla="*/ 0 w 673768"/>
              <a:gd name="connsiteY4" fmla="*/ 2390273 h 2390274"/>
              <a:gd name="connsiteX5" fmla="*/ 0 w 673768"/>
              <a:gd name="connsiteY5" fmla="*/ 336884 h 2390274"/>
              <a:gd name="connsiteX6" fmla="*/ 336884 w 673768"/>
              <a:gd name="connsiteY6" fmla="*/ 0 h 2390274"/>
              <a:gd name="connsiteX7" fmla="*/ 673768 w 673768"/>
              <a:gd name="connsiteY7" fmla="*/ 336884 h 2390274"/>
              <a:gd name="connsiteX8" fmla="*/ 673768 w 673768"/>
              <a:gd name="connsiteY8" fmla="*/ 2390273 h 2390274"/>
              <a:gd name="connsiteX9" fmla="*/ 673766 w 673768"/>
              <a:gd name="connsiteY9" fmla="*/ 2390273 h 2390274"/>
              <a:gd name="connsiteX10" fmla="*/ 336884 w 673768"/>
              <a:gd name="connsiteY10" fmla="*/ 1973180 h 2390274"/>
              <a:gd name="connsiteX11" fmla="*/ 2 w 673768"/>
              <a:gd name="connsiteY11" fmla="*/ 2390273 h 239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3768" h="2390274">
                <a:moveTo>
                  <a:pt x="1" y="2390274"/>
                </a:moveTo>
                <a:lnTo>
                  <a:pt x="2" y="2390273"/>
                </a:lnTo>
                <a:lnTo>
                  <a:pt x="673766" y="2390273"/>
                </a:lnTo>
                <a:lnTo>
                  <a:pt x="673767" y="2390274"/>
                </a:lnTo>
                <a:close/>
                <a:moveTo>
                  <a:pt x="0" y="2390273"/>
                </a:moveTo>
                <a:lnTo>
                  <a:pt x="0" y="336884"/>
                </a:lnTo>
                <a:lnTo>
                  <a:pt x="336884" y="0"/>
                </a:lnTo>
                <a:lnTo>
                  <a:pt x="673768" y="336884"/>
                </a:lnTo>
                <a:lnTo>
                  <a:pt x="673768" y="2390273"/>
                </a:lnTo>
                <a:lnTo>
                  <a:pt x="673766" y="2390273"/>
                </a:lnTo>
                <a:lnTo>
                  <a:pt x="336884" y="1973180"/>
                </a:lnTo>
                <a:lnTo>
                  <a:pt x="2" y="239027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022A54-06C7-1873-B19C-A918036013B1}"/>
              </a:ext>
            </a:extLst>
          </p:cNvPr>
          <p:cNvSpPr/>
          <p:nvPr/>
        </p:nvSpPr>
        <p:spPr>
          <a:xfrm>
            <a:off x="12349414" y="1560089"/>
            <a:ext cx="818148" cy="81814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1E9C55A-CFCF-8780-F5B4-77A246ACED30}"/>
              </a:ext>
            </a:extLst>
          </p:cNvPr>
          <p:cNvSpPr/>
          <p:nvPr/>
        </p:nvSpPr>
        <p:spPr>
          <a:xfrm rot="5400000">
            <a:off x="12472743" y="1558957"/>
            <a:ext cx="673768" cy="2598821"/>
          </a:xfrm>
          <a:custGeom>
            <a:avLst/>
            <a:gdLst>
              <a:gd name="connsiteX0" fmla="*/ 1 w 673768"/>
              <a:gd name="connsiteY0" fmla="*/ 2390274 h 2390274"/>
              <a:gd name="connsiteX1" fmla="*/ 2 w 673768"/>
              <a:gd name="connsiteY1" fmla="*/ 2390273 h 2390274"/>
              <a:gd name="connsiteX2" fmla="*/ 673766 w 673768"/>
              <a:gd name="connsiteY2" fmla="*/ 2390273 h 2390274"/>
              <a:gd name="connsiteX3" fmla="*/ 673767 w 673768"/>
              <a:gd name="connsiteY3" fmla="*/ 2390274 h 2390274"/>
              <a:gd name="connsiteX4" fmla="*/ 0 w 673768"/>
              <a:gd name="connsiteY4" fmla="*/ 2390273 h 2390274"/>
              <a:gd name="connsiteX5" fmla="*/ 0 w 673768"/>
              <a:gd name="connsiteY5" fmla="*/ 336884 h 2390274"/>
              <a:gd name="connsiteX6" fmla="*/ 336884 w 673768"/>
              <a:gd name="connsiteY6" fmla="*/ 0 h 2390274"/>
              <a:gd name="connsiteX7" fmla="*/ 673768 w 673768"/>
              <a:gd name="connsiteY7" fmla="*/ 336884 h 2390274"/>
              <a:gd name="connsiteX8" fmla="*/ 673768 w 673768"/>
              <a:gd name="connsiteY8" fmla="*/ 2390273 h 2390274"/>
              <a:gd name="connsiteX9" fmla="*/ 673766 w 673768"/>
              <a:gd name="connsiteY9" fmla="*/ 2390273 h 2390274"/>
              <a:gd name="connsiteX10" fmla="*/ 336884 w 673768"/>
              <a:gd name="connsiteY10" fmla="*/ 1973180 h 2390274"/>
              <a:gd name="connsiteX11" fmla="*/ 2 w 673768"/>
              <a:gd name="connsiteY11" fmla="*/ 2390273 h 239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3768" h="2390274">
                <a:moveTo>
                  <a:pt x="1" y="2390274"/>
                </a:moveTo>
                <a:lnTo>
                  <a:pt x="2" y="2390273"/>
                </a:lnTo>
                <a:lnTo>
                  <a:pt x="673766" y="2390273"/>
                </a:lnTo>
                <a:lnTo>
                  <a:pt x="673767" y="2390274"/>
                </a:lnTo>
                <a:close/>
                <a:moveTo>
                  <a:pt x="0" y="2390273"/>
                </a:moveTo>
                <a:lnTo>
                  <a:pt x="0" y="336884"/>
                </a:lnTo>
                <a:lnTo>
                  <a:pt x="336884" y="0"/>
                </a:lnTo>
                <a:lnTo>
                  <a:pt x="673768" y="336884"/>
                </a:lnTo>
                <a:lnTo>
                  <a:pt x="673768" y="2390273"/>
                </a:lnTo>
                <a:lnTo>
                  <a:pt x="673766" y="2390273"/>
                </a:lnTo>
                <a:lnTo>
                  <a:pt x="336884" y="1973180"/>
                </a:lnTo>
                <a:lnTo>
                  <a:pt x="2" y="239027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16975A-3F89-069C-83BD-BB524197B1BB}"/>
              </a:ext>
            </a:extLst>
          </p:cNvPr>
          <p:cNvSpPr txBox="1"/>
          <p:nvPr/>
        </p:nvSpPr>
        <p:spPr>
          <a:xfrm>
            <a:off x="721892" y="3742370"/>
            <a:ext cx="21656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pollutant data (SO₂, NO₂, NO, O₃, PM₂.₅, PM₁₀) + categorical AQI from OpenWeather API.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7B2FBA-480A-EA37-AC23-038D32A05E81}"/>
              </a:ext>
            </a:extLst>
          </p:cNvPr>
          <p:cNvSpPr txBox="1"/>
          <p:nvPr/>
        </p:nvSpPr>
        <p:spPr>
          <a:xfrm>
            <a:off x="3665620" y="3733293"/>
            <a:ext cx="21656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Restarted with IQAir API to obtain continuous AQI + weather data (wind speed, temperature, humidity).</a:t>
            </a:r>
            <a:endParaRPr lang="en-GB" altLang="en-PK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PK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pollutant data (SO₂, NO₂, NO, O₃, PM₂.₅, PM₁₀)</a:t>
            </a:r>
            <a:r>
              <a:rPr lang="en-GB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OpenWeather API</a:t>
            </a:r>
            <a:endParaRPr lang="en-PK" altLang="en-PK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126D1B-1E37-4320-5A99-45D3E9AEE44E}"/>
              </a:ext>
            </a:extLst>
          </p:cNvPr>
          <p:cNvSpPr txBox="1"/>
          <p:nvPr/>
        </p:nvSpPr>
        <p:spPr>
          <a:xfrm>
            <a:off x="6224338" y="3755695"/>
            <a:ext cx="2165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hourly data collection via </a:t>
            </a:r>
            <a:r>
              <a:rPr lang="en-PK" altLang="en-PK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 (CI/CD pipeline)</a:t>
            </a:r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lang="en-GB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CSV.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07865-427E-E332-0A69-359F9A7EDEC4}"/>
              </a:ext>
            </a:extLst>
          </p:cNvPr>
          <p:cNvSpPr txBox="1"/>
          <p:nvPr/>
        </p:nvSpPr>
        <p:spPr>
          <a:xfrm>
            <a:off x="8975561" y="3781315"/>
            <a:ext cx="21656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&amp; prepared dataset using </a:t>
            </a:r>
            <a:r>
              <a:rPr lang="en-PK" altLang="en-PK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(handled missing values).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8C56D3-C2F0-D066-B026-2DC901B0048E}"/>
              </a:ext>
            </a:extLst>
          </p:cNvPr>
          <p:cNvSpPr txBox="1"/>
          <p:nvPr/>
        </p:nvSpPr>
        <p:spPr>
          <a:xfrm>
            <a:off x="11726784" y="3872668"/>
            <a:ext cx="21656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Tried Random Forest Regression</a:t>
            </a:r>
            <a:r>
              <a:rPr lang="en-GB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predict AQI directly</a:t>
            </a:r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realized proper </a:t>
            </a:r>
            <a:r>
              <a:rPr lang="en-PK" altLang="en-PK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was essential</a:t>
            </a:r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before modeling.</a:t>
            </a:r>
          </a:p>
          <a:p>
            <a:endParaRPr lang="en-PK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0B86BB-4421-D2AC-DBE9-A446206A3701}"/>
              </a:ext>
            </a:extLst>
          </p:cNvPr>
          <p:cNvSpPr txBox="1"/>
          <p:nvPr/>
        </p:nvSpPr>
        <p:spPr>
          <a:xfrm>
            <a:off x="962531" y="2679032"/>
            <a:ext cx="214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PK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501DA-A4AB-6F77-DEF3-6E0E8D16436C}"/>
              </a:ext>
            </a:extLst>
          </p:cNvPr>
          <p:cNvSpPr txBox="1"/>
          <p:nvPr/>
        </p:nvSpPr>
        <p:spPr>
          <a:xfrm>
            <a:off x="3789953" y="2521479"/>
            <a:ext cx="1856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Data Collected</a:t>
            </a:r>
            <a:endParaRPr lang="en-PK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3610B-6AD4-13BC-265D-E0329AE12D84}"/>
              </a:ext>
            </a:extLst>
          </p:cNvPr>
          <p:cNvSpPr txBox="1"/>
          <p:nvPr/>
        </p:nvSpPr>
        <p:spPr>
          <a:xfrm>
            <a:off x="6436902" y="2631377"/>
            <a:ext cx="214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CI/CD Pipeline</a:t>
            </a:r>
            <a:endParaRPr lang="en-PK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F3F65C-E1DE-2FFD-B5A7-68DE016A380F}"/>
              </a:ext>
            </a:extLst>
          </p:cNvPr>
          <p:cNvSpPr txBox="1"/>
          <p:nvPr/>
        </p:nvSpPr>
        <p:spPr>
          <a:xfrm>
            <a:off x="9216199" y="2653989"/>
            <a:ext cx="214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PK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FDCE2A-EE36-9C31-239F-B01F5D94DD4D}"/>
              </a:ext>
            </a:extLst>
          </p:cNvPr>
          <p:cNvSpPr txBox="1"/>
          <p:nvPr/>
        </p:nvSpPr>
        <p:spPr>
          <a:xfrm>
            <a:off x="11995496" y="2487362"/>
            <a:ext cx="2141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Model Training</a:t>
            </a:r>
            <a:endParaRPr lang="en-PK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F7F18A-5AEB-E9FB-B66B-8473114A3904}"/>
              </a:ext>
            </a:extLst>
          </p:cNvPr>
          <p:cNvGrpSpPr/>
          <p:nvPr/>
        </p:nvGrpSpPr>
        <p:grpSpPr>
          <a:xfrm>
            <a:off x="429125" y="3802980"/>
            <a:ext cx="152398" cy="2186159"/>
            <a:chOff x="429125" y="3802980"/>
            <a:chExt cx="152398" cy="218615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E7353C-CAAE-F3BF-631B-B0272A08D0C7}"/>
                </a:ext>
              </a:extLst>
            </p:cNvPr>
            <p:cNvCxnSpPr/>
            <p:nvPr/>
          </p:nvCxnSpPr>
          <p:spPr>
            <a:xfrm>
              <a:off x="505324" y="3872668"/>
              <a:ext cx="0" cy="2116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3D9FDD2-7A6E-7892-E712-114890DF0261}"/>
                </a:ext>
              </a:extLst>
            </p:cNvPr>
            <p:cNvSpPr/>
            <p:nvPr/>
          </p:nvSpPr>
          <p:spPr>
            <a:xfrm>
              <a:off x="429125" y="3802980"/>
              <a:ext cx="152398" cy="13937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68909A-CF7E-5B45-194B-4FCE6059C5F3}"/>
              </a:ext>
            </a:extLst>
          </p:cNvPr>
          <p:cNvGrpSpPr/>
          <p:nvPr/>
        </p:nvGrpSpPr>
        <p:grpSpPr>
          <a:xfrm>
            <a:off x="3398920" y="3884193"/>
            <a:ext cx="172454" cy="2554545"/>
            <a:chOff x="409069" y="3802980"/>
            <a:chExt cx="172454" cy="255454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34D10C-7F96-F7B9-26E3-DCA2DFDE6659}"/>
                </a:ext>
              </a:extLst>
            </p:cNvPr>
            <p:cNvCxnSpPr>
              <a:cxnSpLocks/>
              <a:endCxn id="42" idx="4"/>
            </p:cNvCxnSpPr>
            <p:nvPr/>
          </p:nvCxnSpPr>
          <p:spPr>
            <a:xfrm flipH="1">
              <a:off x="485268" y="3946142"/>
              <a:ext cx="20056" cy="2411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540D01F-F41D-8AA9-BFCE-F7572D64A6BC}"/>
                </a:ext>
              </a:extLst>
            </p:cNvPr>
            <p:cNvSpPr/>
            <p:nvPr/>
          </p:nvSpPr>
          <p:spPr>
            <a:xfrm>
              <a:off x="429125" y="3802980"/>
              <a:ext cx="152398" cy="13937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41980C-3048-EF8C-7433-CD97B0276635}"/>
                </a:ext>
              </a:extLst>
            </p:cNvPr>
            <p:cNvSpPr/>
            <p:nvPr/>
          </p:nvSpPr>
          <p:spPr>
            <a:xfrm>
              <a:off x="409069" y="6218150"/>
              <a:ext cx="152398" cy="13937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E0906B-D042-EE94-EB37-1F403E83FB39}"/>
              </a:ext>
            </a:extLst>
          </p:cNvPr>
          <p:cNvGrpSpPr/>
          <p:nvPr/>
        </p:nvGrpSpPr>
        <p:grpSpPr>
          <a:xfrm>
            <a:off x="6033836" y="3889627"/>
            <a:ext cx="152398" cy="2237802"/>
            <a:chOff x="429125" y="3802980"/>
            <a:chExt cx="152398" cy="223780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838EA4-5941-E0FE-8196-4745250D50CA}"/>
                </a:ext>
              </a:extLst>
            </p:cNvPr>
            <p:cNvCxnSpPr>
              <a:cxnSpLocks/>
            </p:cNvCxnSpPr>
            <p:nvPr/>
          </p:nvCxnSpPr>
          <p:spPr>
            <a:xfrm>
              <a:off x="505324" y="3872668"/>
              <a:ext cx="0" cy="2168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20D4CD-42A8-C525-9F21-7897E50B3B84}"/>
                </a:ext>
              </a:extLst>
            </p:cNvPr>
            <p:cNvSpPr/>
            <p:nvPr/>
          </p:nvSpPr>
          <p:spPr>
            <a:xfrm>
              <a:off x="429125" y="3802980"/>
              <a:ext cx="152398" cy="13937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B3CF10-12C3-4DD0-D2AA-FAFEAF7FEC5B}"/>
              </a:ext>
            </a:extLst>
          </p:cNvPr>
          <p:cNvGrpSpPr/>
          <p:nvPr/>
        </p:nvGrpSpPr>
        <p:grpSpPr>
          <a:xfrm>
            <a:off x="11574375" y="3976274"/>
            <a:ext cx="152398" cy="2186159"/>
            <a:chOff x="429125" y="3802980"/>
            <a:chExt cx="152398" cy="218615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84AF606-995E-21ED-76B0-E13CAEF2BECA}"/>
                </a:ext>
              </a:extLst>
            </p:cNvPr>
            <p:cNvCxnSpPr/>
            <p:nvPr/>
          </p:nvCxnSpPr>
          <p:spPr>
            <a:xfrm>
              <a:off x="505324" y="3872668"/>
              <a:ext cx="0" cy="2116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5155E5B-9B12-14BD-C5FE-571865A16F80}"/>
                </a:ext>
              </a:extLst>
            </p:cNvPr>
            <p:cNvSpPr/>
            <p:nvPr/>
          </p:nvSpPr>
          <p:spPr>
            <a:xfrm>
              <a:off x="429125" y="3802980"/>
              <a:ext cx="152398" cy="13937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708D26F-3462-5BF5-74E3-483C64368914}"/>
              </a:ext>
            </a:extLst>
          </p:cNvPr>
          <p:cNvGrpSpPr/>
          <p:nvPr/>
        </p:nvGrpSpPr>
        <p:grpSpPr>
          <a:xfrm>
            <a:off x="8785059" y="3941270"/>
            <a:ext cx="152398" cy="2186159"/>
            <a:chOff x="429125" y="3802980"/>
            <a:chExt cx="152398" cy="218615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8D5583C-8112-3493-E475-988DF5112873}"/>
                </a:ext>
              </a:extLst>
            </p:cNvPr>
            <p:cNvCxnSpPr/>
            <p:nvPr/>
          </p:nvCxnSpPr>
          <p:spPr>
            <a:xfrm>
              <a:off x="505324" y="3872668"/>
              <a:ext cx="0" cy="2116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75D721-E35E-99F0-7C75-F0114A89A39E}"/>
                </a:ext>
              </a:extLst>
            </p:cNvPr>
            <p:cNvSpPr/>
            <p:nvPr/>
          </p:nvSpPr>
          <p:spPr>
            <a:xfrm>
              <a:off x="429125" y="3802980"/>
              <a:ext cx="152398" cy="13937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pic>
        <p:nvPicPr>
          <p:cNvPr id="62" name="Graphic 61" descr="Thermometer">
            <a:extLst>
              <a:ext uri="{FF2B5EF4-FFF2-40B4-BE49-F238E27FC236}">
                <a16:creationId xmlns:a16="http://schemas.microsoft.com/office/drawing/2014/main" id="{CB272C71-D3ED-B070-E49B-178C302FB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838" y="1606932"/>
            <a:ext cx="683796" cy="683796"/>
          </a:xfrm>
          <a:prstGeom prst="rect">
            <a:avLst/>
          </a:prstGeom>
        </p:spPr>
      </p:pic>
      <p:pic>
        <p:nvPicPr>
          <p:cNvPr id="64" name="Graphic 63" descr="Close">
            <a:extLst>
              <a:ext uri="{FF2B5EF4-FFF2-40B4-BE49-F238E27FC236}">
                <a16:creationId xmlns:a16="http://schemas.microsoft.com/office/drawing/2014/main" id="{CF3B6CDB-4C38-EE49-F29E-061E8C1E5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0125" y="1647927"/>
            <a:ext cx="662718" cy="662718"/>
          </a:xfrm>
          <a:prstGeom prst="rect">
            <a:avLst/>
          </a:prstGeom>
        </p:spPr>
      </p:pic>
      <p:pic>
        <p:nvPicPr>
          <p:cNvPr id="66" name="Graphic 65" descr="Circles with arrows">
            <a:extLst>
              <a:ext uri="{FF2B5EF4-FFF2-40B4-BE49-F238E27FC236}">
                <a16:creationId xmlns:a16="http://schemas.microsoft.com/office/drawing/2014/main" id="{ACDDEDDD-DE04-E706-4F81-55EA6DF37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5818" y="1627093"/>
            <a:ext cx="818148" cy="818148"/>
          </a:xfrm>
          <a:prstGeom prst="rect">
            <a:avLst/>
          </a:prstGeom>
        </p:spPr>
      </p:pic>
      <p:pic>
        <p:nvPicPr>
          <p:cNvPr id="68" name="Graphic 67" descr="Eraser">
            <a:extLst>
              <a:ext uri="{FF2B5EF4-FFF2-40B4-BE49-F238E27FC236}">
                <a16:creationId xmlns:a16="http://schemas.microsoft.com/office/drawing/2014/main" id="{5BC733CD-4DB2-B7CF-7164-C58AA3F6D7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41458" y="1640192"/>
            <a:ext cx="633889" cy="633889"/>
          </a:xfrm>
          <a:prstGeom prst="rect">
            <a:avLst/>
          </a:prstGeom>
        </p:spPr>
      </p:pic>
      <p:pic>
        <p:nvPicPr>
          <p:cNvPr id="70" name="Graphic 69" descr="Teacher">
            <a:extLst>
              <a:ext uri="{FF2B5EF4-FFF2-40B4-BE49-F238E27FC236}">
                <a16:creationId xmlns:a16="http://schemas.microsoft.com/office/drawing/2014/main" id="{28646473-F129-B8D4-0653-982A8753EC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400554" y="1681622"/>
            <a:ext cx="673769" cy="67376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7FD5CB9-BEBD-679A-2169-E5D7AA879381}"/>
              </a:ext>
            </a:extLst>
          </p:cNvPr>
          <p:cNvSpPr txBox="1"/>
          <p:nvPr/>
        </p:nvSpPr>
        <p:spPr>
          <a:xfrm>
            <a:off x="4902843" y="513347"/>
            <a:ext cx="4313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Approach</a:t>
            </a:r>
            <a:endParaRPr lang="en-GB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F24BF8-7A14-B969-5C9D-7A34CEED7727}"/>
              </a:ext>
            </a:extLst>
          </p:cNvPr>
          <p:cNvSpPr/>
          <p:nvPr/>
        </p:nvSpPr>
        <p:spPr>
          <a:xfrm>
            <a:off x="0" y="7267074"/>
            <a:ext cx="14630400" cy="962526"/>
          </a:xfrm>
          <a:prstGeom prst="rect">
            <a:avLst/>
          </a:prstGeom>
          <a:solidFill>
            <a:srgbClr val="0100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47E3F-D777-2CC2-46A1-8F5ED05601F8}"/>
              </a:ext>
            </a:extLst>
          </p:cNvPr>
          <p:cNvSpPr txBox="1"/>
          <p:nvPr/>
        </p:nvSpPr>
        <p:spPr>
          <a:xfrm>
            <a:off x="3958531" y="961789"/>
            <a:ext cx="671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GB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372BC-26D4-0ABF-0777-2C0F9B70623D}"/>
              </a:ext>
            </a:extLst>
          </p:cNvPr>
          <p:cNvSpPr txBox="1"/>
          <p:nvPr/>
        </p:nvSpPr>
        <p:spPr>
          <a:xfrm>
            <a:off x="604599" y="1847644"/>
            <a:ext cx="121599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realized the importance of </a:t>
            </a:r>
            <a:r>
              <a:rPr lang="en-PK" altLang="en-PK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before feature engineering</a:t>
            </a:r>
            <a:r>
              <a:rPr lang="en-PK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alt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used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visualizations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altLang="en-PK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altLang="en-PK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DF575F-BB94-AEF7-8D10-282F2F63F1A1}"/>
              </a:ext>
            </a:extLst>
          </p:cNvPr>
          <p:cNvGrpSpPr/>
          <p:nvPr/>
        </p:nvGrpSpPr>
        <p:grpSpPr>
          <a:xfrm>
            <a:off x="604597" y="2479958"/>
            <a:ext cx="12941114" cy="5585459"/>
            <a:chOff x="604597" y="2206428"/>
            <a:chExt cx="12941114" cy="585898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CF7B25-2E6D-3852-3A25-E993C720E6B8}"/>
                </a:ext>
              </a:extLst>
            </p:cNvPr>
            <p:cNvSpPr/>
            <p:nvPr/>
          </p:nvSpPr>
          <p:spPr>
            <a:xfrm>
              <a:off x="604597" y="2206428"/>
              <a:ext cx="6379607" cy="2810984"/>
            </a:xfrm>
            <a:custGeom>
              <a:avLst/>
              <a:gdLst>
                <a:gd name="connsiteX0" fmla="*/ 468507 w 6379607"/>
                <a:gd name="connsiteY0" fmla="*/ 0 h 2810984"/>
                <a:gd name="connsiteX1" fmla="*/ 5911100 w 6379607"/>
                <a:gd name="connsiteY1" fmla="*/ 0 h 2810984"/>
                <a:gd name="connsiteX2" fmla="*/ 6379607 w 6379607"/>
                <a:gd name="connsiteY2" fmla="*/ 468507 h 2810984"/>
                <a:gd name="connsiteX3" fmla="*/ 6379607 w 6379607"/>
                <a:gd name="connsiteY3" fmla="*/ 2293674 h 2810984"/>
                <a:gd name="connsiteX4" fmla="*/ 6349748 w 6379607"/>
                <a:gd name="connsiteY4" fmla="*/ 2296382 h 2810984"/>
                <a:gd name="connsiteX5" fmla="*/ 5903781 w 6379607"/>
                <a:gd name="connsiteY5" fmla="*/ 2788790 h 2810984"/>
                <a:gd name="connsiteX6" fmla="*/ 5906267 w 6379607"/>
                <a:gd name="connsiteY6" fmla="*/ 2810984 h 2810984"/>
                <a:gd name="connsiteX7" fmla="*/ 468507 w 6379607"/>
                <a:gd name="connsiteY7" fmla="*/ 2810984 h 2810984"/>
                <a:gd name="connsiteX8" fmla="*/ 0 w 6379607"/>
                <a:gd name="connsiteY8" fmla="*/ 2342477 h 2810984"/>
                <a:gd name="connsiteX9" fmla="*/ 0 w 6379607"/>
                <a:gd name="connsiteY9" fmla="*/ 468507 h 2810984"/>
                <a:gd name="connsiteX10" fmla="*/ 468507 w 6379607"/>
                <a:gd name="connsiteY10" fmla="*/ 0 h 281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79607" h="2810984">
                  <a:moveTo>
                    <a:pt x="468507" y="0"/>
                  </a:moveTo>
                  <a:lnTo>
                    <a:pt x="5911100" y="0"/>
                  </a:lnTo>
                  <a:cubicBezTo>
                    <a:pt x="6169849" y="0"/>
                    <a:pt x="6379607" y="209758"/>
                    <a:pt x="6379607" y="468507"/>
                  </a:cubicBezTo>
                  <a:lnTo>
                    <a:pt x="6379607" y="2293674"/>
                  </a:lnTo>
                  <a:lnTo>
                    <a:pt x="6349748" y="2296382"/>
                  </a:lnTo>
                  <a:cubicBezTo>
                    <a:pt x="6095234" y="2343250"/>
                    <a:pt x="5903781" y="2545900"/>
                    <a:pt x="5903781" y="2788790"/>
                  </a:cubicBezTo>
                  <a:lnTo>
                    <a:pt x="5906267" y="2810984"/>
                  </a:lnTo>
                  <a:lnTo>
                    <a:pt x="468507" y="2810984"/>
                  </a:lnTo>
                  <a:cubicBezTo>
                    <a:pt x="209758" y="2810984"/>
                    <a:pt x="0" y="2601226"/>
                    <a:pt x="0" y="2342477"/>
                  </a:cubicBezTo>
                  <a:lnTo>
                    <a:pt x="0" y="468507"/>
                  </a:lnTo>
                  <a:cubicBezTo>
                    <a:pt x="0" y="209758"/>
                    <a:pt x="209758" y="0"/>
                    <a:pt x="468507" y="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1A2A39">
                    <a:alpha val="0"/>
                  </a:srgbClr>
                </a:gs>
                <a:gs pos="100000">
                  <a:schemeClr val="accent5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bg2">
                    <a:lumMod val="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584A83-1C3D-D4F0-9017-94478AA21AF0}"/>
                </a:ext>
              </a:extLst>
            </p:cNvPr>
            <p:cNvSpPr/>
            <p:nvPr/>
          </p:nvSpPr>
          <p:spPr>
            <a:xfrm>
              <a:off x="7166104" y="2206428"/>
              <a:ext cx="6379607" cy="2810984"/>
            </a:xfrm>
            <a:custGeom>
              <a:avLst/>
              <a:gdLst>
                <a:gd name="connsiteX0" fmla="*/ 468507 w 6379607"/>
                <a:gd name="connsiteY0" fmla="*/ 0 h 2810984"/>
                <a:gd name="connsiteX1" fmla="*/ 5911100 w 6379607"/>
                <a:gd name="connsiteY1" fmla="*/ 0 h 2810984"/>
                <a:gd name="connsiteX2" fmla="*/ 6379607 w 6379607"/>
                <a:gd name="connsiteY2" fmla="*/ 468507 h 2810984"/>
                <a:gd name="connsiteX3" fmla="*/ 6379607 w 6379607"/>
                <a:gd name="connsiteY3" fmla="*/ 2342477 h 2810984"/>
                <a:gd name="connsiteX4" fmla="*/ 5911100 w 6379607"/>
                <a:gd name="connsiteY4" fmla="*/ 2810984 h 2810984"/>
                <a:gd name="connsiteX5" fmla="*/ 468507 w 6379607"/>
                <a:gd name="connsiteY5" fmla="*/ 2810984 h 2810984"/>
                <a:gd name="connsiteX6" fmla="*/ 456978 w 6379607"/>
                <a:gd name="connsiteY6" fmla="*/ 2809822 h 2810984"/>
                <a:gd name="connsiteX7" fmla="*/ 459334 w 6379607"/>
                <a:gd name="connsiteY7" fmla="*/ 2788790 h 2810984"/>
                <a:gd name="connsiteX8" fmla="*/ 13367 w 6379607"/>
                <a:gd name="connsiteY8" fmla="*/ 2296382 h 2810984"/>
                <a:gd name="connsiteX9" fmla="*/ 0 w 6379607"/>
                <a:gd name="connsiteY9" fmla="*/ 2295170 h 2810984"/>
                <a:gd name="connsiteX10" fmla="*/ 0 w 6379607"/>
                <a:gd name="connsiteY10" fmla="*/ 468507 h 2810984"/>
                <a:gd name="connsiteX11" fmla="*/ 468507 w 6379607"/>
                <a:gd name="connsiteY11" fmla="*/ 0 h 281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79607" h="2810984">
                  <a:moveTo>
                    <a:pt x="468507" y="0"/>
                  </a:moveTo>
                  <a:lnTo>
                    <a:pt x="5911100" y="0"/>
                  </a:lnTo>
                  <a:cubicBezTo>
                    <a:pt x="6169849" y="0"/>
                    <a:pt x="6379607" y="209758"/>
                    <a:pt x="6379607" y="468507"/>
                  </a:cubicBezTo>
                  <a:lnTo>
                    <a:pt x="6379607" y="2342477"/>
                  </a:lnTo>
                  <a:cubicBezTo>
                    <a:pt x="6379607" y="2601226"/>
                    <a:pt x="6169849" y="2810984"/>
                    <a:pt x="5911100" y="2810984"/>
                  </a:cubicBezTo>
                  <a:lnTo>
                    <a:pt x="468507" y="2810984"/>
                  </a:lnTo>
                  <a:lnTo>
                    <a:pt x="456978" y="2809822"/>
                  </a:lnTo>
                  <a:lnTo>
                    <a:pt x="459334" y="2788790"/>
                  </a:lnTo>
                  <a:cubicBezTo>
                    <a:pt x="459334" y="2545900"/>
                    <a:pt x="267881" y="2343250"/>
                    <a:pt x="13367" y="2296382"/>
                  </a:cubicBezTo>
                  <a:lnTo>
                    <a:pt x="0" y="2295170"/>
                  </a:lnTo>
                  <a:lnTo>
                    <a:pt x="0" y="468507"/>
                  </a:lnTo>
                  <a:cubicBezTo>
                    <a:pt x="0" y="209758"/>
                    <a:pt x="209758" y="0"/>
                    <a:pt x="468507" y="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1A2A39">
                    <a:alpha val="0"/>
                  </a:srgbClr>
                </a:gs>
                <a:gs pos="100000">
                  <a:schemeClr val="accent5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bg2">
                    <a:lumMod val="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1869-C7AD-90F4-DF1B-C0A6053A937D}"/>
                </a:ext>
              </a:extLst>
            </p:cNvPr>
            <p:cNvSpPr/>
            <p:nvPr/>
          </p:nvSpPr>
          <p:spPr>
            <a:xfrm>
              <a:off x="3976299" y="5254433"/>
              <a:ext cx="6379607" cy="2810984"/>
            </a:xfrm>
            <a:custGeom>
              <a:avLst/>
              <a:gdLst>
                <a:gd name="connsiteX0" fmla="*/ 468507 w 6379607"/>
                <a:gd name="connsiteY0" fmla="*/ 0 h 2810984"/>
                <a:gd name="connsiteX1" fmla="*/ 2614315 w 6379607"/>
                <a:gd name="connsiteY1" fmla="*/ 0 h 2810984"/>
                <a:gd name="connsiteX2" fmla="*/ 2627467 w 6379607"/>
                <a:gd name="connsiteY2" fmla="*/ 21804 h 2810984"/>
                <a:gd name="connsiteX3" fmla="*/ 3090609 w 6379607"/>
                <a:gd name="connsiteY3" fmla="*/ 243404 h 2810984"/>
                <a:gd name="connsiteX4" fmla="*/ 3553751 w 6379607"/>
                <a:gd name="connsiteY4" fmla="*/ 21804 h 2810984"/>
                <a:gd name="connsiteX5" fmla="*/ 3566903 w 6379607"/>
                <a:gd name="connsiteY5" fmla="*/ 0 h 2810984"/>
                <a:gd name="connsiteX6" fmla="*/ 5911100 w 6379607"/>
                <a:gd name="connsiteY6" fmla="*/ 0 h 2810984"/>
                <a:gd name="connsiteX7" fmla="*/ 6379607 w 6379607"/>
                <a:gd name="connsiteY7" fmla="*/ 468507 h 2810984"/>
                <a:gd name="connsiteX8" fmla="*/ 6379607 w 6379607"/>
                <a:gd name="connsiteY8" fmla="*/ 2342477 h 2810984"/>
                <a:gd name="connsiteX9" fmla="*/ 5911100 w 6379607"/>
                <a:gd name="connsiteY9" fmla="*/ 2810984 h 2810984"/>
                <a:gd name="connsiteX10" fmla="*/ 468507 w 6379607"/>
                <a:gd name="connsiteY10" fmla="*/ 2810984 h 2810984"/>
                <a:gd name="connsiteX11" fmla="*/ 0 w 6379607"/>
                <a:gd name="connsiteY11" fmla="*/ 2342477 h 2810984"/>
                <a:gd name="connsiteX12" fmla="*/ 0 w 6379607"/>
                <a:gd name="connsiteY12" fmla="*/ 468507 h 2810984"/>
                <a:gd name="connsiteX13" fmla="*/ 468507 w 6379607"/>
                <a:gd name="connsiteY13" fmla="*/ 0 h 281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79607" h="2810984">
                  <a:moveTo>
                    <a:pt x="468507" y="0"/>
                  </a:moveTo>
                  <a:lnTo>
                    <a:pt x="2614315" y="0"/>
                  </a:lnTo>
                  <a:lnTo>
                    <a:pt x="2627467" y="21804"/>
                  </a:lnTo>
                  <a:cubicBezTo>
                    <a:pt x="2727839" y="155502"/>
                    <a:pt x="2897816" y="243404"/>
                    <a:pt x="3090609" y="243404"/>
                  </a:cubicBezTo>
                  <a:cubicBezTo>
                    <a:pt x="3283402" y="243404"/>
                    <a:pt x="3453379" y="155502"/>
                    <a:pt x="3553751" y="21804"/>
                  </a:cubicBezTo>
                  <a:lnTo>
                    <a:pt x="3566903" y="0"/>
                  </a:lnTo>
                  <a:lnTo>
                    <a:pt x="5911100" y="0"/>
                  </a:lnTo>
                  <a:cubicBezTo>
                    <a:pt x="6169849" y="0"/>
                    <a:pt x="6379607" y="209758"/>
                    <a:pt x="6379607" y="468507"/>
                  </a:cubicBezTo>
                  <a:lnTo>
                    <a:pt x="6379607" y="2342477"/>
                  </a:lnTo>
                  <a:cubicBezTo>
                    <a:pt x="6379607" y="2601226"/>
                    <a:pt x="6169849" y="2810984"/>
                    <a:pt x="5911100" y="2810984"/>
                  </a:cubicBezTo>
                  <a:lnTo>
                    <a:pt x="468507" y="2810984"/>
                  </a:lnTo>
                  <a:cubicBezTo>
                    <a:pt x="209758" y="2810984"/>
                    <a:pt x="0" y="2601226"/>
                    <a:pt x="0" y="2342477"/>
                  </a:cubicBezTo>
                  <a:lnTo>
                    <a:pt x="0" y="468507"/>
                  </a:lnTo>
                  <a:cubicBezTo>
                    <a:pt x="0" y="209758"/>
                    <a:pt x="209758" y="0"/>
                    <a:pt x="468507" y="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1A2A39">
                    <a:alpha val="0"/>
                  </a:srgbClr>
                </a:gs>
                <a:gs pos="100000">
                  <a:schemeClr val="accent5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bg2">
                    <a:lumMod val="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5C8556-5B6A-0777-E535-DF6F1AB8A101}"/>
                </a:ext>
              </a:extLst>
            </p:cNvPr>
            <p:cNvSpPr txBox="1"/>
            <p:nvPr/>
          </p:nvSpPr>
          <p:spPr>
            <a:xfrm>
              <a:off x="780841" y="2873003"/>
              <a:ext cx="602711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Regplots</a:t>
              </a:r>
              <a:r>
                <a:rPr lang="en-GB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GB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pollutant and weather parameters against the AQI values, which displayed a regression line passing through the scatter points.</a:t>
              </a:r>
              <a:endParaRPr lang="en-P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7AEF90-F8C6-07DB-1AD7-C0AC9B1419EE}"/>
                </a:ext>
              </a:extLst>
            </p:cNvPr>
            <p:cNvSpPr txBox="1"/>
            <p:nvPr/>
          </p:nvSpPr>
          <p:spPr>
            <a:xfrm>
              <a:off x="4152545" y="5830300"/>
              <a:ext cx="60271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Heatmap</a:t>
              </a:r>
              <a:r>
                <a:rPr lang="en-GB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GB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applied to analyse the correlation between AQI and all collected pollutants and weather parameters. Learned that correlation values range from -1 to +1, where values close to zero indicate weak or no relationship.</a:t>
              </a:r>
              <a:endParaRPr lang="en-PK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E645CA-399E-F1E2-C3E8-DC8AF43AC23D}"/>
                </a:ext>
              </a:extLst>
            </p:cNvPr>
            <p:cNvSpPr txBox="1"/>
            <p:nvPr/>
          </p:nvSpPr>
          <p:spPr>
            <a:xfrm>
              <a:off x="7383185" y="2969969"/>
              <a:ext cx="60271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PK" altLang="en-PK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Histograms</a:t>
              </a:r>
              <a:r>
                <a:rPr lang="en-PK" altLang="en-PK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PK" altLang="en-PK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to examine the distribution of AQI values.</a:t>
              </a:r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7B5AE7F2-164A-4D5D-B639-C52551384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52" y="691267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examine the distribution of AQI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96110F-2241-E7F9-8CFF-5AB25D479C53}"/>
              </a:ext>
            </a:extLst>
          </p:cNvPr>
          <p:cNvSpPr txBox="1"/>
          <p:nvPr/>
        </p:nvSpPr>
        <p:spPr>
          <a:xfrm>
            <a:off x="5815581" y="223190"/>
            <a:ext cx="3358342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 Approach</a:t>
            </a:r>
            <a:endParaRPr lang="en-PK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1406</Words>
  <Application>Microsoft Office PowerPoint</Application>
  <PresentationFormat>Custom</PresentationFormat>
  <Paragraphs>263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Wingdings</vt:lpstr>
      <vt:lpstr>Times New Roman</vt:lpstr>
      <vt:lpstr>Roboto</vt:lpstr>
      <vt:lpstr>Arial</vt:lpstr>
      <vt:lpstr>Calibri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PMYLS</cp:lastModifiedBy>
  <cp:revision>48</cp:revision>
  <dcterms:created xsi:type="dcterms:W3CDTF">2025-08-03T17:25:17Z</dcterms:created>
  <dcterms:modified xsi:type="dcterms:W3CDTF">2025-08-19T19:24:59Z</dcterms:modified>
</cp:coreProperties>
</file>