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2" r:id="rId1"/>
  </p:sldMasterIdLst>
  <p:notesMasterIdLst>
    <p:notesMasterId r:id="rId25"/>
  </p:notesMasterIdLst>
  <p:sldIdLst>
    <p:sldId id="256" r:id="rId2"/>
    <p:sldId id="276" r:id="rId3"/>
    <p:sldId id="285" r:id="rId4"/>
    <p:sldId id="257" r:id="rId5"/>
    <p:sldId id="258" r:id="rId6"/>
    <p:sldId id="286" r:id="rId7"/>
    <p:sldId id="262" r:id="rId8"/>
    <p:sldId id="265" r:id="rId9"/>
    <p:sldId id="287" r:id="rId10"/>
    <p:sldId id="259" r:id="rId11"/>
    <p:sldId id="288" r:id="rId12"/>
    <p:sldId id="271" r:id="rId13"/>
    <p:sldId id="289" r:id="rId14"/>
    <p:sldId id="269" r:id="rId15"/>
    <p:sldId id="267" r:id="rId16"/>
    <p:sldId id="282" r:id="rId17"/>
    <p:sldId id="279" r:id="rId18"/>
    <p:sldId id="290" r:id="rId19"/>
    <p:sldId id="272" r:id="rId20"/>
    <p:sldId id="284" r:id="rId21"/>
    <p:sldId id="280" r:id="rId22"/>
    <p:sldId id="281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949538-202F-4333-8DD2-5F44FED1A9C2}" v="1001" dt="2025-05-09T20:04:57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3" autoAdjust="0"/>
    <p:restoredTop sz="94656"/>
  </p:normalViewPr>
  <p:slideViewPr>
    <p:cSldViewPr snapToGrid="0">
      <p:cViewPr varScale="1">
        <p:scale>
          <a:sx n="78" d="100"/>
          <a:sy n="78" d="100"/>
        </p:scale>
        <p:origin x="51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hyperlink" Target="mailto:nrao6@gmu.edu" TargetMode="External"/><Relationship Id="rId1" Type="http://schemas.openxmlformats.org/officeDocument/2006/relationships/hyperlink" Target="mailto:kkandiba@gmu.edu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sv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sv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63.sv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svg"/><Relationship Id="rId4" Type="http://schemas.openxmlformats.org/officeDocument/2006/relationships/image" Target="../media/image61.svg"/><Relationship Id="rId9" Type="http://schemas.openxmlformats.org/officeDocument/2006/relationships/image" Target="../media/image66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hyperlink" Target="mailto:nrao6@gmu.edu" TargetMode="External"/><Relationship Id="rId1" Type="http://schemas.openxmlformats.org/officeDocument/2006/relationships/hyperlink" Target="mailto:kkandiba@gmu.edu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sv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sv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63.sv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svg"/><Relationship Id="rId4" Type="http://schemas.openxmlformats.org/officeDocument/2006/relationships/image" Target="../media/image61.svg"/><Relationship Id="rId9" Type="http://schemas.openxmlformats.org/officeDocument/2006/relationships/image" Target="../media/image6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ABEFA3-5E8A-43FD-8EBC-DDEC0415745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62AA17-8E5B-B04C-8F00-96740DFC84F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/>
            <a:t>EVs are central to reducing transportation emissions, which account for 29% of U.S. greenhouse gases.</a:t>
          </a:r>
          <a:endParaRPr lang="en-US" dirty="0"/>
        </a:p>
      </dgm:t>
    </dgm:pt>
    <dgm:pt modelId="{1114CD6C-1F5E-7F4D-9CDB-6C34D9139F84}" type="parTrans" cxnId="{050CBE0E-FEDF-F444-8F57-5847686FE2BD}">
      <dgm:prSet/>
      <dgm:spPr/>
      <dgm:t>
        <a:bodyPr/>
        <a:lstStyle/>
        <a:p>
          <a:endParaRPr lang="en-US"/>
        </a:p>
      </dgm:t>
    </dgm:pt>
    <dgm:pt modelId="{F1ED4812-4863-AD4F-A60B-65049B1B39A3}" type="sibTrans" cxnId="{050CBE0E-FEDF-F444-8F57-5847686FE2BD}">
      <dgm:prSet/>
      <dgm:spPr/>
      <dgm:t>
        <a:bodyPr/>
        <a:lstStyle/>
        <a:p>
          <a:endParaRPr lang="en-US"/>
        </a:p>
      </dgm:t>
    </dgm:pt>
    <dgm:pt modelId="{D9A011CD-678B-4721-8B56-C3017AED32D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Adoption varies widely across regions, with states like California leading and others lagging due to infrastructure, awareness, and economic disparities.</a:t>
          </a:r>
          <a:endParaRPr lang="en-US" dirty="0"/>
        </a:p>
      </dgm:t>
    </dgm:pt>
    <dgm:pt modelId="{6C969AF3-32C7-4131-A4A2-A0F1428B9756}" type="parTrans" cxnId="{4836437F-690F-4743-83C1-51F8BBC36843}">
      <dgm:prSet/>
      <dgm:spPr/>
      <dgm:t>
        <a:bodyPr/>
        <a:lstStyle/>
        <a:p>
          <a:endParaRPr lang="en-US"/>
        </a:p>
      </dgm:t>
    </dgm:pt>
    <dgm:pt modelId="{B181AB31-48CD-47B1-BB30-71534524B2AC}" type="sibTrans" cxnId="{4836437F-690F-4743-83C1-51F8BBC36843}">
      <dgm:prSet/>
      <dgm:spPr/>
      <dgm:t>
        <a:bodyPr/>
        <a:lstStyle/>
        <a:p>
          <a:endParaRPr lang="en-US"/>
        </a:p>
      </dgm:t>
    </dgm:pt>
    <dgm:pt modelId="{231CDC9C-D381-4586-9E3A-828614303C7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National trends are insufficient; localized analysis is essential to understand what drives or hinders EV adoption.</a:t>
          </a:r>
          <a:endParaRPr lang="en-US" dirty="0"/>
        </a:p>
      </dgm:t>
    </dgm:pt>
    <dgm:pt modelId="{06AF90F8-E8AD-4E58-AECC-7D27719C3DDC}" type="parTrans" cxnId="{8CF14FE7-5554-4DC4-9606-CAF8ABA192C9}">
      <dgm:prSet/>
      <dgm:spPr/>
      <dgm:t>
        <a:bodyPr/>
        <a:lstStyle/>
        <a:p>
          <a:endParaRPr lang="en-US"/>
        </a:p>
      </dgm:t>
    </dgm:pt>
    <dgm:pt modelId="{DA8B1510-C6A9-4CB1-A1E6-380694778A42}" type="sibTrans" cxnId="{8CF14FE7-5554-4DC4-9606-CAF8ABA192C9}">
      <dgm:prSet/>
      <dgm:spPr/>
      <dgm:t>
        <a:bodyPr/>
        <a:lstStyle/>
        <a:p>
          <a:endParaRPr lang="en-US"/>
        </a:p>
      </dgm:t>
    </dgm:pt>
    <dgm:pt modelId="{57684E0C-B4C5-464A-AE83-9A82784F354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This study uses machine learning (regression, clustering, PCA) on EV registration data to uncover key adoption patterns.</a:t>
          </a:r>
          <a:endParaRPr lang="en-US" dirty="0"/>
        </a:p>
      </dgm:t>
    </dgm:pt>
    <dgm:pt modelId="{78AF44ED-8C0E-4D5B-9161-8228B9EE257E}" type="parTrans" cxnId="{5F8C159A-79A7-43D6-BB70-9FE8754E74A4}">
      <dgm:prSet/>
      <dgm:spPr/>
      <dgm:t>
        <a:bodyPr/>
        <a:lstStyle/>
        <a:p>
          <a:endParaRPr lang="en-US"/>
        </a:p>
      </dgm:t>
    </dgm:pt>
    <dgm:pt modelId="{7F745370-57FF-4DB7-935F-F93952C5EB74}" type="sibTrans" cxnId="{5F8C159A-79A7-43D6-BB70-9FE8754E74A4}">
      <dgm:prSet/>
      <dgm:spPr/>
      <dgm:t>
        <a:bodyPr/>
        <a:lstStyle/>
        <a:p>
          <a:endParaRPr lang="en-US"/>
        </a:p>
      </dgm:t>
    </dgm:pt>
    <dgm:pt modelId="{7C70C60F-FFC7-479F-BFD0-63D53217ACF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Electric range is used as a proxy for charging infrastructure confidence in the absence of direct infrastructure data.</a:t>
          </a:r>
          <a:endParaRPr lang="en-US" dirty="0"/>
        </a:p>
      </dgm:t>
    </dgm:pt>
    <dgm:pt modelId="{4B897D7C-42CE-481C-A4B3-33FD424E305C}" type="parTrans" cxnId="{E881C747-FBF9-47E1-A5ED-CA9A5C68ABC7}">
      <dgm:prSet/>
      <dgm:spPr/>
      <dgm:t>
        <a:bodyPr/>
        <a:lstStyle/>
        <a:p>
          <a:endParaRPr lang="en-US"/>
        </a:p>
      </dgm:t>
    </dgm:pt>
    <dgm:pt modelId="{AB7524B2-ABBB-41CB-8CD4-5B934E776ABA}" type="sibTrans" cxnId="{E881C747-FBF9-47E1-A5ED-CA9A5C68ABC7}">
      <dgm:prSet/>
      <dgm:spPr/>
      <dgm:t>
        <a:bodyPr/>
        <a:lstStyle/>
        <a:p>
          <a:endParaRPr lang="en-US"/>
        </a:p>
      </dgm:t>
    </dgm:pt>
    <dgm:pt modelId="{A23CC033-4956-4660-BD89-E764163B38F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Socioeconomic factors and policies (e.g., income, education, incentives) are recognized as vital, though not fully modeled in this study.</a:t>
          </a:r>
          <a:endParaRPr lang="en-US" dirty="0"/>
        </a:p>
      </dgm:t>
    </dgm:pt>
    <dgm:pt modelId="{59CB683F-9095-48A3-8C46-A716607CF6F7}" type="parTrans" cxnId="{5C374D0F-A8B1-4316-A5B4-950756D68F5C}">
      <dgm:prSet/>
      <dgm:spPr/>
      <dgm:t>
        <a:bodyPr/>
        <a:lstStyle/>
        <a:p>
          <a:endParaRPr lang="en-US"/>
        </a:p>
      </dgm:t>
    </dgm:pt>
    <dgm:pt modelId="{E6561310-EA2A-4FF7-9202-D7405DE96A61}" type="sibTrans" cxnId="{5C374D0F-A8B1-4316-A5B4-950756D68F5C}">
      <dgm:prSet/>
      <dgm:spPr/>
      <dgm:t>
        <a:bodyPr/>
        <a:lstStyle/>
        <a:p>
          <a:endParaRPr lang="en-US"/>
        </a:p>
      </dgm:t>
    </dgm:pt>
    <dgm:pt modelId="{B33CC1F0-A9E2-4C3B-8C00-EE746F9E533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The goal is to inform targeted policies and investments that support inclusive and effective EV adoption nationwide.</a:t>
          </a:r>
          <a:endParaRPr lang="en-US" dirty="0"/>
        </a:p>
      </dgm:t>
    </dgm:pt>
    <dgm:pt modelId="{B84DA6A6-A1F8-45A8-ABBE-B1BDB4576291}" type="parTrans" cxnId="{AF59E540-4050-4932-B49C-BD70EB9C2F0D}">
      <dgm:prSet/>
      <dgm:spPr/>
      <dgm:t>
        <a:bodyPr/>
        <a:lstStyle/>
        <a:p>
          <a:endParaRPr lang="en-US"/>
        </a:p>
      </dgm:t>
    </dgm:pt>
    <dgm:pt modelId="{9144C370-45A2-4D2F-A571-64D8EC1DC82E}" type="sibTrans" cxnId="{AF59E540-4050-4932-B49C-BD70EB9C2F0D}">
      <dgm:prSet/>
      <dgm:spPr/>
      <dgm:t>
        <a:bodyPr/>
        <a:lstStyle/>
        <a:p>
          <a:endParaRPr lang="en-US"/>
        </a:p>
      </dgm:t>
    </dgm:pt>
    <dgm:pt modelId="{5B993B0C-3026-DC44-B646-8BF30B57DCE8}" type="pres">
      <dgm:prSet presAssocID="{D7ABEFA3-5E8A-43FD-8EBC-DDEC04157457}" presName="linear" presStyleCnt="0">
        <dgm:presLayoutVars>
          <dgm:animLvl val="lvl"/>
          <dgm:resizeHandles val="exact"/>
        </dgm:presLayoutVars>
      </dgm:prSet>
      <dgm:spPr/>
    </dgm:pt>
    <dgm:pt modelId="{BB9FE8A5-A5E3-174A-A3F4-B94EC967295B}" type="pres">
      <dgm:prSet presAssocID="{4562AA17-8E5B-B04C-8F00-96740DFC84F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E895578-8FAD-F646-A60E-E024EF1B755E}" type="pres">
      <dgm:prSet presAssocID="{F1ED4812-4863-AD4F-A60B-65049B1B39A3}" presName="spacer" presStyleCnt="0"/>
      <dgm:spPr/>
    </dgm:pt>
    <dgm:pt modelId="{EC6E189B-6F14-467B-8533-893E66CE43C7}" type="pres">
      <dgm:prSet presAssocID="{D9A011CD-678B-4721-8B56-C3017AED32D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CFFC7D5-F109-4020-BEE3-FD53FDE40356}" type="pres">
      <dgm:prSet presAssocID="{B181AB31-48CD-47B1-BB30-71534524B2AC}" presName="spacer" presStyleCnt="0"/>
      <dgm:spPr/>
    </dgm:pt>
    <dgm:pt modelId="{84A2B1A2-74C9-41C7-8993-5F88A75C6111}" type="pres">
      <dgm:prSet presAssocID="{231CDC9C-D381-4586-9E3A-828614303C7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FA01739-87CA-4D13-A41C-254E98702CC4}" type="pres">
      <dgm:prSet presAssocID="{DA8B1510-C6A9-4CB1-A1E6-380694778A42}" presName="spacer" presStyleCnt="0"/>
      <dgm:spPr/>
    </dgm:pt>
    <dgm:pt modelId="{15A6CE07-BC21-4E6B-96E4-7D86030073C7}" type="pres">
      <dgm:prSet presAssocID="{57684E0C-B4C5-464A-AE83-9A82784F354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2BCE915-5311-4432-9E46-8A416CEAA616}" type="pres">
      <dgm:prSet presAssocID="{7F745370-57FF-4DB7-935F-F93952C5EB74}" presName="spacer" presStyleCnt="0"/>
      <dgm:spPr/>
    </dgm:pt>
    <dgm:pt modelId="{C747DB9A-7481-4FD0-9048-225268E8C6B7}" type="pres">
      <dgm:prSet presAssocID="{7C70C60F-FFC7-479F-BFD0-63D53217ACF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BBD544A-5B15-4B97-B4B8-E8D50AAA6025}" type="pres">
      <dgm:prSet presAssocID="{AB7524B2-ABBB-41CB-8CD4-5B934E776ABA}" presName="spacer" presStyleCnt="0"/>
      <dgm:spPr/>
    </dgm:pt>
    <dgm:pt modelId="{3BBFE3CF-6E68-4A92-90F1-AB03CE3E5F09}" type="pres">
      <dgm:prSet presAssocID="{A23CC033-4956-4660-BD89-E764163B38F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D97DFC7-FCF0-4164-ABF2-09AA19AEFDE3}" type="pres">
      <dgm:prSet presAssocID="{E6561310-EA2A-4FF7-9202-D7405DE96A61}" presName="spacer" presStyleCnt="0"/>
      <dgm:spPr/>
    </dgm:pt>
    <dgm:pt modelId="{F8126409-6457-485F-9208-FA466888908F}" type="pres">
      <dgm:prSet presAssocID="{B33CC1F0-A9E2-4C3B-8C00-EE746F9E533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50CBE0E-FEDF-F444-8F57-5847686FE2BD}" srcId="{D7ABEFA3-5E8A-43FD-8EBC-DDEC04157457}" destId="{4562AA17-8E5B-B04C-8F00-96740DFC84F3}" srcOrd="0" destOrd="0" parTransId="{1114CD6C-1F5E-7F4D-9CDB-6C34D9139F84}" sibTransId="{F1ED4812-4863-AD4F-A60B-65049B1B39A3}"/>
    <dgm:cxn modelId="{5C374D0F-A8B1-4316-A5B4-950756D68F5C}" srcId="{D7ABEFA3-5E8A-43FD-8EBC-DDEC04157457}" destId="{A23CC033-4956-4660-BD89-E764163B38F0}" srcOrd="5" destOrd="0" parTransId="{59CB683F-9095-48A3-8C46-A716607CF6F7}" sibTransId="{E6561310-EA2A-4FF7-9202-D7405DE96A61}"/>
    <dgm:cxn modelId="{6AB69915-9880-435A-A4EB-BE1AB5C33AB5}" type="presOf" srcId="{231CDC9C-D381-4586-9E3A-828614303C71}" destId="{84A2B1A2-74C9-41C7-8993-5F88A75C6111}" srcOrd="0" destOrd="0" presId="urn:microsoft.com/office/officeart/2005/8/layout/vList2"/>
    <dgm:cxn modelId="{F50F181C-7A66-FA4E-B8C3-DA5BABE8B359}" type="presOf" srcId="{4562AA17-8E5B-B04C-8F00-96740DFC84F3}" destId="{BB9FE8A5-A5E3-174A-A3F4-B94EC967295B}" srcOrd="0" destOrd="0" presId="urn:microsoft.com/office/officeart/2005/8/layout/vList2"/>
    <dgm:cxn modelId="{AF59E540-4050-4932-B49C-BD70EB9C2F0D}" srcId="{D7ABEFA3-5E8A-43FD-8EBC-DDEC04157457}" destId="{B33CC1F0-A9E2-4C3B-8C00-EE746F9E5336}" srcOrd="6" destOrd="0" parTransId="{B84DA6A6-A1F8-45A8-ABBE-B1BDB4576291}" sibTransId="{9144C370-45A2-4D2F-A571-64D8EC1DC82E}"/>
    <dgm:cxn modelId="{E881C747-FBF9-47E1-A5ED-CA9A5C68ABC7}" srcId="{D7ABEFA3-5E8A-43FD-8EBC-DDEC04157457}" destId="{7C70C60F-FFC7-479F-BFD0-63D53217ACFF}" srcOrd="4" destOrd="0" parTransId="{4B897D7C-42CE-481C-A4B3-33FD424E305C}" sibTransId="{AB7524B2-ABBB-41CB-8CD4-5B934E776ABA}"/>
    <dgm:cxn modelId="{359AD474-87F5-4894-A1CB-0AE44EC3051B}" type="presOf" srcId="{57684E0C-B4C5-464A-AE83-9A82784F3547}" destId="{15A6CE07-BC21-4E6B-96E4-7D86030073C7}" srcOrd="0" destOrd="0" presId="urn:microsoft.com/office/officeart/2005/8/layout/vList2"/>
    <dgm:cxn modelId="{4836437F-690F-4743-83C1-51F8BBC36843}" srcId="{D7ABEFA3-5E8A-43FD-8EBC-DDEC04157457}" destId="{D9A011CD-678B-4721-8B56-C3017AED32D8}" srcOrd="1" destOrd="0" parTransId="{6C969AF3-32C7-4131-A4A2-A0F1428B9756}" sibTransId="{B181AB31-48CD-47B1-BB30-71534524B2AC}"/>
    <dgm:cxn modelId="{5F8C159A-79A7-43D6-BB70-9FE8754E74A4}" srcId="{D7ABEFA3-5E8A-43FD-8EBC-DDEC04157457}" destId="{57684E0C-B4C5-464A-AE83-9A82784F3547}" srcOrd="3" destOrd="0" parTransId="{78AF44ED-8C0E-4D5B-9161-8228B9EE257E}" sibTransId="{7F745370-57FF-4DB7-935F-F93952C5EB74}"/>
    <dgm:cxn modelId="{39C484A0-5E1F-4817-885A-90D16AB81851}" type="presOf" srcId="{A23CC033-4956-4660-BD89-E764163B38F0}" destId="{3BBFE3CF-6E68-4A92-90F1-AB03CE3E5F09}" srcOrd="0" destOrd="0" presId="urn:microsoft.com/office/officeart/2005/8/layout/vList2"/>
    <dgm:cxn modelId="{7368C7A9-76F0-374D-9992-FD97BE107A06}" type="presOf" srcId="{D7ABEFA3-5E8A-43FD-8EBC-DDEC04157457}" destId="{5B993B0C-3026-DC44-B646-8BF30B57DCE8}" srcOrd="0" destOrd="0" presId="urn:microsoft.com/office/officeart/2005/8/layout/vList2"/>
    <dgm:cxn modelId="{931608DC-55BD-42F7-B750-B24AC7480D1A}" type="presOf" srcId="{D9A011CD-678B-4721-8B56-C3017AED32D8}" destId="{EC6E189B-6F14-467B-8533-893E66CE43C7}" srcOrd="0" destOrd="0" presId="urn:microsoft.com/office/officeart/2005/8/layout/vList2"/>
    <dgm:cxn modelId="{8CF14FE7-5554-4DC4-9606-CAF8ABA192C9}" srcId="{D7ABEFA3-5E8A-43FD-8EBC-DDEC04157457}" destId="{231CDC9C-D381-4586-9E3A-828614303C71}" srcOrd="2" destOrd="0" parTransId="{06AF90F8-E8AD-4E58-AECC-7D27719C3DDC}" sibTransId="{DA8B1510-C6A9-4CB1-A1E6-380694778A42}"/>
    <dgm:cxn modelId="{FB84F3F6-92FF-4273-8951-3B7F718673EE}" type="presOf" srcId="{7C70C60F-FFC7-479F-BFD0-63D53217ACFF}" destId="{C747DB9A-7481-4FD0-9048-225268E8C6B7}" srcOrd="0" destOrd="0" presId="urn:microsoft.com/office/officeart/2005/8/layout/vList2"/>
    <dgm:cxn modelId="{D783F7F7-2822-4482-979C-B91868160AEC}" type="presOf" srcId="{B33CC1F0-A9E2-4C3B-8C00-EE746F9E5336}" destId="{F8126409-6457-485F-9208-FA466888908F}" srcOrd="0" destOrd="0" presId="urn:microsoft.com/office/officeart/2005/8/layout/vList2"/>
    <dgm:cxn modelId="{995C4969-7BC8-A640-A52A-4B33FC353839}" type="presParOf" srcId="{5B993B0C-3026-DC44-B646-8BF30B57DCE8}" destId="{BB9FE8A5-A5E3-174A-A3F4-B94EC967295B}" srcOrd="0" destOrd="0" presId="urn:microsoft.com/office/officeart/2005/8/layout/vList2"/>
    <dgm:cxn modelId="{D575E68E-E7F4-0140-92AD-F7BDED0EC34F}" type="presParOf" srcId="{5B993B0C-3026-DC44-B646-8BF30B57DCE8}" destId="{BE895578-8FAD-F646-A60E-E024EF1B755E}" srcOrd="1" destOrd="0" presId="urn:microsoft.com/office/officeart/2005/8/layout/vList2"/>
    <dgm:cxn modelId="{D123DAEB-F946-4B24-94A2-2FE7CEFF7CCB}" type="presParOf" srcId="{5B993B0C-3026-DC44-B646-8BF30B57DCE8}" destId="{EC6E189B-6F14-467B-8533-893E66CE43C7}" srcOrd="2" destOrd="0" presId="urn:microsoft.com/office/officeart/2005/8/layout/vList2"/>
    <dgm:cxn modelId="{076F6A86-17D4-4DB9-855F-95D7E6E41E35}" type="presParOf" srcId="{5B993B0C-3026-DC44-B646-8BF30B57DCE8}" destId="{5CFFC7D5-F109-4020-BEE3-FD53FDE40356}" srcOrd="3" destOrd="0" presId="urn:microsoft.com/office/officeart/2005/8/layout/vList2"/>
    <dgm:cxn modelId="{7B4AECDF-FF4B-435C-9527-6874CB489311}" type="presParOf" srcId="{5B993B0C-3026-DC44-B646-8BF30B57DCE8}" destId="{84A2B1A2-74C9-41C7-8993-5F88A75C6111}" srcOrd="4" destOrd="0" presId="urn:microsoft.com/office/officeart/2005/8/layout/vList2"/>
    <dgm:cxn modelId="{8FAF373C-9D4D-4E12-BFA4-4C0B26902D7E}" type="presParOf" srcId="{5B993B0C-3026-DC44-B646-8BF30B57DCE8}" destId="{6FA01739-87CA-4D13-A41C-254E98702CC4}" srcOrd="5" destOrd="0" presId="urn:microsoft.com/office/officeart/2005/8/layout/vList2"/>
    <dgm:cxn modelId="{6833EF05-DB30-4904-904C-81AC378CD4F6}" type="presParOf" srcId="{5B993B0C-3026-DC44-B646-8BF30B57DCE8}" destId="{15A6CE07-BC21-4E6B-96E4-7D86030073C7}" srcOrd="6" destOrd="0" presId="urn:microsoft.com/office/officeart/2005/8/layout/vList2"/>
    <dgm:cxn modelId="{797D4290-37DE-4317-8128-9D0FD0812810}" type="presParOf" srcId="{5B993B0C-3026-DC44-B646-8BF30B57DCE8}" destId="{B2BCE915-5311-4432-9E46-8A416CEAA616}" srcOrd="7" destOrd="0" presId="urn:microsoft.com/office/officeart/2005/8/layout/vList2"/>
    <dgm:cxn modelId="{F38FD9DE-4C3C-4C79-8867-0634931A1196}" type="presParOf" srcId="{5B993B0C-3026-DC44-B646-8BF30B57DCE8}" destId="{C747DB9A-7481-4FD0-9048-225268E8C6B7}" srcOrd="8" destOrd="0" presId="urn:microsoft.com/office/officeart/2005/8/layout/vList2"/>
    <dgm:cxn modelId="{CF8D7B1C-B7CD-48C5-97B7-6CA01E496E3B}" type="presParOf" srcId="{5B993B0C-3026-DC44-B646-8BF30B57DCE8}" destId="{8BBD544A-5B15-4B97-B4B8-E8D50AAA6025}" srcOrd="9" destOrd="0" presId="urn:microsoft.com/office/officeart/2005/8/layout/vList2"/>
    <dgm:cxn modelId="{FDD051CD-987A-4732-ACCE-AC94818DDB4D}" type="presParOf" srcId="{5B993B0C-3026-DC44-B646-8BF30B57DCE8}" destId="{3BBFE3CF-6E68-4A92-90F1-AB03CE3E5F09}" srcOrd="10" destOrd="0" presId="urn:microsoft.com/office/officeart/2005/8/layout/vList2"/>
    <dgm:cxn modelId="{83B1974D-D4C1-4BB2-B6AF-2543D7A6BD5E}" type="presParOf" srcId="{5B993B0C-3026-DC44-B646-8BF30B57DCE8}" destId="{7D97DFC7-FCF0-4164-ABF2-09AA19AEFDE3}" srcOrd="11" destOrd="0" presId="urn:microsoft.com/office/officeart/2005/8/layout/vList2"/>
    <dgm:cxn modelId="{98BB35E7-3C32-4E4E-9669-9D55F1F1FF8D}" type="presParOf" srcId="{5B993B0C-3026-DC44-B646-8BF30B57DCE8}" destId="{F8126409-6457-485F-9208-FA466888908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BBDBFEC-BAAB-463F-A8CA-2CB931A9056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786F15-4CE2-3A41-A31F-7C821B3A8C25}">
      <dgm:prSet custT="1"/>
      <dgm:spPr/>
      <dgm:t>
        <a:bodyPr/>
        <a:lstStyle/>
        <a:p>
          <a:pPr>
            <a:buNone/>
          </a:pPr>
          <a:r>
            <a:rPr lang="en-US" sz="1100" b="1" i="0" u="none" dirty="0"/>
            <a:t>Kashyap Kandibanda</a:t>
          </a:r>
          <a:br>
            <a:rPr lang="en-US" sz="1100" b="1" i="0" u="none" dirty="0"/>
          </a:br>
          <a:r>
            <a:rPr lang="en-US" sz="1100" b="0" i="0" u="none" dirty="0"/>
            <a:t>Department of Data Analytics Engineering</a:t>
          </a:r>
          <a:br>
            <a:rPr lang="en-US" sz="1100" b="0" i="0" u="none" dirty="0"/>
          </a:br>
          <a:r>
            <a:rPr lang="en-US" sz="1100" b="0" i="0" u="none" dirty="0"/>
            <a:t>George Mason University, Fairfax, VA 22030</a:t>
          </a:r>
          <a:br>
            <a:rPr lang="en-US" sz="1100" b="0" i="0" u="none" dirty="0"/>
          </a:br>
          <a:r>
            <a:rPr lang="en-US" sz="1100" b="0" i="0" u="none" dirty="0"/>
            <a:t>Email: </a:t>
          </a:r>
          <a:r>
            <a:rPr lang="en-US" sz="1100" b="0" i="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kkandiba@gmu.edu</a:t>
          </a:r>
          <a:r>
            <a:rPr lang="en-US" sz="1100" b="0" i="0" u="none" dirty="0">
              <a:solidFill>
                <a:schemeClr val="bg1"/>
              </a:solidFill>
            </a:rPr>
            <a:t> </a:t>
          </a:r>
          <a:endParaRPr lang="en-US" sz="1100" b="1" u="sng" dirty="0"/>
        </a:p>
      </dgm:t>
    </dgm:pt>
    <dgm:pt modelId="{1CCB29D0-3E30-1549-AA51-37D6AD37FAC7}" type="parTrans" cxnId="{392D747E-BF5C-7947-B31D-B7B414CD4362}">
      <dgm:prSet/>
      <dgm:spPr/>
      <dgm:t>
        <a:bodyPr/>
        <a:lstStyle/>
        <a:p>
          <a:endParaRPr lang="en-US"/>
        </a:p>
      </dgm:t>
    </dgm:pt>
    <dgm:pt modelId="{4FA6285A-0730-EF49-85B5-82739C15C1F9}" type="sibTrans" cxnId="{392D747E-BF5C-7947-B31D-B7B414CD4362}">
      <dgm:prSet/>
      <dgm:spPr/>
      <dgm:t>
        <a:bodyPr/>
        <a:lstStyle/>
        <a:p>
          <a:endParaRPr lang="en-US"/>
        </a:p>
      </dgm:t>
    </dgm:pt>
    <dgm:pt modelId="{6EF56391-AF33-5049-B289-16EC9AC562AD}">
      <dgm:prSet custT="1"/>
      <dgm:spPr/>
      <dgm:t>
        <a:bodyPr/>
        <a:lstStyle/>
        <a:p>
          <a:pPr>
            <a:buNone/>
          </a:pPr>
          <a:r>
            <a:rPr lang="en-US" sz="1100" b="1" i="0" u="none" dirty="0"/>
            <a:t>Raja Ruthvik Shetty</a:t>
          </a:r>
          <a:br>
            <a:rPr lang="en-US" sz="1100" b="1" i="0" u="none" dirty="0"/>
          </a:br>
          <a:r>
            <a:rPr lang="en-US" sz="1100" b="0" i="0" u="none" dirty="0"/>
            <a:t>Department of Data Analytics Engineering</a:t>
          </a:r>
          <a:br>
            <a:rPr lang="en-US" sz="1100" b="0" i="0" u="none" dirty="0"/>
          </a:br>
          <a:r>
            <a:rPr lang="en-US" sz="1100" b="0" i="0" u="none" dirty="0"/>
            <a:t>George Mason University, Fairfax, VA 22030</a:t>
          </a:r>
          <a:br>
            <a:rPr lang="en-US" sz="1100" b="0" i="0" u="none" dirty="0"/>
          </a:br>
          <a:r>
            <a:rPr lang="en-US" sz="1100" b="0" i="0" u="none" dirty="0"/>
            <a:t>Email: </a:t>
          </a:r>
          <a:r>
            <a:rPr lang="en-US" sz="1100" b="0" i="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rshetty4@gmu.edu</a:t>
          </a:r>
          <a:endParaRPr lang="en-US" sz="1100" b="1" dirty="0">
            <a:solidFill>
              <a:schemeClr val="bg1"/>
            </a:solidFill>
          </a:endParaRPr>
        </a:p>
      </dgm:t>
    </dgm:pt>
    <dgm:pt modelId="{3707BB15-9F48-3341-AA51-D50E49FFB9E9}" type="parTrans" cxnId="{26906390-20BD-7D48-9A1E-8B321C8B6EB6}">
      <dgm:prSet/>
      <dgm:spPr/>
      <dgm:t>
        <a:bodyPr/>
        <a:lstStyle/>
        <a:p>
          <a:endParaRPr lang="en-US"/>
        </a:p>
      </dgm:t>
    </dgm:pt>
    <dgm:pt modelId="{4E8D62DB-E262-FC4E-9F44-91CE56C26F6A}" type="sibTrans" cxnId="{26906390-20BD-7D48-9A1E-8B321C8B6EB6}">
      <dgm:prSet/>
      <dgm:spPr/>
      <dgm:t>
        <a:bodyPr/>
        <a:lstStyle/>
        <a:p>
          <a:endParaRPr lang="en-US"/>
        </a:p>
      </dgm:t>
    </dgm:pt>
    <dgm:pt modelId="{3E35D85A-5349-7B40-B5C2-05BD0837DE99}">
      <dgm:prSet custT="1"/>
      <dgm:spPr/>
      <dgm:t>
        <a:bodyPr/>
        <a:lstStyle/>
        <a:p>
          <a:pPr>
            <a:buNone/>
          </a:pPr>
          <a:r>
            <a:rPr lang="en-US" sz="1100" b="1" i="0" u="none" dirty="0"/>
            <a:t>Phani Satya Sai Pamarthi </a:t>
          </a:r>
          <a:br>
            <a:rPr lang="en-US" sz="1100" b="1" i="0" u="none" dirty="0"/>
          </a:br>
          <a:r>
            <a:rPr lang="en-US" sz="1100" b="0" i="0" u="none" dirty="0"/>
            <a:t>Department of Data Analytics Engineering</a:t>
          </a:r>
          <a:br>
            <a:rPr lang="en-US" sz="1100" b="0" i="0" u="none" dirty="0"/>
          </a:br>
          <a:r>
            <a:rPr lang="en-US" sz="1100" b="0" i="0" u="none" dirty="0"/>
            <a:t>George Mason University, Fairfax, VA 22030</a:t>
          </a:r>
          <a:br>
            <a:rPr lang="en-US" sz="1100" b="0" i="0" u="none" dirty="0"/>
          </a:br>
          <a:r>
            <a:rPr lang="en-US" sz="1100" b="0" i="0" u="none" dirty="0"/>
            <a:t>Email: </a:t>
          </a:r>
          <a:r>
            <a:rPr lang="en-US" sz="1100" b="0" i="0" u="sng" dirty="0"/>
            <a:t>ppamarth@gmu.edu</a:t>
          </a:r>
          <a:endParaRPr lang="en-US" sz="1100" b="1" dirty="0"/>
        </a:p>
      </dgm:t>
    </dgm:pt>
    <dgm:pt modelId="{AEDC11C7-A7FA-0A4B-84FA-3AD3BCE35CE0}" type="parTrans" cxnId="{18DA2FB5-30A9-394A-B82C-8A01A9F4EA90}">
      <dgm:prSet/>
      <dgm:spPr/>
      <dgm:t>
        <a:bodyPr/>
        <a:lstStyle/>
        <a:p>
          <a:endParaRPr lang="en-US"/>
        </a:p>
      </dgm:t>
    </dgm:pt>
    <dgm:pt modelId="{BFCF6744-2B23-164F-B0A2-C04F3B014A85}" type="sibTrans" cxnId="{18DA2FB5-30A9-394A-B82C-8A01A9F4EA90}">
      <dgm:prSet/>
      <dgm:spPr/>
      <dgm:t>
        <a:bodyPr/>
        <a:lstStyle/>
        <a:p>
          <a:endParaRPr lang="en-US"/>
        </a:p>
      </dgm:t>
    </dgm:pt>
    <dgm:pt modelId="{1BFA24DB-0888-A348-BAEB-05E7F5304CD2}">
      <dgm:prSet custT="1"/>
      <dgm:spPr/>
      <dgm:t>
        <a:bodyPr/>
        <a:lstStyle/>
        <a:p>
          <a:pPr>
            <a:buNone/>
          </a:pPr>
          <a:r>
            <a:rPr lang="en-US" sz="1100" b="1" i="0" u="none" dirty="0"/>
            <a:t>Dhanushi Panga</a:t>
          </a:r>
          <a:br>
            <a:rPr lang="en-US" sz="1100" b="1" i="0" u="none" dirty="0"/>
          </a:br>
          <a:r>
            <a:rPr lang="en-US" sz="1100" b="0" i="0" u="none" dirty="0"/>
            <a:t>Department of Data Analytics Engineering</a:t>
          </a:r>
          <a:br>
            <a:rPr lang="en-US" sz="1100" b="0" i="0" u="none" dirty="0"/>
          </a:br>
          <a:r>
            <a:rPr lang="en-US" sz="1100" b="0" i="0" u="none" dirty="0"/>
            <a:t>George Mason University, Fairfax, VA 22030</a:t>
          </a:r>
          <a:br>
            <a:rPr lang="en-US" sz="1100" b="0" i="0" u="none" dirty="0"/>
          </a:br>
          <a:r>
            <a:rPr lang="en-US" sz="1100" b="0" i="0" u="none" dirty="0"/>
            <a:t>Email: </a:t>
          </a:r>
          <a:r>
            <a:rPr lang="en-US" sz="1100" b="0" i="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dpanga@gmu.edu</a:t>
          </a:r>
          <a:endParaRPr lang="en-US" sz="1100" b="1" dirty="0">
            <a:solidFill>
              <a:schemeClr val="bg1"/>
            </a:solidFill>
          </a:endParaRPr>
        </a:p>
      </dgm:t>
    </dgm:pt>
    <dgm:pt modelId="{70D7F524-E442-2944-9D5C-B770FF90F77F}" type="parTrans" cxnId="{53A938BA-E2DC-0049-9CE1-604310099B7F}">
      <dgm:prSet/>
      <dgm:spPr/>
      <dgm:t>
        <a:bodyPr/>
        <a:lstStyle/>
        <a:p>
          <a:endParaRPr lang="en-US"/>
        </a:p>
      </dgm:t>
    </dgm:pt>
    <dgm:pt modelId="{51B812B2-ED12-CA42-9FAA-3E051D85861E}" type="sibTrans" cxnId="{53A938BA-E2DC-0049-9CE1-604310099B7F}">
      <dgm:prSet/>
      <dgm:spPr/>
      <dgm:t>
        <a:bodyPr/>
        <a:lstStyle/>
        <a:p>
          <a:endParaRPr lang="en-US"/>
        </a:p>
      </dgm:t>
    </dgm:pt>
    <dgm:pt modelId="{85CB4B1E-2B35-024D-BDC1-DC5D5A3DB293}">
      <dgm:prSet custT="1"/>
      <dgm:spPr/>
      <dgm:t>
        <a:bodyPr/>
        <a:lstStyle/>
        <a:p>
          <a:pPr>
            <a:buNone/>
          </a:pPr>
          <a:r>
            <a:rPr lang="en-US" sz="1100" b="1" i="0" u="none" dirty="0"/>
            <a:t>Rithvik Madhavaram</a:t>
          </a:r>
          <a:br>
            <a:rPr lang="en-US" sz="1100" b="1" i="0" u="none" dirty="0"/>
          </a:br>
          <a:r>
            <a:rPr lang="en-US" sz="1100" b="0" i="0" u="none" dirty="0"/>
            <a:t>Department of Data Analytics Engineering</a:t>
          </a:r>
          <a:br>
            <a:rPr lang="en-US" sz="1100" b="0" i="0" u="none" dirty="0"/>
          </a:br>
          <a:r>
            <a:rPr lang="en-US" sz="1100" b="0" i="0" u="none" dirty="0"/>
            <a:t>George Mason University, Fairfax, VA 22030</a:t>
          </a:r>
          <a:br>
            <a:rPr lang="en-US" sz="1100" b="0" i="0" u="none" dirty="0"/>
          </a:br>
          <a:r>
            <a:rPr lang="en-US" sz="1100" b="0" i="0" u="none" dirty="0"/>
            <a:t>Email: </a:t>
          </a:r>
          <a:r>
            <a:rPr lang="en-US" sz="1100" b="0" i="0" u="sng" dirty="0"/>
            <a:t>rmadhav2@gmu.edu</a:t>
          </a:r>
          <a:endParaRPr lang="en-US" sz="1100" b="1" u="sng" dirty="0"/>
        </a:p>
      </dgm:t>
    </dgm:pt>
    <dgm:pt modelId="{EE8273DC-BA3D-184D-A958-BD4E8BD531B3}" type="parTrans" cxnId="{A9936AAB-9945-A04C-9D57-058F3318A7EB}">
      <dgm:prSet/>
      <dgm:spPr/>
      <dgm:t>
        <a:bodyPr/>
        <a:lstStyle/>
        <a:p>
          <a:endParaRPr lang="en-US"/>
        </a:p>
      </dgm:t>
    </dgm:pt>
    <dgm:pt modelId="{B41F0517-AF95-B645-BA0D-EC75042D3C3D}" type="sibTrans" cxnId="{A9936AAB-9945-A04C-9D57-058F3318A7EB}">
      <dgm:prSet/>
      <dgm:spPr/>
      <dgm:t>
        <a:bodyPr/>
        <a:lstStyle/>
        <a:p>
          <a:endParaRPr lang="en-US"/>
        </a:p>
      </dgm:t>
    </dgm:pt>
    <dgm:pt modelId="{FAE3D7D9-A566-7841-AF14-4E92CE0F2F9A}">
      <dgm:prSet custT="1"/>
      <dgm:spPr/>
      <dgm:t>
        <a:bodyPr/>
        <a:lstStyle/>
        <a:p>
          <a:pPr>
            <a:buNone/>
          </a:pPr>
          <a:r>
            <a:rPr lang="en-US" sz="1100" b="1" i="0" u="none" dirty="0"/>
            <a:t>Mano Harsha Sappa</a:t>
          </a:r>
          <a:br>
            <a:rPr lang="en-US" sz="1100" b="1" i="0" u="none" dirty="0"/>
          </a:br>
          <a:r>
            <a:rPr lang="en-US" sz="1100" b="0" i="0" dirty="0"/>
            <a:t>Department of Data Analytics Engineering</a:t>
          </a:r>
          <a:br>
            <a:rPr lang="en-US" sz="1100" b="0" i="0" dirty="0"/>
          </a:br>
          <a:r>
            <a:rPr lang="en-US" sz="1100" b="0" i="0" dirty="0"/>
            <a:t>George Mason University, Fairfax, VA 22030</a:t>
          </a:r>
          <a:br>
            <a:rPr lang="en-US" sz="1100" b="0" i="0" u="none" dirty="0"/>
          </a:br>
          <a:r>
            <a:rPr lang="en-US" sz="1100" b="0" i="0" u="none" dirty="0"/>
            <a:t>Email: </a:t>
          </a:r>
          <a:r>
            <a:rPr lang="en-US" sz="1100" b="0" i="0" u="sng" dirty="0"/>
            <a:t>msappa@gmu.edu</a:t>
          </a:r>
          <a:endParaRPr lang="en-US" sz="1000" b="1" dirty="0"/>
        </a:p>
      </dgm:t>
    </dgm:pt>
    <dgm:pt modelId="{B5D021F4-0A6E-7F4C-8101-738CAFD42D72}" type="parTrans" cxnId="{70CFD1CD-F9B7-6E44-8F46-0EB05F42D727}">
      <dgm:prSet/>
      <dgm:spPr/>
      <dgm:t>
        <a:bodyPr/>
        <a:lstStyle/>
        <a:p>
          <a:endParaRPr lang="en-US"/>
        </a:p>
      </dgm:t>
    </dgm:pt>
    <dgm:pt modelId="{E312FE83-E322-AC4A-915F-8BDA48EE5255}" type="sibTrans" cxnId="{70CFD1CD-F9B7-6E44-8F46-0EB05F42D727}">
      <dgm:prSet/>
      <dgm:spPr/>
      <dgm:t>
        <a:bodyPr/>
        <a:lstStyle/>
        <a:p>
          <a:endParaRPr lang="en-US"/>
        </a:p>
      </dgm:t>
    </dgm:pt>
    <dgm:pt modelId="{7BE6678E-4FDB-E247-B7BC-F4CACB9ACCB1}" type="pres">
      <dgm:prSet presAssocID="{EBBDBFEC-BAAB-463F-A8CA-2CB931A90569}" presName="diagram" presStyleCnt="0">
        <dgm:presLayoutVars>
          <dgm:dir/>
          <dgm:resizeHandles val="exact"/>
        </dgm:presLayoutVars>
      </dgm:prSet>
      <dgm:spPr/>
    </dgm:pt>
    <dgm:pt modelId="{8287A367-19F3-844E-89C1-51561EE820C6}" type="pres">
      <dgm:prSet presAssocID="{3F786F15-4CE2-3A41-A31F-7C821B3A8C25}" presName="node" presStyleLbl="node1" presStyleIdx="0" presStyleCnt="6">
        <dgm:presLayoutVars>
          <dgm:bulletEnabled val="1"/>
        </dgm:presLayoutVars>
      </dgm:prSet>
      <dgm:spPr/>
    </dgm:pt>
    <dgm:pt modelId="{58C7B478-4057-B040-8D41-78C0B830288C}" type="pres">
      <dgm:prSet presAssocID="{4FA6285A-0730-EF49-85B5-82739C15C1F9}" presName="sibTrans" presStyleCnt="0"/>
      <dgm:spPr/>
    </dgm:pt>
    <dgm:pt modelId="{49E2B073-B213-7849-BA58-3D8E4061FA4D}" type="pres">
      <dgm:prSet presAssocID="{6EF56391-AF33-5049-B289-16EC9AC562AD}" presName="node" presStyleLbl="node1" presStyleIdx="1" presStyleCnt="6">
        <dgm:presLayoutVars>
          <dgm:bulletEnabled val="1"/>
        </dgm:presLayoutVars>
      </dgm:prSet>
      <dgm:spPr/>
    </dgm:pt>
    <dgm:pt modelId="{93F2B226-C9BE-714A-9133-EE30CE34B287}" type="pres">
      <dgm:prSet presAssocID="{4E8D62DB-E262-FC4E-9F44-91CE56C26F6A}" presName="sibTrans" presStyleCnt="0"/>
      <dgm:spPr/>
    </dgm:pt>
    <dgm:pt modelId="{9E8DA891-83FE-064F-903D-6EB39F72152C}" type="pres">
      <dgm:prSet presAssocID="{3E35D85A-5349-7B40-B5C2-05BD0837DE99}" presName="node" presStyleLbl="node1" presStyleIdx="2" presStyleCnt="6">
        <dgm:presLayoutVars>
          <dgm:bulletEnabled val="1"/>
        </dgm:presLayoutVars>
      </dgm:prSet>
      <dgm:spPr/>
    </dgm:pt>
    <dgm:pt modelId="{455E6165-5BD3-1045-ACBC-35118B45D370}" type="pres">
      <dgm:prSet presAssocID="{BFCF6744-2B23-164F-B0A2-C04F3B014A85}" presName="sibTrans" presStyleCnt="0"/>
      <dgm:spPr/>
    </dgm:pt>
    <dgm:pt modelId="{B0F08367-5584-9241-9E11-205151F0BD09}" type="pres">
      <dgm:prSet presAssocID="{1BFA24DB-0888-A348-BAEB-05E7F5304CD2}" presName="node" presStyleLbl="node1" presStyleIdx="3" presStyleCnt="6">
        <dgm:presLayoutVars>
          <dgm:bulletEnabled val="1"/>
        </dgm:presLayoutVars>
      </dgm:prSet>
      <dgm:spPr/>
    </dgm:pt>
    <dgm:pt modelId="{DEE044A1-66FE-8E40-874C-6BB0FD2DBA73}" type="pres">
      <dgm:prSet presAssocID="{51B812B2-ED12-CA42-9FAA-3E051D85861E}" presName="sibTrans" presStyleCnt="0"/>
      <dgm:spPr/>
    </dgm:pt>
    <dgm:pt modelId="{AEA7D486-04F2-574A-91D1-0BF541FC52FE}" type="pres">
      <dgm:prSet presAssocID="{85CB4B1E-2B35-024D-BDC1-DC5D5A3DB293}" presName="node" presStyleLbl="node1" presStyleIdx="4" presStyleCnt="6">
        <dgm:presLayoutVars>
          <dgm:bulletEnabled val="1"/>
        </dgm:presLayoutVars>
      </dgm:prSet>
      <dgm:spPr/>
    </dgm:pt>
    <dgm:pt modelId="{A1436249-D1C4-EC41-AC59-49E00FB61EB3}" type="pres">
      <dgm:prSet presAssocID="{B41F0517-AF95-B645-BA0D-EC75042D3C3D}" presName="sibTrans" presStyleCnt="0"/>
      <dgm:spPr/>
    </dgm:pt>
    <dgm:pt modelId="{4D5AF35A-CE52-AD47-B792-F541DDCE16CF}" type="pres">
      <dgm:prSet presAssocID="{FAE3D7D9-A566-7841-AF14-4E92CE0F2F9A}" presName="node" presStyleLbl="node1" presStyleIdx="5" presStyleCnt="6">
        <dgm:presLayoutVars>
          <dgm:bulletEnabled val="1"/>
        </dgm:presLayoutVars>
      </dgm:prSet>
      <dgm:spPr/>
    </dgm:pt>
  </dgm:ptLst>
  <dgm:cxnLst>
    <dgm:cxn modelId="{456CD60F-4CEF-664E-A0CB-20AFB583BA4E}" type="presOf" srcId="{85CB4B1E-2B35-024D-BDC1-DC5D5A3DB293}" destId="{AEA7D486-04F2-574A-91D1-0BF541FC52FE}" srcOrd="0" destOrd="0" presId="urn:microsoft.com/office/officeart/2005/8/layout/default"/>
    <dgm:cxn modelId="{8293D332-A049-C84C-A8E9-62F429383644}" type="presOf" srcId="{EBBDBFEC-BAAB-463F-A8CA-2CB931A90569}" destId="{7BE6678E-4FDB-E247-B7BC-F4CACB9ACCB1}" srcOrd="0" destOrd="0" presId="urn:microsoft.com/office/officeart/2005/8/layout/default"/>
    <dgm:cxn modelId="{A1087B51-ECBD-CB47-BBA0-24FD1EDF54AD}" type="presOf" srcId="{FAE3D7D9-A566-7841-AF14-4E92CE0F2F9A}" destId="{4D5AF35A-CE52-AD47-B792-F541DDCE16CF}" srcOrd="0" destOrd="0" presId="urn:microsoft.com/office/officeart/2005/8/layout/default"/>
    <dgm:cxn modelId="{D7E2F45A-F93A-5949-B8BC-B65046ED8660}" type="presOf" srcId="{3E35D85A-5349-7B40-B5C2-05BD0837DE99}" destId="{9E8DA891-83FE-064F-903D-6EB39F72152C}" srcOrd="0" destOrd="0" presId="urn:microsoft.com/office/officeart/2005/8/layout/default"/>
    <dgm:cxn modelId="{392D747E-BF5C-7947-B31D-B7B414CD4362}" srcId="{EBBDBFEC-BAAB-463F-A8CA-2CB931A90569}" destId="{3F786F15-4CE2-3A41-A31F-7C821B3A8C25}" srcOrd="0" destOrd="0" parTransId="{1CCB29D0-3E30-1549-AA51-37D6AD37FAC7}" sibTransId="{4FA6285A-0730-EF49-85B5-82739C15C1F9}"/>
    <dgm:cxn modelId="{26906390-20BD-7D48-9A1E-8B321C8B6EB6}" srcId="{EBBDBFEC-BAAB-463F-A8CA-2CB931A90569}" destId="{6EF56391-AF33-5049-B289-16EC9AC562AD}" srcOrd="1" destOrd="0" parTransId="{3707BB15-9F48-3341-AA51-D50E49FFB9E9}" sibTransId="{4E8D62DB-E262-FC4E-9F44-91CE56C26F6A}"/>
    <dgm:cxn modelId="{22D2C6A4-E4F0-F54C-8A7A-934C5060A5A2}" type="presOf" srcId="{1BFA24DB-0888-A348-BAEB-05E7F5304CD2}" destId="{B0F08367-5584-9241-9E11-205151F0BD09}" srcOrd="0" destOrd="0" presId="urn:microsoft.com/office/officeart/2005/8/layout/default"/>
    <dgm:cxn modelId="{A9936AAB-9945-A04C-9D57-058F3318A7EB}" srcId="{EBBDBFEC-BAAB-463F-A8CA-2CB931A90569}" destId="{85CB4B1E-2B35-024D-BDC1-DC5D5A3DB293}" srcOrd="4" destOrd="0" parTransId="{EE8273DC-BA3D-184D-A958-BD4E8BD531B3}" sibTransId="{B41F0517-AF95-B645-BA0D-EC75042D3C3D}"/>
    <dgm:cxn modelId="{18DA2FB5-30A9-394A-B82C-8A01A9F4EA90}" srcId="{EBBDBFEC-BAAB-463F-A8CA-2CB931A90569}" destId="{3E35D85A-5349-7B40-B5C2-05BD0837DE99}" srcOrd="2" destOrd="0" parTransId="{AEDC11C7-A7FA-0A4B-84FA-3AD3BCE35CE0}" sibTransId="{BFCF6744-2B23-164F-B0A2-C04F3B014A85}"/>
    <dgm:cxn modelId="{53A938BA-E2DC-0049-9CE1-604310099B7F}" srcId="{EBBDBFEC-BAAB-463F-A8CA-2CB931A90569}" destId="{1BFA24DB-0888-A348-BAEB-05E7F5304CD2}" srcOrd="3" destOrd="0" parTransId="{70D7F524-E442-2944-9D5C-B770FF90F77F}" sibTransId="{51B812B2-ED12-CA42-9FAA-3E051D85861E}"/>
    <dgm:cxn modelId="{DB895DBB-0737-1447-B5CF-5603AA9D0CA9}" type="presOf" srcId="{3F786F15-4CE2-3A41-A31F-7C821B3A8C25}" destId="{8287A367-19F3-844E-89C1-51561EE820C6}" srcOrd="0" destOrd="0" presId="urn:microsoft.com/office/officeart/2005/8/layout/default"/>
    <dgm:cxn modelId="{D6E077C7-7887-7C4D-B382-3883B3DA109E}" type="presOf" srcId="{6EF56391-AF33-5049-B289-16EC9AC562AD}" destId="{49E2B073-B213-7849-BA58-3D8E4061FA4D}" srcOrd="0" destOrd="0" presId="urn:microsoft.com/office/officeart/2005/8/layout/default"/>
    <dgm:cxn modelId="{70CFD1CD-F9B7-6E44-8F46-0EB05F42D727}" srcId="{EBBDBFEC-BAAB-463F-A8CA-2CB931A90569}" destId="{FAE3D7D9-A566-7841-AF14-4E92CE0F2F9A}" srcOrd="5" destOrd="0" parTransId="{B5D021F4-0A6E-7F4C-8101-738CAFD42D72}" sibTransId="{E312FE83-E322-AC4A-915F-8BDA48EE5255}"/>
    <dgm:cxn modelId="{1B963688-C9B0-364A-8B02-22E3845CB58F}" type="presParOf" srcId="{7BE6678E-4FDB-E247-B7BC-F4CACB9ACCB1}" destId="{8287A367-19F3-844E-89C1-51561EE820C6}" srcOrd="0" destOrd="0" presId="urn:microsoft.com/office/officeart/2005/8/layout/default"/>
    <dgm:cxn modelId="{96EE1D28-0BB7-3C4C-AAC7-887BA58EDCAE}" type="presParOf" srcId="{7BE6678E-4FDB-E247-B7BC-F4CACB9ACCB1}" destId="{58C7B478-4057-B040-8D41-78C0B830288C}" srcOrd="1" destOrd="0" presId="urn:microsoft.com/office/officeart/2005/8/layout/default"/>
    <dgm:cxn modelId="{FC36D4E7-7AFF-7A44-84FD-457EE4618A35}" type="presParOf" srcId="{7BE6678E-4FDB-E247-B7BC-F4CACB9ACCB1}" destId="{49E2B073-B213-7849-BA58-3D8E4061FA4D}" srcOrd="2" destOrd="0" presId="urn:microsoft.com/office/officeart/2005/8/layout/default"/>
    <dgm:cxn modelId="{36EEBACB-764E-6842-A325-E63B85926F32}" type="presParOf" srcId="{7BE6678E-4FDB-E247-B7BC-F4CACB9ACCB1}" destId="{93F2B226-C9BE-714A-9133-EE30CE34B287}" srcOrd="3" destOrd="0" presId="urn:microsoft.com/office/officeart/2005/8/layout/default"/>
    <dgm:cxn modelId="{E26109B9-C0CD-2A41-B6C9-B487982FAE18}" type="presParOf" srcId="{7BE6678E-4FDB-E247-B7BC-F4CACB9ACCB1}" destId="{9E8DA891-83FE-064F-903D-6EB39F72152C}" srcOrd="4" destOrd="0" presId="urn:microsoft.com/office/officeart/2005/8/layout/default"/>
    <dgm:cxn modelId="{C97ADA57-466E-1A48-BFAF-FD396BBD527A}" type="presParOf" srcId="{7BE6678E-4FDB-E247-B7BC-F4CACB9ACCB1}" destId="{455E6165-5BD3-1045-ACBC-35118B45D370}" srcOrd="5" destOrd="0" presId="urn:microsoft.com/office/officeart/2005/8/layout/default"/>
    <dgm:cxn modelId="{3E0E60B2-3AA4-B046-9865-A29E69919BA2}" type="presParOf" srcId="{7BE6678E-4FDB-E247-B7BC-F4CACB9ACCB1}" destId="{B0F08367-5584-9241-9E11-205151F0BD09}" srcOrd="6" destOrd="0" presId="urn:microsoft.com/office/officeart/2005/8/layout/default"/>
    <dgm:cxn modelId="{311F7B43-FC20-E142-8A8F-A27C04B4810D}" type="presParOf" srcId="{7BE6678E-4FDB-E247-B7BC-F4CACB9ACCB1}" destId="{DEE044A1-66FE-8E40-874C-6BB0FD2DBA73}" srcOrd="7" destOrd="0" presId="urn:microsoft.com/office/officeart/2005/8/layout/default"/>
    <dgm:cxn modelId="{842CD506-E90D-1641-9D68-07BE4F27F5D3}" type="presParOf" srcId="{7BE6678E-4FDB-E247-B7BC-F4CACB9ACCB1}" destId="{AEA7D486-04F2-574A-91D1-0BF541FC52FE}" srcOrd="8" destOrd="0" presId="urn:microsoft.com/office/officeart/2005/8/layout/default"/>
    <dgm:cxn modelId="{E212E874-38E1-8D44-B70B-1E628B85D118}" type="presParOf" srcId="{7BE6678E-4FDB-E247-B7BC-F4CACB9ACCB1}" destId="{A1436249-D1C4-EC41-AC59-49E00FB61EB3}" srcOrd="9" destOrd="0" presId="urn:microsoft.com/office/officeart/2005/8/layout/default"/>
    <dgm:cxn modelId="{9DCC9D8B-2A8C-4940-AE51-EB9210F0B4BC}" type="presParOf" srcId="{7BE6678E-4FDB-E247-B7BC-F4CACB9ACCB1}" destId="{4D5AF35A-CE52-AD47-B792-F541DDCE16C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DD9B18E-9382-4E58-B1A2-2F8A543E5CE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E2040-9C3D-43FB-AE24-AA424031C416}">
      <dgm:prSet/>
      <dgm:spPr/>
      <dgm:t>
        <a:bodyPr/>
        <a:lstStyle/>
        <a:p>
          <a:r>
            <a:rPr lang="en-US" b="0" i="0" dirty="0"/>
            <a:t>Special thanks to Professor Dr. Can Nguyen for his expert guidance throughout the project. </a:t>
          </a:r>
          <a:endParaRPr lang="en-US" dirty="0"/>
        </a:p>
      </dgm:t>
    </dgm:pt>
    <dgm:pt modelId="{9A9103FD-D3D2-4450-BC3F-25B5DAE7BC2D}" type="parTrans" cxnId="{456C27CE-8612-4562-9F9A-CDD1BC6682A0}">
      <dgm:prSet/>
      <dgm:spPr/>
      <dgm:t>
        <a:bodyPr/>
        <a:lstStyle/>
        <a:p>
          <a:endParaRPr lang="en-US"/>
        </a:p>
      </dgm:t>
    </dgm:pt>
    <dgm:pt modelId="{C3491BEA-7AD7-4674-8E68-6399EB6CA596}" type="sibTrans" cxnId="{456C27CE-8612-4562-9F9A-CDD1BC6682A0}">
      <dgm:prSet/>
      <dgm:spPr/>
      <dgm:t>
        <a:bodyPr/>
        <a:lstStyle/>
        <a:p>
          <a:endParaRPr lang="en-US"/>
        </a:p>
      </dgm:t>
    </dgm:pt>
    <dgm:pt modelId="{75AA9931-D427-49C1-A2CA-E2D8D5F57C1D}">
      <dgm:prSet/>
      <dgm:spPr/>
      <dgm:t>
        <a:bodyPr/>
        <a:lstStyle/>
        <a:p>
          <a:r>
            <a:rPr lang="en-US" b="0" i="0" dirty="0"/>
            <a:t>Grateful to GTA Vishay Paka and Sarika Amudalapalli for their timely responses and consistent support. </a:t>
          </a:r>
          <a:endParaRPr lang="en-US" dirty="0"/>
        </a:p>
      </dgm:t>
    </dgm:pt>
    <dgm:pt modelId="{5F45F0A1-82FA-4D21-B33E-43FF108E9F3E}" type="parTrans" cxnId="{F8EB500F-2A4E-42F5-8BD5-4B4D9D1F3701}">
      <dgm:prSet/>
      <dgm:spPr/>
      <dgm:t>
        <a:bodyPr/>
        <a:lstStyle/>
        <a:p>
          <a:endParaRPr lang="en-US"/>
        </a:p>
      </dgm:t>
    </dgm:pt>
    <dgm:pt modelId="{AAF00674-7AED-4BC1-BE66-D80CE12FF3CB}" type="sibTrans" cxnId="{F8EB500F-2A4E-42F5-8BD5-4B4D9D1F3701}">
      <dgm:prSet/>
      <dgm:spPr/>
      <dgm:t>
        <a:bodyPr/>
        <a:lstStyle/>
        <a:p>
          <a:endParaRPr lang="en-US"/>
        </a:p>
      </dgm:t>
    </dgm:pt>
    <dgm:pt modelId="{6C2551E3-F654-4415-BCEC-EF20CD1645F6}">
      <dgm:prSet/>
      <dgm:spPr/>
      <dgm:t>
        <a:bodyPr/>
        <a:lstStyle/>
        <a:p>
          <a:r>
            <a:rPr lang="en-US" b="0" i="0"/>
            <a:t>Appreciation to George Mason University for providing the research infrastructure and tools. </a:t>
          </a:r>
          <a:endParaRPr lang="en-US"/>
        </a:p>
      </dgm:t>
    </dgm:pt>
    <dgm:pt modelId="{31EB0BDF-4F0D-4A2D-86D3-3BD6B34F3EEF}" type="parTrans" cxnId="{B19A8E5C-60C7-4DC9-ADB6-8A921A4A4593}">
      <dgm:prSet/>
      <dgm:spPr/>
      <dgm:t>
        <a:bodyPr/>
        <a:lstStyle/>
        <a:p>
          <a:endParaRPr lang="en-US"/>
        </a:p>
      </dgm:t>
    </dgm:pt>
    <dgm:pt modelId="{639B353D-7BEF-41D3-AC3F-805211E3BD41}" type="sibTrans" cxnId="{B19A8E5C-60C7-4DC9-ADB6-8A921A4A4593}">
      <dgm:prSet/>
      <dgm:spPr/>
      <dgm:t>
        <a:bodyPr/>
        <a:lstStyle/>
        <a:p>
          <a:endParaRPr lang="en-US"/>
        </a:p>
      </dgm:t>
    </dgm:pt>
    <dgm:pt modelId="{8FDB4880-4030-4B26-AFCC-661C662E75B3}">
      <dgm:prSet/>
      <dgm:spPr/>
      <dgm:t>
        <a:bodyPr/>
        <a:lstStyle/>
        <a:p>
          <a:r>
            <a:rPr lang="en-US" b="0" i="0"/>
            <a:t>Successful execution made possible through excellent teamwork and collaboration.</a:t>
          </a:r>
          <a:endParaRPr lang="en-US"/>
        </a:p>
      </dgm:t>
    </dgm:pt>
    <dgm:pt modelId="{4C93BD28-A402-4130-8397-43922A2C9F16}" type="parTrans" cxnId="{EE6E1F00-1FA0-4233-BFD7-66EB0001B992}">
      <dgm:prSet/>
      <dgm:spPr/>
      <dgm:t>
        <a:bodyPr/>
        <a:lstStyle/>
        <a:p>
          <a:endParaRPr lang="en-US"/>
        </a:p>
      </dgm:t>
    </dgm:pt>
    <dgm:pt modelId="{324B7290-3FD5-49AE-85EF-DE0C981FA7F8}" type="sibTrans" cxnId="{EE6E1F00-1FA0-4233-BFD7-66EB0001B992}">
      <dgm:prSet/>
      <dgm:spPr/>
      <dgm:t>
        <a:bodyPr/>
        <a:lstStyle/>
        <a:p>
          <a:endParaRPr lang="en-US"/>
        </a:p>
      </dgm:t>
    </dgm:pt>
    <dgm:pt modelId="{DBAB07AA-4B30-1845-ADB7-35DCCC96851C}" type="pres">
      <dgm:prSet presAssocID="{5DD9B18E-9382-4E58-B1A2-2F8A543E5CED}" presName="vert0" presStyleCnt="0">
        <dgm:presLayoutVars>
          <dgm:dir/>
          <dgm:animOne val="branch"/>
          <dgm:animLvl val="lvl"/>
        </dgm:presLayoutVars>
      </dgm:prSet>
      <dgm:spPr/>
    </dgm:pt>
    <dgm:pt modelId="{123623BD-AD9E-1E4F-807F-6FADDE2CDC9D}" type="pres">
      <dgm:prSet presAssocID="{888E2040-9C3D-43FB-AE24-AA424031C416}" presName="thickLine" presStyleLbl="alignNode1" presStyleIdx="0" presStyleCnt="4"/>
      <dgm:spPr/>
    </dgm:pt>
    <dgm:pt modelId="{D9297E6E-45AE-5141-B5D9-3646D56AC284}" type="pres">
      <dgm:prSet presAssocID="{888E2040-9C3D-43FB-AE24-AA424031C416}" presName="horz1" presStyleCnt="0"/>
      <dgm:spPr/>
    </dgm:pt>
    <dgm:pt modelId="{C3A7A68A-135A-694A-9C38-B12C76F8802D}" type="pres">
      <dgm:prSet presAssocID="{888E2040-9C3D-43FB-AE24-AA424031C416}" presName="tx1" presStyleLbl="revTx" presStyleIdx="0" presStyleCnt="4"/>
      <dgm:spPr/>
    </dgm:pt>
    <dgm:pt modelId="{6B2342D9-CA36-D84D-B1E5-848FBD829575}" type="pres">
      <dgm:prSet presAssocID="{888E2040-9C3D-43FB-AE24-AA424031C416}" presName="vert1" presStyleCnt="0"/>
      <dgm:spPr/>
    </dgm:pt>
    <dgm:pt modelId="{6BA56031-F556-A64F-947C-88C797E7C2FC}" type="pres">
      <dgm:prSet presAssocID="{75AA9931-D427-49C1-A2CA-E2D8D5F57C1D}" presName="thickLine" presStyleLbl="alignNode1" presStyleIdx="1" presStyleCnt="4"/>
      <dgm:spPr/>
    </dgm:pt>
    <dgm:pt modelId="{51226A84-E940-494D-ABBD-4EB99AF33136}" type="pres">
      <dgm:prSet presAssocID="{75AA9931-D427-49C1-A2CA-E2D8D5F57C1D}" presName="horz1" presStyleCnt="0"/>
      <dgm:spPr/>
    </dgm:pt>
    <dgm:pt modelId="{297457B0-5D27-8748-A981-6C2F9BDEBC02}" type="pres">
      <dgm:prSet presAssocID="{75AA9931-D427-49C1-A2CA-E2D8D5F57C1D}" presName="tx1" presStyleLbl="revTx" presStyleIdx="1" presStyleCnt="4"/>
      <dgm:spPr/>
    </dgm:pt>
    <dgm:pt modelId="{77F20B42-60E2-014E-9351-F8A1C9EE92ED}" type="pres">
      <dgm:prSet presAssocID="{75AA9931-D427-49C1-A2CA-E2D8D5F57C1D}" presName="vert1" presStyleCnt="0"/>
      <dgm:spPr/>
    </dgm:pt>
    <dgm:pt modelId="{B4901E61-8E40-6946-99AD-8490516A4402}" type="pres">
      <dgm:prSet presAssocID="{6C2551E3-F654-4415-BCEC-EF20CD1645F6}" presName="thickLine" presStyleLbl="alignNode1" presStyleIdx="2" presStyleCnt="4"/>
      <dgm:spPr/>
    </dgm:pt>
    <dgm:pt modelId="{A712B267-B7B5-E944-9AEB-C15FEFA5E672}" type="pres">
      <dgm:prSet presAssocID="{6C2551E3-F654-4415-BCEC-EF20CD1645F6}" presName="horz1" presStyleCnt="0"/>
      <dgm:spPr/>
    </dgm:pt>
    <dgm:pt modelId="{CA46AC5F-6555-1C49-9920-6DB8D17E3251}" type="pres">
      <dgm:prSet presAssocID="{6C2551E3-F654-4415-BCEC-EF20CD1645F6}" presName="tx1" presStyleLbl="revTx" presStyleIdx="2" presStyleCnt="4"/>
      <dgm:spPr/>
    </dgm:pt>
    <dgm:pt modelId="{3CB4FB9F-3F76-4349-AF6E-59AE4F72FDEA}" type="pres">
      <dgm:prSet presAssocID="{6C2551E3-F654-4415-BCEC-EF20CD1645F6}" presName="vert1" presStyleCnt="0"/>
      <dgm:spPr/>
    </dgm:pt>
    <dgm:pt modelId="{E1D1DEB8-6DB6-8A46-9830-3F61AB8D3351}" type="pres">
      <dgm:prSet presAssocID="{8FDB4880-4030-4B26-AFCC-661C662E75B3}" presName="thickLine" presStyleLbl="alignNode1" presStyleIdx="3" presStyleCnt="4"/>
      <dgm:spPr/>
    </dgm:pt>
    <dgm:pt modelId="{5B5E159A-678C-9849-9066-8E39D621C0C3}" type="pres">
      <dgm:prSet presAssocID="{8FDB4880-4030-4B26-AFCC-661C662E75B3}" presName="horz1" presStyleCnt="0"/>
      <dgm:spPr/>
    </dgm:pt>
    <dgm:pt modelId="{86C792E8-95D2-6744-9C51-3A6914A2983C}" type="pres">
      <dgm:prSet presAssocID="{8FDB4880-4030-4B26-AFCC-661C662E75B3}" presName="tx1" presStyleLbl="revTx" presStyleIdx="3" presStyleCnt="4"/>
      <dgm:spPr/>
    </dgm:pt>
    <dgm:pt modelId="{C70CD697-224E-0A42-9B70-79C8BC2048EA}" type="pres">
      <dgm:prSet presAssocID="{8FDB4880-4030-4B26-AFCC-661C662E75B3}" presName="vert1" presStyleCnt="0"/>
      <dgm:spPr/>
    </dgm:pt>
  </dgm:ptLst>
  <dgm:cxnLst>
    <dgm:cxn modelId="{EE6E1F00-1FA0-4233-BFD7-66EB0001B992}" srcId="{5DD9B18E-9382-4E58-B1A2-2F8A543E5CED}" destId="{8FDB4880-4030-4B26-AFCC-661C662E75B3}" srcOrd="3" destOrd="0" parTransId="{4C93BD28-A402-4130-8397-43922A2C9F16}" sibTransId="{324B7290-3FD5-49AE-85EF-DE0C981FA7F8}"/>
    <dgm:cxn modelId="{F8EB500F-2A4E-42F5-8BD5-4B4D9D1F3701}" srcId="{5DD9B18E-9382-4E58-B1A2-2F8A543E5CED}" destId="{75AA9931-D427-49C1-A2CA-E2D8D5F57C1D}" srcOrd="1" destOrd="0" parTransId="{5F45F0A1-82FA-4D21-B33E-43FF108E9F3E}" sibTransId="{AAF00674-7AED-4BC1-BE66-D80CE12FF3CB}"/>
    <dgm:cxn modelId="{3BA96E21-145F-2B41-9D36-CF8C906173E0}" type="presOf" srcId="{6C2551E3-F654-4415-BCEC-EF20CD1645F6}" destId="{CA46AC5F-6555-1C49-9920-6DB8D17E3251}" srcOrd="0" destOrd="0" presId="urn:microsoft.com/office/officeart/2008/layout/LinedList"/>
    <dgm:cxn modelId="{3459CC38-711E-D542-8972-8849AD63CAEA}" type="presOf" srcId="{8FDB4880-4030-4B26-AFCC-661C662E75B3}" destId="{86C792E8-95D2-6744-9C51-3A6914A2983C}" srcOrd="0" destOrd="0" presId="urn:microsoft.com/office/officeart/2008/layout/LinedList"/>
    <dgm:cxn modelId="{B19A8E5C-60C7-4DC9-ADB6-8A921A4A4593}" srcId="{5DD9B18E-9382-4E58-B1A2-2F8A543E5CED}" destId="{6C2551E3-F654-4415-BCEC-EF20CD1645F6}" srcOrd="2" destOrd="0" parTransId="{31EB0BDF-4F0D-4A2D-86D3-3BD6B34F3EEF}" sibTransId="{639B353D-7BEF-41D3-AC3F-805211E3BD41}"/>
    <dgm:cxn modelId="{5CA39678-910B-C149-8F52-3D32A48DD271}" type="presOf" srcId="{75AA9931-D427-49C1-A2CA-E2D8D5F57C1D}" destId="{297457B0-5D27-8748-A981-6C2F9BDEBC02}" srcOrd="0" destOrd="0" presId="urn:microsoft.com/office/officeart/2008/layout/LinedList"/>
    <dgm:cxn modelId="{EA40E485-32B9-3A4A-9D1B-DC32CEF45BE0}" type="presOf" srcId="{5DD9B18E-9382-4E58-B1A2-2F8A543E5CED}" destId="{DBAB07AA-4B30-1845-ADB7-35DCCC96851C}" srcOrd="0" destOrd="0" presId="urn:microsoft.com/office/officeart/2008/layout/LinedList"/>
    <dgm:cxn modelId="{456C27CE-8612-4562-9F9A-CDD1BC6682A0}" srcId="{5DD9B18E-9382-4E58-B1A2-2F8A543E5CED}" destId="{888E2040-9C3D-43FB-AE24-AA424031C416}" srcOrd="0" destOrd="0" parTransId="{9A9103FD-D3D2-4450-BC3F-25B5DAE7BC2D}" sibTransId="{C3491BEA-7AD7-4674-8E68-6399EB6CA596}"/>
    <dgm:cxn modelId="{25FF4EE0-B5AA-6446-BC7B-B1BD53D01A06}" type="presOf" srcId="{888E2040-9C3D-43FB-AE24-AA424031C416}" destId="{C3A7A68A-135A-694A-9C38-B12C76F8802D}" srcOrd="0" destOrd="0" presId="urn:microsoft.com/office/officeart/2008/layout/LinedList"/>
    <dgm:cxn modelId="{AF110840-0657-D44E-A3FF-FB374E50E5E2}" type="presParOf" srcId="{DBAB07AA-4B30-1845-ADB7-35DCCC96851C}" destId="{123623BD-AD9E-1E4F-807F-6FADDE2CDC9D}" srcOrd="0" destOrd="0" presId="urn:microsoft.com/office/officeart/2008/layout/LinedList"/>
    <dgm:cxn modelId="{F84253C0-6869-7F4D-A934-0D90C79C276F}" type="presParOf" srcId="{DBAB07AA-4B30-1845-ADB7-35DCCC96851C}" destId="{D9297E6E-45AE-5141-B5D9-3646D56AC284}" srcOrd="1" destOrd="0" presId="urn:microsoft.com/office/officeart/2008/layout/LinedList"/>
    <dgm:cxn modelId="{F19FC9A6-27CC-D94B-A9D0-378277ADCB74}" type="presParOf" srcId="{D9297E6E-45AE-5141-B5D9-3646D56AC284}" destId="{C3A7A68A-135A-694A-9C38-B12C76F8802D}" srcOrd="0" destOrd="0" presId="urn:microsoft.com/office/officeart/2008/layout/LinedList"/>
    <dgm:cxn modelId="{43684F60-AC8B-DA49-9E1A-3DDC0518916C}" type="presParOf" srcId="{D9297E6E-45AE-5141-B5D9-3646D56AC284}" destId="{6B2342D9-CA36-D84D-B1E5-848FBD829575}" srcOrd="1" destOrd="0" presId="urn:microsoft.com/office/officeart/2008/layout/LinedList"/>
    <dgm:cxn modelId="{D2A26854-9A45-1946-A52A-E78E1F975D0B}" type="presParOf" srcId="{DBAB07AA-4B30-1845-ADB7-35DCCC96851C}" destId="{6BA56031-F556-A64F-947C-88C797E7C2FC}" srcOrd="2" destOrd="0" presId="urn:microsoft.com/office/officeart/2008/layout/LinedList"/>
    <dgm:cxn modelId="{CB8573E3-EC85-5E47-B01F-26889AC8C637}" type="presParOf" srcId="{DBAB07AA-4B30-1845-ADB7-35DCCC96851C}" destId="{51226A84-E940-494D-ABBD-4EB99AF33136}" srcOrd="3" destOrd="0" presId="urn:microsoft.com/office/officeart/2008/layout/LinedList"/>
    <dgm:cxn modelId="{606684A8-1B34-DB4A-B8F0-2C7A0086EFB8}" type="presParOf" srcId="{51226A84-E940-494D-ABBD-4EB99AF33136}" destId="{297457B0-5D27-8748-A981-6C2F9BDEBC02}" srcOrd="0" destOrd="0" presId="urn:microsoft.com/office/officeart/2008/layout/LinedList"/>
    <dgm:cxn modelId="{58835121-6930-B543-813E-CF8060A1ED87}" type="presParOf" srcId="{51226A84-E940-494D-ABBD-4EB99AF33136}" destId="{77F20B42-60E2-014E-9351-F8A1C9EE92ED}" srcOrd="1" destOrd="0" presId="urn:microsoft.com/office/officeart/2008/layout/LinedList"/>
    <dgm:cxn modelId="{C795F50C-6804-5E41-8ECD-BC8B94F8895E}" type="presParOf" srcId="{DBAB07AA-4B30-1845-ADB7-35DCCC96851C}" destId="{B4901E61-8E40-6946-99AD-8490516A4402}" srcOrd="4" destOrd="0" presId="urn:microsoft.com/office/officeart/2008/layout/LinedList"/>
    <dgm:cxn modelId="{C60FC573-09DC-DC49-995B-83D26EE26075}" type="presParOf" srcId="{DBAB07AA-4B30-1845-ADB7-35DCCC96851C}" destId="{A712B267-B7B5-E944-9AEB-C15FEFA5E672}" srcOrd="5" destOrd="0" presId="urn:microsoft.com/office/officeart/2008/layout/LinedList"/>
    <dgm:cxn modelId="{CB951EED-69FC-C248-ABA1-D156D71F5A25}" type="presParOf" srcId="{A712B267-B7B5-E944-9AEB-C15FEFA5E672}" destId="{CA46AC5F-6555-1C49-9920-6DB8D17E3251}" srcOrd="0" destOrd="0" presId="urn:microsoft.com/office/officeart/2008/layout/LinedList"/>
    <dgm:cxn modelId="{621BF8D4-05BE-FD41-93E2-1443B6255AA0}" type="presParOf" srcId="{A712B267-B7B5-E944-9AEB-C15FEFA5E672}" destId="{3CB4FB9F-3F76-4349-AF6E-59AE4F72FDEA}" srcOrd="1" destOrd="0" presId="urn:microsoft.com/office/officeart/2008/layout/LinedList"/>
    <dgm:cxn modelId="{4A158154-1C43-434D-90F9-7FC62828D74E}" type="presParOf" srcId="{DBAB07AA-4B30-1845-ADB7-35DCCC96851C}" destId="{E1D1DEB8-6DB6-8A46-9830-3F61AB8D3351}" srcOrd="6" destOrd="0" presId="urn:microsoft.com/office/officeart/2008/layout/LinedList"/>
    <dgm:cxn modelId="{5FF45E62-06A6-B943-B8A3-70A6AF9EC309}" type="presParOf" srcId="{DBAB07AA-4B30-1845-ADB7-35DCCC96851C}" destId="{5B5E159A-678C-9849-9066-8E39D621C0C3}" srcOrd="7" destOrd="0" presId="urn:microsoft.com/office/officeart/2008/layout/LinedList"/>
    <dgm:cxn modelId="{C7D89F2B-C117-1C45-98DE-1BE9E674F48A}" type="presParOf" srcId="{5B5E159A-678C-9849-9066-8E39D621C0C3}" destId="{86C792E8-95D2-6744-9C51-3A6914A2983C}" srcOrd="0" destOrd="0" presId="urn:microsoft.com/office/officeart/2008/layout/LinedList"/>
    <dgm:cxn modelId="{B277D634-32A3-2946-85A4-5F81CFA50ADB}" type="presParOf" srcId="{5B5E159A-678C-9849-9066-8E39D621C0C3}" destId="{C70CD697-224E-0A42-9B70-79C8BC2048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A27E21-2B2E-48F6-BC68-7BF5EF86A82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6FBB60-AC4F-40A5-939B-DAE618F5D11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To determine the impact of vehicle-specific characteristics (e.g., electric range, fuel type, model year) on EV adoption using linear regression and random forest models.</a:t>
          </a:r>
          <a:endParaRPr lang="en-US" b="0" dirty="0"/>
        </a:p>
      </dgm:t>
    </dgm:pt>
    <dgm:pt modelId="{0921D0BB-889B-4CAC-B785-11913EBEDCEB}" type="parTrans" cxnId="{54ABB842-B557-4946-9DB3-96E44E83D7D4}">
      <dgm:prSet/>
      <dgm:spPr/>
      <dgm:t>
        <a:bodyPr/>
        <a:lstStyle/>
        <a:p>
          <a:endParaRPr lang="en-US"/>
        </a:p>
      </dgm:t>
    </dgm:pt>
    <dgm:pt modelId="{25975F5D-98BB-4C01-9A6E-C88F55F7B5D0}" type="sibTrans" cxnId="{54ABB842-B557-4946-9DB3-96E44E83D7D4}">
      <dgm:prSet/>
      <dgm:spPr/>
      <dgm:t>
        <a:bodyPr/>
        <a:lstStyle/>
        <a:p>
          <a:endParaRPr lang="en-US"/>
        </a:p>
      </dgm:t>
    </dgm:pt>
    <dgm:pt modelId="{22DB321B-0DA8-4F9B-8D39-75751767EE0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To apply K-Means clustering and PCA to identify natural groupings of EVs based on technical attributes that align with adoption patterns or policy-relevant segments.</a:t>
          </a:r>
        </a:p>
      </dgm:t>
    </dgm:pt>
    <dgm:pt modelId="{AFE21E74-A801-411D-AC44-7C3D6913CAA6}" type="parTrans" cxnId="{0C587DD3-55A2-42A2-861A-8B6248BE397E}">
      <dgm:prSet/>
      <dgm:spPr/>
      <dgm:t>
        <a:bodyPr/>
        <a:lstStyle/>
        <a:p>
          <a:endParaRPr lang="en-US"/>
        </a:p>
      </dgm:t>
    </dgm:pt>
    <dgm:pt modelId="{59FC067D-FB66-47D4-B511-335A0EAFCECE}" type="sibTrans" cxnId="{0C587DD3-55A2-42A2-861A-8B6248BE397E}">
      <dgm:prSet/>
      <dgm:spPr/>
      <dgm:t>
        <a:bodyPr/>
        <a:lstStyle/>
        <a:p>
          <a:endParaRPr lang="en-US"/>
        </a:p>
      </dgm:t>
    </dgm:pt>
    <dgm:pt modelId="{0A347444-E589-4FAE-8A90-AFF032D0F22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To analyse the relationship between electric range and EV adoption trends, using range as a proxy for charging infrastructure confidence.</a:t>
          </a:r>
        </a:p>
      </dgm:t>
    </dgm:pt>
    <dgm:pt modelId="{9AC6E4E5-EF05-49F9-A1BE-D5121A0D90A1}" type="parTrans" cxnId="{B1ED6680-C4EE-4904-965A-BD67D6348F6B}">
      <dgm:prSet/>
      <dgm:spPr/>
      <dgm:t>
        <a:bodyPr/>
        <a:lstStyle/>
        <a:p>
          <a:endParaRPr lang="en-US"/>
        </a:p>
      </dgm:t>
    </dgm:pt>
    <dgm:pt modelId="{4A4360D5-1217-490D-840B-5F4C0995553E}" type="sibTrans" cxnId="{B1ED6680-C4EE-4904-965A-BD67D6348F6B}">
      <dgm:prSet/>
      <dgm:spPr/>
      <dgm:t>
        <a:bodyPr/>
        <a:lstStyle/>
        <a:p>
          <a:endParaRPr lang="en-US"/>
        </a:p>
      </dgm:t>
    </dgm:pt>
    <dgm:pt modelId="{68F0BB72-8625-4F5F-A455-29474BC12CA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To highlight the importance of incorporating demographic and policy-related factors (e.g., income, education, incentives) into future studies to enhance understanding of regional EV adoption patterns.</a:t>
          </a:r>
        </a:p>
      </dgm:t>
    </dgm:pt>
    <dgm:pt modelId="{E7C10F35-2A96-4EC5-A185-0008E4372304}" type="parTrans" cxnId="{32214C76-14E9-44AB-903D-FE27BBB1044A}">
      <dgm:prSet/>
      <dgm:spPr/>
      <dgm:t>
        <a:bodyPr/>
        <a:lstStyle/>
        <a:p>
          <a:endParaRPr lang="en-US"/>
        </a:p>
      </dgm:t>
    </dgm:pt>
    <dgm:pt modelId="{65AD375A-29F7-46B7-A296-55D2376780E7}" type="sibTrans" cxnId="{32214C76-14E9-44AB-903D-FE27BBB1044A}">
      <dgm:prSet/>
      <dgm:spPr/>
      <dgm:t>
        <a:bodyPr/>
        <a:lstStyle/>
        <a:p>
          <a:endParaRPr lang="en-US"/>
        </a:p>
      </dgm:t>
    </dgm:pt>
    <dgm:pt modelId="{8DBB7DE9-D314-4C80-91A4-E00CE86CF86E}" type="pres">
      <dgm:prSet presAssocID="{D1A27E21-2B2E-48F6-BC68-7BF5EF86A824}" presName="root" presStyleCnt="0">
        <dgm:presLayoutVars>
          <dgm:dir/>
          <dgm:resizeHandles val="exact"/>
        </dgm:presLayoutVars>
      </dgm:prSet>
      <dgm:spPr/>
    </dgm:pt>
    <dgm:pt modelId="{C2885FE1-6210-4668-B550-0A320EA85993}" type="pres">
      <dgm:prSet presAssocID="{F86FBB60-AC4F-40A5-939B-DAE618F5D119}" presName="compNode" presStyleCnt="0"/>
      <dgm:spPr/>
    </dgm:pt>
    <dgm:pt modelId="{562806AC-C839-4922-937D-EC0D1289DB4D}" type="pres">
      <dgm:prSet presAssocID="{F86FBB60-AC4F-40A5-939B-DAE618F5D119}" presName="bgRect" presStyleLbl="bgShp" presStyleIdx="0" presStyleCnt="4"/>
      <dgm:spPr/>
    </dgm:pt>
    <dgm:pt modelId="{091C69D9-59ED-4A65-ADA1-CE9D8B3B21F7}" type="pres">
      <dgm:prSet presAssocID="{F86FBB60-AC4F-40A5-939B-DAE618F5D1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0DEA1979-E3C3-4BF7-AA18-8F6AF8EE5C7E}" type="pres">
      <dgm:prSet presAssocID="{F86FBB60-AC4F-40A5-939B-DAE618F5D119}" presName="spaceRect" presStyleCnt="0"/>
      <dgm:spPr/>
    </dgm:pt>
    <dgm:pt modelId="{57DA82D1-29CD-4CF9-96CD-A915016ACF5E}" type="pres">
      <dgm:prSet presAssocID="{F86FBB60-AC4F-40A5-939B-DAE618F5D119}" presName="parTx" presStyleLbl="revTx" presStyleIdx="0" presStyleCnt="4">
        <dgm:presLayoutVars>
          <dgm:chMax val="0"/>
          <dgm:chPref val="0"/>
        </dgm:presLayoutVars>
      </dgm:prSet>
      <dgm:spPr/>
    </dgm:pt>
    <dgm:pt modelId="{61E68092-7067-409C-BD0B-20CB66EF4C37}" type="pres">
      <dgm:prSet presAssocID="{25975F5D-98BB-4C01-9A6E-C88F55F7B5D0}" presName="sibTrans" presStyleCnt="0"/>
      <dgm:spPr/>
    </dgm:pt>
    <dgm:pt modelId="{DEEEC9C9-5B6D-40FA-8E48-DC6C68F3F0A3}" type="pres">
      <dgm:prSet presAssocID="{22DB321B-0DA8-4F9B-8D39-75751767EE0E}" presName="compNode" presStyleCnt="0"/>
      <dgm:spPr/>
    </dgm:pt>
    <dgm:pt modelId="{498FEBCE-BE3D-4059-891E-EAC581CBE592}" type="pres">
      <dgm:prSet presAssocID="{22DB321B-0DA8-4F9B-8D39-75751767EE0E}" presName="bgRect" presStyleLbl="bgShp" presStyleIdx="1" presStyleCnt="4"/>
      <dgm:spPr/>
    </dgm:pt>
    <dgm:pt modelId="{B27AF53C-D482-4D7F-A5C4-6BAB65B3811C}" type="pres">
      <dgm:prSet presAssocID="{22DB321B-0DA8-4F9B-8D39-75751767EE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emic exponential curve bar graph outline"/>
        </a:ext>
      </dgm:extLst>
    </dgm:pt>
    <dgm:pt modelId="{A2915989-F66E-447A-B996-A516817D2A72}" type="pres">
      <dgm:prSet presAssocID="{22DB321B-0DA8-4F9B-8D39-75751767EE0E}" presName="spaceRect" presStyleCnt="0"/>
      <dgm:spPr/>
    </dgm:pt>
    <dgm:pt modelId="{D71D1146-EE7C-4EED-A88B-E0060A9F10F4}" type="pres">
      <dgm:prSet presAssocID="{22DB321B-0DA8-4F9B-8D39-75751767EE0E}" presName="parTx" presStyleLbl="revTx" presStyleIdx="1" presStyleCnt="4">
        <dgm:presLayoutVars>
          <dgm:chMax val="0"/>
          <dgm:chPref val="0"/>
        </dgm:presLayoutVars>
      </dgm:prSet>
      <dgm:spPr/>
    </dgm:pt>
    <dgm:pt modelId="{DEF2A014-1F10-4CED-806B-71E05DF5A939}" type="pres">
      <dgm:prSet presAssocID="{59FC067D-FB66-47D4-B511-335A0EAFCECE}" presName="sibTrans" presStyleCnt="0"/>
      <dgm:spPr/>
    </dgm:pt>
    <dgm:pt modelId="{F9C984EA-DE76-464E-8858-619CBD4BA45C}" type="pres">
      <dgm:prSet presAssocID="{0A347444-E589-4FAE-8A90-AFF032D0F22E}" presName="compNode" presStyleCnt="0"/>
      <dgm:spPr/>
    </dgm:pt>
    <dgm:pt modelId="{E1C00AB3-8633-48B4-8FA9-336E310BF291}" type="pres">
      <dgm:prSet presAssocID="{0A347444-E589-4FAE-8A90-AFF032D0F22E}" presName="bgRect" presStyleLbl="bgShp" presStyleIdx="2" presStyleCnt="4"/>
      <dgm:spPr/>
    </dgm:pt>
    <dgm:pt modelId="{BB65298B-9552-499A-B49E-25C107FDD8AE}" type="pres">
      <dgm:prSet presAssocID="{0A347444-E589-4FAE-8A90-AFF032D0F22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outline"/>
        </a:ext>
      </dgm:extLst>
    </dgm:pt>
    <dgm:pt modelId="{DCB20134-4FDF-4E36-A6D8-8C1678E8857A}" type="pres">
      <dgm:prSet presAssocID="{0A347444-E589-4FAE-8A90-AFF032D0F22E}" presName="spaceRect" presStyleCnt="0"/>
      <dgm:spPr/>
    </dgm:pt>
    <dgm:pt modelId="{916A14FD-AD84-4206-8E84-4ACDB3BBAF60}" type="pres">
      <dgm:prSet presAssocID="{0A347444-E589-4FAE-8A90-AFF032D0F22E}" presName="parTx" presStyleLbl="revTx" presStyleIdx="2" presStyleCnt="4">
        <dgm:presLayoutVars>
          <dgm:chMax val="0"/>
          <dgm:chPref val="0"/>
        </dgm:presLayoutVars>
      </dgm:prSet>
      <dgm:spPr/>
    </dgm:pt>
    <dgm:pt modelId="{A26D0E35-57E7-440D-8F61-4BE32ACC54EF}" type="pres">
      <dgm:prSet presAssocID="{4A4360D5-1217-490D-840B-5F4C0995553E}" presName="sibTrans" presStyleCnt="0"/>
      <dgm:spPr/>
    </dgm:pt>
    <dgm:pt modelId="{E9C444EC-6148-4EDB-92C3-128007E8EEAB}" type="pres">
      <dgm:prSet presAssocID="{68F0BB72-8625-4F5F-A455-29474BC12CA9}" presName="compNode" presStyleCnt="0"/>
      <dgm:spPr/>
    </dgm:pt>
    <dgm:pt modelId="{6DEAF500-6CCD-498F-8739-3D78684CEC1C}" type="pres">
      <dgm:prSet presAssocID="{68F0BB72-8625-4F5F-A455-29474BC12CA9}" presName="bgRect" presStyleLbl="bgShp" presStyleIdx="3" presStyleCnt="4"/>
      <dgm:spPr/>
    </dgm:pt>
    <dgm:pt modelId="{4598EAFA-D229-477B-90CF-D9DB9F442ABB}" type="pres">
      <dgm:prSet presAssocID="{68F0BB72-8625-4F5F-A455-29474BC12CA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urt outline"/>
        </a:ext>
      </dgm:extLst>
    </dgm:pt>
    <dgm:pt modelId="{F5438EC2-2C6C-473B-B3CE-FFAFF0344D4D}" type="pres">
      <dgm:prSet presAssocID="{68F0BB72-8625-4F5F-A455-29474BC12CA9}" presName="spaceRect" presStyleCnt="0"/>
      <dgm:spPr/>
    </dgm:pt>
    <dgm:pt modelId="{FD327137-FCB3-4960-9C90-8C94757EEB4A}" type="pres">
      <dgm:prSet presAssocID="{68F0BB72-8625-4F5F-A455-29474BC12CA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5DBAA00-BD28-4792-8495-63FDC5468C91}" type="presOf" srcId="{0A347444-E589-4FAE-8A90-AFF032D0F22E}" destId="{916A14FD-AD84-4206-8E84-4ACDB3BBAF60}" srcOrd="0" destOrd="0" presId="urn:microsoft.com/office/officeart/2018/2/layout/IconVerticalSolidList"/>
    <dgm:cxn modelId="{54ABB842-B557-4946-9DB3-96E44E83D7D4}" srcId="{D1A27E21-2B2E-48F6-BC68-7BF5EF86A824}" destId="{F86FBB60-AC4F-40A5-939B-DAE618F5D119}" srcOrd="0" destOrd="0" parTransId="{0921D0BB-889B-4CAC-B785-11913EBEDCEB}" sibTransId="{25975F5D-98BB-4C01-9A6E-C88F55F7B5D0}"/>
    <dgm:cxn modelId="{6DC54049-F101-40BE-B47E-7B33385E25F8}" type="presOf" srcId="{22DB321B-0DA8-4F9B-8D39-75751767EE0E}" destId="{D71D1146-EE7C-4EED-A88B-E0060A9F10F4}" srcOrd="0" destOrd="0" presId="urn:microsoft.com/office/officeart/2018/2/layout/IconVerticalSolidList"/>
    <dgm:cxn modelId="{32214C76-14E9-44AB-903D-FE27BBB1044A}" srcId="{D1A27E21-2B2E-48F6-BC68-7BF5EF86A824}" destId="{68F0BB72-8625-4F5F-A455-29474BC12CA9}" srcOrd="3" destOrd="0" parTransId="{E7C10F35-2A96-4EC5-A185-0008E4372304}" sibTransId="{65AD375A-29F7-46B7-A296-55D2376780E7}"/>
    <dgm:cxn modelId="{B1ED6680-C4EE-4904-965A-BD67D6348F6B}" srcId="{D1A27E21-2B2E-48F6-BC68-7BF5EF86A824}" destId="{0A347444-E589-4FAE-8A90-AFF032D0F22E}" srcOrd="2" destOrd="0" parTransId="{9AC6E4E5-EF05-49F9-A1BE-D5121A0D90A1}" sibTransId="{4A4360D5-1217-490D-840B-5F4C0995553E}"/>
    <dgm:cxn modelId="{2037FB9E-69AE-4116-B2AC-73BDA3223392}" type="presOf" srcId="{D1A27E21-2B2E-48F6-BC68-7BF5EF86A824}" destId="{8DBB7DE9-D314-4C80-91A4-E00CE86CF86E}" srcOrd="0" destOrd="0" presId="urn:microsoft.com/office/officeart/2018/2/layout/IconVerticalSolidList"/>
    <dgm:cxn modelId="{9A286EBD-41DA-4A35-91F5-61FB65DAD35E}" type="presOf" srcId="{68F0BB72-8625-4F5F-A455-29474BC12CA9}" destId="{FD327137-FCB3-4960-9C90-8C94757EEB4A}" srcOrd="0" destOrd="0" presId="urn:microsoft.com/office/officeart/2018/2/layout/IconVerticalSolidList"/>
    <dgm:cxn modelId="{0C587DD3-55A2-42A2-861A-8B6248BE397E}" srcId="{D1A27E21-2B2E-48F6-BC68-7BF5EF86A824}" destId="{22DB321B-0DA8-4F9B-8D39-75751767EE0E}" srcOrd="1" destOrd="0" parTransId="{AFE21E74-A801-411D-AC44-7C3D6913CAA6}" sibTransId="{59FC067D-FB66-47D4-B511-335A0EAFCECE}"/>
    <dgm:cxn modelId="{CE892AFD-6FC2-47A1-8E94-0761B9254B38}" type="presOf" srcId="{F86FBB60-AC4F-40A5-939B-DAE618F5D119}" destId="{57DA82D1-29CD-4CF9-96CD-A915016ACF5E}" srcOrd="0" destOrd="0" presId="urn:microsoft.com/office/officeart/2018/2/layout/IconVerticalSolidList"/>
    <dgm:cxn modelId="{11C2FB82-D2CA-4C0F-AD43-43916550D322}" type="presParOf" srcId="{8DBB7DE9-D314-4C80-91A4-E00CE86CF86E}" destId="{C2885FE1-6210-4668-B550-0A320EA85993}" srcOrd="0" destOrd="0" presId="urn:microsoft.com/office/officeart/2018/2/layout/IconVerticalSolidList"/>
    <dgm:cxn modelId="{AE8C5020-5872-4B57-A86D-C0B29F677721}" type="presParOf" srcId="{C2885FE1-6210-4668-B550-0A320EA85993}" destId="{562806AC-C839-4922-937D-EC0D1289DB4D}" srcOrd="0" destOrd="0" presId="urn:microsoft.com/office/officeart/2018/2/layout/IconVerticalSolidList"/>
    <dgm:cxn modelId="{97BDFDF7-E76F-4A46-9625-7C098690E8CA}" type="presParOf" srcId="{C2885FE1-6210-4668-B550-0A320EA85993}" destId="{091C69D9-59ED-4A65-ADA1-CE9D8B3B21F7}" srcOrd="1" destOrd="0" presId="urn:microsoft.com/office/officeart/2018/2/layout/IconVerticalSolidList"/>
    <dgm:cxn modelId="{F1F873EC-4618-4814-9EC0-426CC262FF9A}" type="presParOf" srcId="{C2885FE1-6210-4668-B550-0A320EA85993}" destId="{0DEA1979-E3C3-4BF7-AA18-8F6AF8EE5C7E}" srcOrd="2" destOrd="0" presId="urn:microsoft.com/office/officeart/2018/2/layout/IconVerticalSolidList"/>
    <dgm:cxn modelId="{D2C318A9-548F-4618-8827-79F14B7FF9DD}" type="presParOf" srcId="{C2885FE1-6210-4668-B550-0A320EA85993}" destId="{57DA82D1-29CD-4CF9-96CD-A915016ACF5E}" srcOrd="3" destOrd="0" presId="urn:microsoft.com/office/officeart/2018/2/layout/IconVerticalSolidList"/>
    <dgm:cxn modelId="{D402CF87-7660-402C-A765-5C2F1784C225}" type="presParOf" srcId="{8DBB7DE9-D314-4C80-91A4-E00CE86CF86E}" destId="{61E68092-7067-409C-BD0B-20CB66EF4C37}" srcOrd="1" destOrd="0" presId="urn:microsoft.com/office/officeart/2018/2/layout/IconVerticalSolidList"/>
    <dgm:cxn modelId="{DAE5ABE2-33E1-4AAE-B594-E85553B7897C}" type="presParOf" srcId="{8DBB7DE9-D314-4C80-91A4-E00CE86CF86E}" destId="{DEEEC9C9-5B6D-40FA-8E48-DC6C68F3F0A3}" srcOrd="2" destOrd="0" presId="urn:microsoft.com/office/officeart/2018/2/layout/IconVerticalSolidList"/>
    <dgm:cxn modelId="{474431A6-D0F0-4316-A75A-74F719D11957}" type="presParOf" srcId="{DEEEC9C9-5B6D-40FA-8E48-DC6C68F3F0A3}" destId="{498FEBCE-BE3D-4059-891E-EAC581CBE592}" srcOrd="0" destOrd="0" presId="urn:microsoft.com/office/officeart/2018/2/layout/IconVerticalSolidList"/>
    <dgm:cxn modelId="{02DFB418-22E5-4A8E-B1A0-58F40C23A577}" type="presParOf" srcId="{DEEEC9C9-5B6D-40FA-8E48-DC6C68F3F0A3}" destId="{B27AF53C-D482-4D7F-A5C4-6BAB65B3811C}" srcOrd="1" destOrd="0" presId="urn:microsoft.com/office/officeart/2018/2/layout/IconVerticalSolidList"/>
    <dgm:cxn modelId="{2C1E6EEA-BC2A-4172-B5D4-51C13CAC76DF}" type="presParOf" srcId="{DEEEC9C9-5B6D-40FA-8E48-DC6C68F3F0A3}" destId="{A2915989-F66E-447A-B996-A516817D2A72}" srcOrd="2" destOrd="0" presId="urn:microsoft.com/office/officeart/2018/2/layout/IconVerticalSolidList"/>
    <dgm:cxn modelId="{CD13C3AE-DF58-43B2-AD98-75421161BD8E}" type="presParOf" srcId="{DEEEC9C9-5B6D-40FA-8E48-DC6C68F3F0A3}" destId="{D71D1146-EE7C-4EED-A88B-E0060A9F10F4}" srcOrd="3" destOrd="0" presId="urn:microsoft.com/office/officeart/2018/2/layout/IconVerticalSolidList"/>
    <dgm:cxn modelId="{58C17A00-8521-4A32-8425-3CCC5817E3E3}" type="presParOf" srcId="{8DBB7DE9-D314-4C80-91A4-E00CE86CF86E}" destId="{DEF2A014-1F10-4CED-806B-71E05DF5A939}" srcOrd="3" destOrd="0" presId="urn:microsoft.com/office/officeart/2018/2/layout/IconVerticalSolidList"/>
    <dgm:cxn modelId="{D0BFC474-880A-4FD2-9A10-7641378FFCEA}" type="presParOf" srcId="{8DBB7DE9-D314-4C80-91A4-E00CE86CF86E}" destId="{F9C984EA-DE76-464E-8858-619CBD4BA45C}" srcOrd="4" destOrd="0" presId="urn:microsoft.com/office/officeart/2018/2/layout/IconVerticalSolidList"/>
    <dgm:cxn modelId="{E43AC32F-F378-4399-9791-39C602FF4628}" type="presParOf" srcId="{F9C984EA-DE76-464E-8858-619CBD4BA45C}" destId="{E1C00AB3-8633-48B4-8FA9-336E310BF291}" srcOrd="0" destOrd="0" presId="urn:microsoft.com/office/officeart/2018/2/layout/IconVerticalSolidList"/>
    <dgm:cxn modelId="{B18954D7-6224-4D66-8596-66F1C7B59092}" type="presParOf" srcId="{F9C984EA-DE76-464E-8858-619CBD4BA45C}" destId="{BB65298B-9552-499A-B49E-25C107FDD8AE}" srcOrd="1" destOrd="0" presId="urn:microsoft.com/office/officeart/2018/2/layout/IconVerticalSolidList"/>
    <dgm:cxn modelId="{EFF98F1B-E0D6-4916-A63F-AE5FEB2063A2}" type="presParOf" srcId="{F9C984EA-DE76-464E-8858-619CBD4BA45C}" destId="{DCB20134-4FDF-4E36-A6D8-8C1678E8857A}" srcOrd="2" destOrd="0" presId="urn:microsoft.com/office/officeart/2018/2/layout/IconVerticalSolidList"/>
    <dgm:cxn modelId="{F5C66F89-31E9-49B0-BBCC-8D5F5908BA33}" type="presParOf" srcId="{F9C984EA-DE76-464E-8858-619CBD4BA45C}" destId="{916A14FD-AD84-4206-8E84-4ACDB3BBAF60}" srcOrd="3" destOrd="0" presId="urn:microsoft.com/office/officeart/2018/2/layout/IconVerticalSolidList"/>
    <dgm:cxn modelId="{A4BE7F66-C871-4DD8-92ED-4CAA0704E029}" type="presParOf" srcId="{8DBB7DE9-D314-4C80-91A4-E00CE86CF86E}" destId="{A26D0E35-57E7-440D-8F61-4BE32ACC54EF}" srcOrd="5" destOrd="0" presId="urn:microsoft.com/office/officeart/2018/2/layout/IconVerticalSolidList"/>
    <dgm:cxn modelId="{836C288A-FFE7-4BDD-9C68-D65A8FFD8523}" type="presParOf" srcId="{8DBB7DE9-D314-4C80-91A4-E00CE86CF86E}" destId="{E9C444EC-6148-4EDB-92C3-128007E8EEAB}" srcOrd="6" destOrd="0" presId="urn:microsoft.com/office/officeart/2018/2/layout/IconVerticalSolidList"/>
    <dgm:cxn modelId="{41E86394-F446-420C-835E-E8889D29E748}" type="presParOf" srcId="{E9C444EC-6148-4EDB-92C3-128007E8EEAB}" destId="{6DEAF500-6CCD-498F-8739-3D78684CEC1C}" srcOrd="0" destOrd="0" presId="urn:microsoft.com/office/officeart/2018/2/layout/IconVerticalSolidList"/>
    <dgm:cxn modelId="{A174A403-C762-44FC-BDDA-D14095DD870E}" type="presParOf" srcId="{E9C444EC-6148-4EDB-92C3-128007E8EEAB}" destId="{4598EAFA-D229-477B-90CF-D9DB9F442ABB}" srcOrd="1" destOrd="0" presId="urn:microsoft.com/office/officeart/2018/2/layout/IconVerticalSolidList"/>
    <dgm:cxn modelId="{CF6BB7E4-D0A9-4BA8-881F-655D07B4E095}" type="presParOf" srcId="{E9C444EC-6148-4EDB-92C3-128007E8EEAB}" destId="{F5438EC2-2C6C-473B-B3CE-FFAFF0344D4D}" srcOrd="2" destOrd="0" presId="urn:microsoft.com/office/officeart/2018/2/layout/IconVerticalSolidList"/>
    <dgm:cxn modelId="{5716303E-8FE9-489D-9C9A-9E34D282318E}" type="presParOf" srcId="{E9C444EC-6148-4EDB-92C3-128007E8EEAB}" destId="{FD327137-FCB3-4960-9C90-8C94757EEB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09967C-6CE0-4E7C-A3B7-0B3AE64B122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28E8D-1FE9-403A-8709-3F4FFE91DA3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n-NO" sz="1800" dirty="0"/>
            <a:t>Gallagher, K. S., &amp; Muehlegger, E. </a:t>
          </a:r>
          <a:r>
            <a:rPr lang="en-US" sz="1800" dirty="0"/>
            <a:t>(2011)</a:t>
          </a:r>
        </a:p>
      </dgm:t>
    </dgm:pt>
    <dgm:pt modelId="{C6B9232F-E6B3-4F77-943A-85E7A345092F}" type="parTrans" cxnId="{0B93E408-BB09-450D-92F5-1B1AC60F74D4}">
      <dgm:prSet/>
      <dgm:spPr/>
      <dgm:t>
        <a:bodyPr/>
        <a:lstStyle/>
        <a:p>
          <a:endParaRPr lang="en-US"/>
        </a:p>
      </dgm:t>
    </dgm:pt>
    <dgm:pt modelId="{CF9E430E-3DEA-4BE6-BDDB-403DD5D32CDE}" type="sibTrans" cxnId="{0B93E408-BB09-450D-92F5-1B1AC60F74D4}">
      <dgm:prSet/>
      <dgm:spPr/>
      <dgm:t>
        <a:bodyPr/>
        <a:lstStyle/>
        <a:p>
          <a:endParaRPr lang="en-US"/>
        </a:p>
      </dgm:t>
    </dgm:pt>
    <dgm:pt modelId="{455F95A0-58C4-4D92-9374-4805AD890CF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i="1" dirty="0"/>
            <a:t>Theme:</a:t>
          </a:r>
          <a:r>
            <a:rPr lang="en-IN" sz="1400" dirty="0"/>
            <a:t> Social Influence and Consumer Behavior</a:t>
          </a:r>
          <a:endParaRPr lang="en-US" sz="1400" dirty="0"/>
        </a:p>
      </dgm:t>
    </dgm:pt>
    <dgm:pt modelId="{87C6F7D3-8280-4CB8-B237-1218BD4BBE5D}" type="parTrans" cxnId="{1CCDE113-CF70-4C1A-B237-4D80F3108DE5}">
      <dgm:prSet/>
      <dgm:spPr/>
      <dgm:t>
        <a:bodyPr/>
        <a:lstStyle/>
        <a:p>
          <a:endParaRPr lang="en-US"/>
        </a:p>
      </dgm:t>
    </dgm:pt>
    <dgm:pt modelId="{B8488464-B016-405F-8B31-68E328B3D35D}" type="sibTrans" cxnId="{1CCDE113-CF70-4C1A-B237-4D80F3108DE5}">
      <dgm:prSet/>
      <dgm:spPr/>
      <dgm:t>
        <a:bodyPr/>
        <a:lstStyle/>
        <a:p>
          <a:endParaRPr lang="en-US"/>
        </a:p>
      </dgm:t>
    </dgm:pt>
    <dgm:pt modelId="{6DB9EFE4-45B0-4789-8F13-EE39C5AB68A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sz="1800" dirty="0"/>
            <a:t>Funke, S. Á., Gnann, T., &amp; Plötz, P. </a:t>
          </a:r>
          <a:r>
            <a:rPr lang="en-US" sz="1800" dirty="0"/>
            <a:t>(2019)</a:t>
          </a:r>
        </a:p>
      </dgm:t>
    </dgm:pt>
    <dgm:pt modelId="{C8DAEEAC-FC2D-49CF-93CE-42DBCFDEE22E}" type="parTrans" cxnId="{99D4B696-1B20-40E8-AA66-9CA8CD8A559B}">
      <dgm:prSet/>
      <dgm:spPr/>
      <dgm:t>
        <a:bodyPr/>
        <a:lstStyle/>
        <a:p>
          <a:endParaRPr lang="en-US"/>
        </a:p>
      </dgm:t>
    </dgm:pt>
    <dgm:pt modelId="{1758EECF-A09B-4C7E-9186-9E3E539AF043}" type="sibTrans" cxnId="{99D4B696-1B20-40E8-AA66-9CA8CD8A559B}">
      <dgm:prSet/>
      <dgm:spPr/>
      <dgm:t>
        <a:bodyPr/>
        <a:lstStyle/>
        <a:p>
          <a:endParaRPr lang="en-US"/>
        </a:p>
      </dgm:t>
    </dgm:pt>
    <dgm:pt modelId="{835A63A9-F224-4AE6-B459-8FEB7E2A2F0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i="1" dirty="0"/>
            <a:t>Theme: </a:t>
          </a:r>
          <a:r>
            <a:rPr lang="en-IN" sz="1400" i="0" dirty="0"/>
            <a:t>Technology Advancement and Charging Infrastructure</a:t>
          </a:r>
          <a:br>
            <a:rPr lang="en-IN" sz="1400" dirty="0"/>
          </a:br>
          <a:r>
            <a:rPr lang="en-IN" sz="1400" b="1" dirty="0"/>
            <a:t>Key Insight: </a:t>
          </a:r>
          <a:r>
            <a:rPr lang="en-IN" sz="1400" b="0" dirty="0"/>
            <a:t>Technical advancements, especially in battery range and charging speed, significantly improve user satisfaction and increase the likelihood of EV adoption across user segments.</a:t>
          </a:r>
          <a:endParaRPr lang="en-US" sz="1400" b="0" dirty="0"/>
        </a:p>
      </dgm:t>
    </dgm:pt>
    <dgm:pt modelId="{D762400A-7220-4853-B966-D267C7B48217}" type="parTrans" cxnId="{5035C9A8-4DE2-4BDC-9B20-672E85540DEC}">
      <dgm:prSet/>
      <dgm:spPr/>
      <dgm:t>
        <a:bodyPr/>
        <a:lstStyle/>
        <a:p>
          <a:endParaRPr lang="en-US"/>
        </a:p>
      </dgm:t>
    </dgm:pt>
    <dgm:pt modelId="{52D2EA53-50D8-4697-92D2-8D16CAB9FE8A}" type="sibTrans" cxnId="{5035C9A8-4DE2-4BDC-9B20-672E85540DEC}">
      <dgm:prSet/>
      <dgm:spPr/>
      <dgm:t>
        <a:bodyPr/>
        <a:lstStyle/>
        <a:p>
          <a:endParaRPr lang="en-US"/>
        </a:p>
      </dgm:t>
    </dgm:pt>
    <dgm:pt modelId="{2C77DD75-1942-4CF1-8F7E-DAB8FBC272D3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 i="0" dirty="0"/>
            <a:t>Sierzchula, W., Bakker, S., Maat, K., &amp; van Wee, B. (2014).</a:t>
          </a:r>
          <a:endParaRPr lang="en-US" sz="1800" dirty="0"/>
        </a:p>
      </dgm:t>
    </dgm:pt>
    <dgm:pt modelId="{6B7F51B9-4614-4340-861A-F78A3BD70FDB}" type="parTrans" cxnId="{C1908341-12C1-4274-B63A-498740F058C2}">
      <dgm:prSet/>
      <dgm:spPr/>
      <dgm:t>
        <a:bodyPr/>
        <a:lstStyle/>
        <a:p>
          <a:endParaRPr lang="en-US"/>
        </a:p>
      </dgm:t>
    </dgm:pt>
    <dgm:pt modelId="{686DD8E5-3246-4A27-91C7-B8AAD85D2F06}" type="sibTrans" cxnId="{C1908341-12C1-4274-B63A-498740F058C2}">
      <dgm:prSet/>
      <dgm:spPr/>
      <dgm:t>
        <a:bodyPr/>
        <a:lstStyle/>
        <a:p>
          <a:endParaRPr lang="en-US"/>
        </a:p>
      </dgm:t>
    </dgm:pt>
    <dgm:pt modelId="{5A080A7F-E5D0-4BB1-8798-23B549ED50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i="1" dirty="0"/>
            <a:t>Theme: </a:t>
          </a:r>
          <a:r>
            <a:rPr lang="en-IN" sz="1400" i="0" dirty="0"/>
            <a:t>Financial Incentives and EV Uptake</a:t>
          </a:r>
          <a:br>
            <a:rPr lang="en-IN" sz="1400" dirty="0"/>
          </a:br>
          <a:r>
            <a:rPr lang="en-IN" sz="1400" b="1" dirty="0"/>
            <a:t>Key Insight:</a:t>
          </a:r>
          <a:r>
            <a:rPr lang="en-IN" sz="1400" dirty="0"/>
            <a:t> Government policies particularly purchase incentives and investment in charging infrastructure are among the strongest predictors of national EV market share.</a:t>
          </a:r>
          <a:endParaRPr lang="en-US" sz="1400" dirty="0"/>
        </a:p>
      </dgm:t>
    </dgm:pt>
    <dgm:pt modelId="{AB4388A8-9D7E-4EEF-A1EB-DC716FEC9D23}" type="parTrans" cxnId="{B3E3F62F-7D85-44C7-A404-BC2367630487}">
      <dgm:prSet/>
      <dgm:spPr/>
      <dgm:t>
        <a:bodyPr/>
        <a:lstStyle/>
        <a:p>
          <a:endParaRPr lang="en-US"/>
        </a:p>
      </dgm:t>
    </dgm:pt>
    <dgm:pt modelId="{6B59521F-1707-4B27-833E-C36D501CC4FD}" type="sibTrans" cxnId="{B3E3F62F-7D85-44C7-A404-BC2367630487}">
      <dgm:prSet/>
      <dgm:spPr/>
      <dgm:t>
        <a:bodyPr/>
        <a:lstStyle/>
        <a:p>
          <a:endParaRPr lang="en-US"/>
        </a:p>
      </dgm:t>
    </dgm:pt>
    <dgm:pt modelId="{44DDEFEA-7E6D-41E8-A93F-0E554BB914D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 i="0" dirty="0"/>
            <a:t>Hardman, S., Shiu, E., &amp; Steinberger Wilckens, R. (2016)</a:t>
          </a:r>
          <a:endParaRPr lang="en-US" sz="1800" dirty="0"/>
        </a:p>
      </dgm:t>
    </dgm:pt>
    <dgm:pt modelId="{94BF0943-3660-4249-8F75-CC0E27203A5A}" type="parTrans" cxnId="{07BC0FBC-8D25-464F-AE3E-CC7F9C900B2B}">
      <dgm:prSet/>
      <dgm:spPr/>
      <dgm:t>
        <a:bodyPr/>
        <a:lstStyle/>
        <a:p>
          <a:endParaRPr lang="en-US"/>
        </a:p>
      </dgm:t>
    </dgm:pt>
    <dgm:pt modelId="{5B66D7CA-9E64-4FD9-9AB6-21CCD03AED8A}" type="sibTrans" cxnId="{07BC0FBC-8D25-464F-AE3E-CC7F9C900B2B}">
      <dgm:prSet/>
      <dgm:spPr/>
      <dgm:t>
        <a:bodyPr/>
        <a:lstStyle/>
        <a:p>
          <a:endParaRPr lang="en-US"/>
        </a:p>
      </dgm:t>
    </dgm:pt>
    <dgm:pt modelId="{C8778A59-57A5-4385-A416-E4B35874A3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i="1" dirty="0"/>
            <a:t>Theme: Long-Term Adoption and Financial Incentives</a:t>
          </a:r>
          <a:br>
            <a:rPr lang="en-IN" sz="1400" dirty="0"/>
          </a:br>
          <a:r>
            <a:rPr lang="en-IN" sz="1400" b="1" dirty="0"/>
            <a:t>Key Insight:</a:t>
          </a:r>
          <a:r>
            <a:rPr lang="en-IN" sz="1400" dirty="0"/>
            <a:t> While short-term incentives drive initial EV purchases, long-term adoption depends on continued benefits such as fuel savings, maintenance cost reductions, and consistent policy support.</a:t>
          </a:r>
          <a:endParaRPr lang="en-US" sz="1400" dirty="0"/>
        </a:p>
      </dgm:t>
    </dgm:pt>
    <dgm:pt modelId="{728E53EB-71D7-4B3F-A4A0-7E9820AB79CC}" type="parTrans" cxnId="{7B770404-2E4C-4E3F-84D9-B1EE2B8984C7}">
      <dgm:prSet/>
      <dgm:spPr/>
      <dgm:t>
        <a:bodyPr/>
        <a:lstStyle/>
        <a:p>
          <a:endParaRPr lang="en-US"/>
        </a:p>
      </dgm:t>
    </dgm:pt>
    <dgm:pt modelId="{323953F5-4DAF-48E7-BA58-35534CB59AF4}" type="sibTrans" cxnId="{7B770404-2E4C-4E3F-84D9-B1EE2B8984C7}">
      <dgm:prSet/>
      <dgm:spPr/>
      <dgm:t>
        <a:bodyPr/>
        <a:lstStyle/>
        <a:p>
          <a:endParaRPr lang="en-US"/>
        </a:p>
      </dgm:t>
    </dgm:pt>
    <dgm:pt modelId="{5F345F80-129A-490C-A646-0E850E05DA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b="1" dirty="0"/>
            <a:t>Key Insight: </a:t>
          </a:r>
          <a:r>
            <a:rPr lang="en-IN" sz="1400" dirty="0"/>
            <a:t>Social dynamics, including peer influence and identity signaling, play a critical role in shaping consumer interest and willingness to adopt EVs, beyond technical or financial factors.</a:t>
          </a:r>
          <a:endParaRPr lang="en-US" sz="1400" dirty="0"/>
        </a:p>
      </dgm:t>
    </dgm:pt>
    <dgm:pt modelId="{BDAA7566-C866-43AA-A618-D76E94450A57}" type="parTrans" cxnId="{BA08A8F3-BA1B-4415-9B04-25853F8CA3A6}">
      <dgm:prSet/>
      <dgm:spPr/>
      <dgm:t>
        <a:bodyPr/>
        <a:lstStyle/>
        <a:p>
          <a:endParaRPr lang="en-US"/>
        </a:p>
      </dgm:t>
    </dgm:pt>
    <dgm:pt modelId="{92BBADC7-A0CD-4F3C-895B-1D84773FA99F}" type="sibTrans" cxnId="{BA08A8F3-BA1B-4415-9B04-25853F8CA3A6}">
      <dgm:prSet/>
      <dgm:spPr/>
      <dgm:t>
        <a:bodyPr/>
        <a:lstStyle/>
        <a:p>
          <a:endParaRPr lang="en-US"/>
        </a:p>
      </dgm:t>
    </dgm:pt>
    <dgm:pt modelId="{DD9A438C-91E8-4A40-B161-AB9A180B94C8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i-FI" sz="1800" b="1" i="0" dirty="0"/>
            <a:t>Axsen, J., &amp; Kurani, K. S. (2013)</a:t>
          </a:r>
          <a:endParaRPr lang="en-US" sz="1800" dirty="0"/>
        </a:p>
      </dgm:t>
    </dgm:pt>
    <dgm:pt modelId="{C95200D0-DAD8-48E2-BD87-CB5F8F94D8EA}" type="sibTrans" cxnId="{CD03214D-F992-4E4B-A8BA-C195CDBE2FA4}">
      <dgm:prSet/>
      <dgm:spPr/>
      <dgm:t>
        <a:bodyPr/>
        <a:lstStyle/>
        <a:p>
          <a:endParaRPr lang="en-US"/>
        </a:p>
      </dgm:t>
    </dgm:pt>
    <dgm:pt modelId="{F35EC51C-869C-4580-87CA-3BFFAB5E80F3}" type="parTrans" cxnId="{CD03214D-F992-4E4B-A8BA-C195CDBE2FA4}">
      <dgm:prSet/>
      <dgm:spPr/>
      <dgm:t>
        <a:bodyPr/>
        <a:lstStyle/>
        <a:p>
          <a:endParaRPr lang="en-US"/>
        </a:p>
      </dgm:t>
    </dgm:pt>
    <dgm:pt modelId="{143924BF-440B-4EC1-9CF2-189E67494C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i="1" dirty="0"/>
            <a:t>Theme: </a:t>
          </a:r>
          <a:r>
            <a:rPr lang="en-IN" sz="1400" i="0" dirty="0"/>
            <a:t>Financial Incentives</a:t>
          </a:r>
          <a:br>
            <a:rPr lang="en-IN" sz="1400" dirty="0"/>
          </a:br>
          <a:r>
            <a:rPr lang="en-IN" sz="1400" b="1" dirty="0"/>
            <a:t>Key Insight:</a:t>
          </a:r>
          <a:r>
            <a:rPr lang="en-IN" sz="1400" dirty="0"/>
            <a:t> Financial incentives such as tax credits and rebates significantly increase EV adoption, especially when they are visible, immediate, and easily accessible to consumers.</a:t>
          </a:r>
          <a:endParaRPr lang="en-US" sz="1400" dirty="0"/>
        </a:p>
      </dgm:t>
    </dgm:pt>
    <dgm:pt modelId="{2BB2C4D0-E1A8-4227-B669-643B057E547B}" type="sibTrans" cxnId="{A4B74A3C-5CB4-4CA8-9020-86F407423B90}">
      <dgm:prSet/>
      <dgm:spPr/>
      <dgm:t>
        <a:bodyPr/>
        <a:lstStyle/>
        <a:p>
          <a:endParaRPr lang="en-US"/>
        </a:p>
      </dgm:t>
    </dgm:pt>
    <dgm:pt modelId="{CF884EE9-F09F-4AEE-8828-1C5FDF1577DC}" type="parTrans" cxnId="{A4B74A3C-5CB4-4CA8-9020-86F407423B90}">
      <dgm:prSet/>
      <dgm:spPr/>
      <dgm:t>
        <a:bodyPr/>
        <a:lstStyle/>
        <a:p>
          <a:endParaRPr lang="en-US"/>
        </a:p>
      </dgm:t>
    </dgm:pt>
    <dgm:pt modelId="{2E5E5E73-15BC-4B5A-BC9D-F653CC70C0A2}" type="pres">
      <dgm:prSet presAssocID="{A909967C-6CE0-4E7C-A3B7-0B3AE64B122F}" presName="root" presStyleCnt="0">
        <dgm:presLayoutVars>
          <dgm:dir/>
          <dgm:resizeHandles val="exact"/>
        </dgm:presLayoutVars>
      </dgm:prSet>
      <dgm:spPr/>
    </dgm:pt>
    <dgm:pt modelId="{D163B08C-A574-455B-AFAC-ABCF4CB41635}" type="pres">
      <dgm:prSet presAssocID="{BC328E8D-1FE9-403A-8709-3F4FFE91DA37}" presName="compNode" presStyleCnt="0"/>
      <dgm:spPr/>
    </dgm:pt>
    <dgm:pt modelId="{8E8D2475-3EB6-44EB-9FE0-19B9D882D408}" type="pres">
      <dgm:prSet presAssocID="{BC328E8D-1FE9-403A-8709-3F4FFE91DA3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0E6512E9-8942-4E77-B5AF-1570DCD7528B}" type="pres">
      <dgm:prSet presAssocID="{BC328E8D-1FE9-403A-8709-3F4FFE91DA37}" presName="iconSpace" presStyleCnt="0"/>
      <dgm:spPr/>
    </dgm:pt>
    <dgm:pt modelId="{98EFC7AF-8876-41B6-B364-023764554131}" type="pres">
      <dgm:prSet presAssocID="{BC328E8D-1FE9-403A-8709-3F4FFE91DA37}" presName="parTx" presStyleLbl="revTx" presStyleIdx="0" presStyleCnt="10">
        <dgm:presLayoutVars>
          <dgm:chMax val="0"/>
          <dgm:chPref val="0"/>
        </dgm:presLayoutVars>
      </dgm:prSet>
      <dgm:spPr/>
    </dgm:pt>
    <dgm:pt modelId="{7BF9559D-1AD8-418A-98F0-FD5AA32B6375}" type="pres">
      <dgm:prSet presAssocID="{BC328E8D-1FE9-403A-8709-3F4FFE91DA37}" presName="txSpace" presStyleCnt="0"/>
      <dgm:spPr/>
    </dgm:pt>
    <dgm:pt modelId="{8F6CDEDF-8C82-4A7F-940E-B59822531534}" type="pres">
      <dgm:prSet presAssocID="{BC328E8D-1FE9-403A-8709-3F4FFE91DA37}" presName="desTx" presStyleLbl="revTx" presStyleIdx="1" presStyleCnt="10">
        <dgm:presLayoutVars/>
      </dgm:prSet>
      <dgm:spPr/>
    </dgm:pt>
    <dgm:pt modelId="{18349E2C-098F-4A1C-AEDC-F8083FC18238}" type="pres">
      <dgm:prSet presAssocID="{CF9E430E-3DEA-4BE6-BDDB-403DD5D32CDE}" presName="sibTrans" presStyleCnt="0"/>
      <dgm:spPr/>
    </dgm:pt>
    <dgm:pt modelId="{FA94AE4B-5FD9-470F-86A4-E0A1BA8504DC}" type="pres">
      <dgm:prSet presAssocID="{DD9A438C-91E8-4A40-B161-AB9A180B94C8}" presName="compNode" presStyleCnt="0"/>
      <dgm:spPr/>
    </dgm:pt>
    <dgm:pt modelId="{846A47CC-0DE2-4D74-870D-91954FCD510F}" type="pres">
      <dgm:prSet presAssocID="{DD9A438C-91E8-4A40-B161-AB9A180B94C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3E041569-B121-4FC9-8385-F5AA56594ACA}" type="pres">
      <dgm:prSet presAssocID="{DD9A438C-91E8-4A40-B161-AB9A180B94C8}" presName="iconSpace" presStyleCnt="0"/>
      <dgm:spPr/>
    </dgm:pt>
    <dgm:pt modelId="{491BB2F2-5179-40A1-8F19-AEF755DBB663}" type="pres">
      <dgm:prSet presAssocID="{DD9A438C-91E8-4A40-B161-AB9A180B94C8}" presName="parTx" presStyleLbl="revTx" presStyleIdx="2" presStyleCnt="10">
        <dgm:presLayoutVars>
          <dgm:chMax val="0"/>
          <dgm:chPref val="0"/>
        </dgm:presLayoutVars>
      </dgm:prSet>
      <dgm:spPr/>
    </dgm:pt>
    <dgm:pt modelId="{74E607CB-54B2-4737-8FA8-7650F0E15055}" type="pres">
      <dgm:prSet presAssocID="{DD9A438C-91E8-4A40-B161-AB9A180B94C8}" presName="txSpace" presStyleCnt="0"/>
      <dgm:spPr/>
    </dgm:pt>
    <dgm:pt modelId="{EDCC2931-9E15-4394-97C0-0E30B55A63FC}" type="pres">
      <dgm:prSet presAssocID="{DD9A438C-91E8-4A40-B161-AB9A180B94C8}" presName="desTx" presStyleLbl="revTx" presStyleIdx="3" presStyleCnt="10">
        <dgm:presLayoutVars/>
      </dgm:prSet>
      <dgm:spPr/>
    </dgm:pt>
    <dgm:pt modelId="{FF423949-8161-438E-B1DB-6BF1EB9366D0}" type="pres">
      <dgm:prSet presAssocID="{C95200D0-DAD8-48E2-BD87-CB5F8F94D8EA}" presName="sibTrans" presStyleCnt="0"/>
      <dgm:spPr/>
    </dgm:pt>
    <dgm:pt modelId="{FC313D7A-167F-4991-AEDE-39845FAA5A0A}" type="pres">
      <dgm:prSet presAssocID="{6DB9EFE4-45B0-4789-8F13-EE39C5AB68AC}" presName="compNode" presStyleCnt="0"/>
      <dgm:spPr/>
    </dgm:pt>
    <dgm:pt modelId="{01BBBD6B-AD1B-415A-8EFB-533AE7A627D7}" type="pres">
      <dgm:prSet presAssocID="{6DB9EFE4-45B0-4789-8F13-EE39C5AB68A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0D9A3564-D218-415D-8BF7-D2D134A1495C}" type="pres">
      <dgm:prSet presAssocID="{6DB9EFE4-45B0-4789-8F13-EE39C5AB68AC}" presName="iconSpace" presStyleCnt="0"/>
      <dgm:spPr/>
    </dgm:pt>
    <dgm:pt modelId="{55E0F7DA-0B5E-4689-9C06-A8E7D0DA63DA}" type="pres">
      <dgm:prSet presAssocID="{6DB9EFE4-45B0-4789-8F13-EE39C5AB68AC}" presName="parTx" presStyleLbl="revTx" presStyleIdx="4" presStyleCnt="10">
        <dgm:presLayoutVars>
          <dgm:chMax val="0"/>
          <dgm:chPref val="0"/>
        </dgm:presLayoutVars>
      </dgm:prSet>
      <dgm:spPr/>
    </dgm:pt>
    <dgm:pt modelId="{37FA326D-47BE-43A6-976A-E8E7676A34C4}" type="pres">
      <dgm:prSet presAssocID="{6DB9EFE4-45B0-4789-8F13-EE39C5AB68AC}" presName="txSpace" presStyleCnt="0"/>
      <dgm:spPr/>
    </dgm:pt>
    <dgm:pt modelId="{A877E8A5-8218-4E18-B2DF-898FCEDD1A3C}" type="pres">
      <dgm:prSet presAssocID="{6DB9EFE4-45B0-4789-8F13-EE39C5AB68AC}" presName="desTx" presStyleLbl="revTx" presStyleIdx="5" presStyleCnt="10">
        <dgm:presLayoutVars/>
      </dgm:prSet>
      <dgm:spPr/>
    </dgm:pt>
    <dgm:pt modelId="{5028B826-11F0-4460-A905-20BEE6BEFFA2}" type="pres">
      <dgm:prSet presAssocID="{1758EECF-A09B-4C7E-9186-9E3E539AF043}" presName="sibTrans" presStyleCnt="0"/>
      <dgm:spPr/>
    </dgm:pt>
    <dgm:pt modelId="{C27834D1-8AEF-4FC7-A44D-7A1F6878463E}" type="pres">
      <dgm:prSet presAssocID="{2C77DD75-1942-4CF1-8F7E-DAB8FBC272D3}" presName="compNode" presStyleCnt="0"/>
      <dgm:spPr/>
    </dgm:pt>
    <dgm:pt modelId="{580A173D-15BA-4397-99BD-3A9837EC6A49}" type="pres">
      <dgm:prSet presAssocID="{2C77DD75-1942-4CF1-8F7E-DAB8FBC272D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79BDEF6F-59E3-4268-955A-BF46DE79F8B3}" type="pres">
      <dgm:prSet presAssocID="{2C77DD75-1942-4CF1-8F7E-DAB8FBC272D3}" presName="iconSpace" presStyleCnt="0"/>
      <dgm:spPr/>
    </dgm:pt>
    <dgm:pt modelId="{D1A49303-7CC5-46EB-B14A-AA6936ACFCA5}" type="pres">
      <dgm:prSet presAssocID="{2C77DD75-1942-4CF1-8F7E-DAB8FBC272D3}" presName="parTx" presStyleLbl="revTx" presStyleIdx="6" presStyleCnt="10">
        <dgm:presLayoutVars>
          <dgm:chMax val="0"/>
          <dgm:chPref val="0"/>
        </dgm:presLayoutVars>
      </dgm:prSet>
      <dgm:spPr/>
    </dgm:pt>
    <dgm:pt modelId="{B65E36F1-0052-4355-9F52-6DB4B095B274}" type="pres">
      <dgm:prSet presAssocID="{2C77DD75-1942-4CF1-8F7E-DAB8FBC272D3}" presName="txSpace" presStyleCnt="0"/>
      <dgm:spPr/>
    </dgm:pt>
    <dgm:pt modelId="{5697FFE5-87C0-45D2-BB9C-BDCE307C0B8A}" type="pres">
      <dgm:prSet presAssocID="{2C77DD75-1942-4CF1-8F7E-DAB8FBC272D3}" presName="desTx" presStyleLbl="revTx" presStyleIdx="7" presStyleCnt="10">
        <dgm:presLayoutVars/>
      </dgm:prSet>
      <dgm:spPr/>
    </dgm:pt>
    <dgm:pt modelId="{8B9CD161-5C97-4B01-8F28-14A1BE18D653}" type="pres">
      <dgm:prSet presAssocID="{686DD8E5-3246-4A27-91C7-B8AAD85D2F06}" presName="sibTrans" presStyleCnt="0"/>
      <dgm:spPr/>
    </dgm:pt>
    <dgm:pt modelId="{15DF6B21-AD34-45C8-AC96-0626A454B2E1}" type="pres">
      <dgm:prSet presAssocID="{44DDEFEA-7E6D-41E8-A93F-0E554BB914DD}" presName="compNode" presStyleCnt="0"/>
      <dgm:spPr/>
    </dgm:pt>
    <dgm:pt modelId="{5A95AC56-96D4-4BB7-967B-D228673A9CED}" type="pres">
      <dgm:prSet presAssocID="{44DDEFEA-7E6D-41E8-A93F-0E554BB914D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1AE3BD9-81FA-4A8F-81A2-A505E44045D8}" type="pres">
      <dgm:prSet presAssocID="{44DDEFEA-7E6D-41E8-A93F-0E554BB914DD}" presName="iconSpace" presStyleCnt="0"/>
      <dgm:spPr/>
    </dgm:pt>
    <dgm:pt modelId="{3A6EF5A8-6488-47FC-B0F0-D8F916429A33}" type="pres">
      <dgm:prSet presAssocID="{44DDEFEA-7E6D-41E8-A93F-0E554BB914DD}" presName="parTx" presStyleLbl="revTx" presStyleIdx="8" presStyleCnt="10">
        <dgm:presLayoutVars>
          <dgm:chMax val="0"/>
          <dgm:chPref val="0"/>
        </dgm:presLayoutVars>
      </dgm:prSet>
      <dgm:spPr/>
    </dgm:pt>
    <dgm:pt modelId="{2091D167-A837-4DB7-9732-C6D52604EE53}" type="pres">
      <dgm:prSet presAssocID="{44DDEFEA-7E6D-41E8-A93F-0E554BB914DD}" presName="txSpace" presStyleCnt="0"/>
      <dgm:spPr/>
    </dgm:pt>
    <dgm:pt modelId="{72287BBE-13E3-4124-A931-56516FF33D94}" type="pres">
      <dgm:prSet presAssocID="{44DDEFEA-7E6D-41E8-A93F-0E554BB914DD}" presName="desTx" presStyleLbl="revTx" presStyleIdx="9" presStyleCnt="10" custLinFactNeighborX="837" custLinFactNeighborY="-4914">
        <dgm:presLayoutVars/>
      </dgm:prSet>
      <dgm:spPr/>
    </dgm:pt>
  </dgm:ptLst>
  <dgm:cxnLst>
    <dgm:cxn modelId="{AF4ED300-1A2F-44DF-8653-8AA22D2B2BF3}" type="presOf" srcId="{44DDEFEA-7E6D-41E8-A93F-0E554BB914DD}" destId="{3A6EF5A8-6488-47FC-B0F0-D8F916429A33}" srcOrd="0" destOrd="0" presId="urn:microsoft.com/office/officeart/2018/2/layout/IconLabelDescriptionList"/>
    <dgm:cxn modelId="{7B770404-2E4C-4E3F-84D9-B1EE2B8984C7}" srcId="{44DDEFEA-7E6D-41E8-A93F-0E554BB914DD}" destId="{C8778A59-57A5-4385-A416-E4B35874A351}" srcOrd="0" destOrd="0" parTransId="{728E53EB-71D7-4B3F-A4A0-7E9820AB79CC}" sibTransId="{323953F5-4DAF-48E7-BA58-35534CB59AF4}"/>
    <dgm:cxn modelId="{97005008-5AE8-4404-8C97-AEE1D560DD29}" type="presOf" srcId="{A909967C-6CE0-4E7C-A3B7-0B3AE64B122F}" destId="{2E5E5E73-15BC-4B5A-BC9D-F653CC70C0A2}" srcOrd="0" destOrd="0" presId="urn:microsoft.com/office/officeart/2018/2/layout/IconLabelDescriptionList"/>
    <dgm:cxn modelId="{0B93E408-BB09-450D-92F5-1B1AC60F74D4}" srcId="{A909967C-6CE0-4E7C-A3B7-0B3AE64B122F}" destId="{BC328E8D-1FE9-403A-8709-3F4FFE91DA37}" srcOrd="0" destOrd="0" parTransId="{C6B9232F-E6B3-4F77-943A-85E7A345092F}" sibTransId="{CF9E430E-3DEA-4BE6-BDDB-403DD5D32CDE}"/>
    <dgm:cxn modelId="{C6C4690F-6ECB-47A1-8127-A7A81FEA58D0}" type="presOf" srcId="{5A080A7F-E5D0-4BB1-8798-23B549ED50CF}" destId="{5697FFE5-87C0-45D2-BB9C-BDCE307C0B8A}" srcOrd="0" destOrd="0" presId="urn:microsoft.com/office/officeart/2018/2/layout/IconLabelDescriptionList"/>
    <dgm:cxn modelId="{1CCDE113-CF70-4C1A-B237-4D80F3108DE5}" srcId="{DD9A438C-91E8-4A40-B161-AB9A180B94C8}" destId="{455F95A0-58C4-4D92-9374-4805AD890CFF}" srcOrd="0" destOrd="0" parTransId="{87C6F7D3-8280-4CB8-B237-1218BD4BBE5D}" sibTransId="{B8488464-B016-405F-8B31-68E328B3D35D}"/>
    <dgm:cxn modelId="{B3E3F62F-7D85-44C7-A404-BC2367630487}" srcId="{2C77DD75-1942-4CF1-8F7E-DAB8FBC272D3}" destId="{5A080A7F-E5D0-4BB1-8798-23B549ED50CF}" srcOrd="0" destOrd="0" parTransId="{AB4388A8-9D7E-4EEF-A1EB-DC716FEC9D23}" sibTransId="{6B59521F-1707-4B27-833E-C36D501CC4FD}"/>
    <dgm:cxn modelId="{A4B74A3C-5CB4-4CA8-9020-86F407423B90}" srcId="{BC328E8D-1FE9-403A-8709-3F4FFE91DA37}" destId="{143924BF-440B-4EC1-9CF2-189E67494C1C}" srcOrd="0" destOrd="0" parTransId="{CF884EE9-F09F-4AEE-8828-1C5FDF1577DC}" sibTransId="{2BB2C4D0-E1A8-4227-B669-643B057E547B}"/>
    <dgm:cxn modelId="{A9422B41-9DC5-43E3-BDA2-DFA38E0DE80A}" type="presOf" srcId="{BC328E8D-1FE9-403A-8709-3F4FFE91DA37}" destId="{98EFC7AF-8876-41B6-B364-023764554131}" srcOrd="0" destOrd="0" presId="urn:microsoft.com/office/officeart/2018/2/layout/IconLabelDescriptionList"/>
    <dgm:cxn modelId="{C1908341-12C1-4274-B63A-498740F058C2}" srcId="{A909967C-6CE0-4E7C-A3B7-0B3AE64B122F}" destId="{2C77DD75-1942-4CF1-8F7E-DAB8FBC272D3}" srcOrd="3" destOrd="0" parTransId="{6B7F51B9-4614-4340-861A-F78A3BD70FDB}" sibTransId="{686DD8E5-3246-4A27-91C7-B8AAD85D2F06}"/>
    <dgm:cxn modelId="{7CA0AC49-9E5B-4482-8464-C1B1F3C4562C}" type="presOf" srcId="{143924BF-440B-4EC1-9CF2-189E67494C1C}" destId="{8F6CDEDF-8C82-4A7F-940E-B59822531534}" srcOrd="0" destOrd="0" presId="urn:microsoft.com/office/officeart/2018/2/layout/IconLabelDescriptionList"/>
    <dgm:cxn modelId="{CD03214D-F992-4E4B-A8BA-C195CDBE2FA4}" srcId="{A909967C-6CE0-4E7C-A3B7-0B3AE64B122F}" destId="{DD9A438C-91E8-4A40-B161-AB9A180B94C8}" srcOrd="1" destOrd="0" parTransId="{F35EC51C-869C-4580-87CA-3BFFAB5E80F3}" sibTransId="{C95200D0-DAD8-48E2-BD87-CB5F8F94D8EA}"/>
    <dgm:cxn modelId="{617C1092-70C2-4162-83D9-B371D7BB037E}" type="presOf" srcId="{2C77DD75-1942-4CF1-8F7E-DAB8FBC272D3}" destId="{D1A49303-7CC5-46EB-B14A-AA6936ACFCA5}" srcOrd="0" destOrd="0" presId="urn:microsoft.com/office/officeart/2018/2/layout/IconLabelDescriptionList"/>
    <dgm:cxn modelId="{99D4B696-1B20-40E8-AA66-9CA8CD8A559B}" srcId="{A909967C-6CE0-4E7C-A3B7-0B3AE64B122F}" destId="{6DB9EFE4-45B0-4789-8F13-EE39C5AB68AC}" srcOrd="2" destOrd="0" parTransId="{C8DAEEAC-FC2D-49CF-93CE-42DBCFDEE22E}" sibTransId="{1758EECF-A09B-4C7E-9186-9E3E539AF043}"/>
    <dgm:cxn modelId="{ADD29B99-F8F1-4713-B679-C200D0C22976}" type="presOf" srcId="{6DB9EFE4-45B0-4789-8F13-EE39C5AB68AC}" destId="{55E0F7DA-0B5E-4689-9C06-A8E7D0DA63DA}" srcOrd="0" destOrd="0" presId="urn:microsoft.com/office/officeart/2018/2/layout/IconLabelDescriptionList"/>
    <dgm:cxn modelId="{400311A4-8C62-4829-AEA4-AF3C3EA09A57}" type="presOf" srcId="{835A63A9-F224-4AE6-B459-8FEB7E2A2F0A}" destId="{A877E8A5-8218-4E18-B2DF-898FCEDD1A3C}" srcOrd="0" destOrd="0" presId="urn:microsoft.com/office/officeart/2018/2/layout/IconLabelDescriptionList"/>
    <dgm:cxn modelId="{9B2E16A6-6FE9-4A6F-8B6D-EA6DDCD3F793}" type="presOf" srcId="{5F345F80-129A-490C-A646-0E850E05DA4B}" destId="{EDCC2931-9E15-4394-97C0-0E30B55A63FC}" srcOrd="0" destOrd="1" presId="urn:microsoft.com/office/officeart/2018/2/layout/IconLabelDescriptionList"/>
    <dgm:cxn modelId="{5035C9A8-4DE2-4BDC-9B20-672E85540DEC}" srcId="{6DB9EFE4-45B0-4789-8F13-EE39C5AB68AC}" destId="{835A63A9-F224-4AE6-B459-8FEB7E2A2F0A}" srcOrd="0" destOrd="0" parTransId="{D762400A-7220-4853-B966-D267C7B48217}" sibTransId="{52D2EA53-50D8-4697-92D2-8D16CAB9FE8A}"/>
    <dgm:cxn modelId="{CA1A29BB-79B5-4A63-B841-22B04C9546A8}" type="presOf" srcId="{DD9A438C-91E8-4A40-B161-AB9A180B94C8}" destId="{491BB2F2-5179-40A1-8F19-AEF755DBB663}" srcOrd="0" destOrd="0" presId="urn:microsoft.com/office/officeart/2018/2/layout/IconLabelDescriptionList"/>
    <dgm:cxn modelId="{07BC0FBC-8D25-464F-AE3E-CC7F9C900B2B}" srcId="{A909967C-6CE0-4E7C-A3B7-0B3AE64B122F}" destId="{44DDEFEA-7E6D-41E8-A93F-0E554BB914DD}" srcOrd="4" destOrd="0" parTransId="{94BF0943-3660-4249-8F75-CC0E27203A5A}" sibTransId="{5B66D7CA-9E64-4FD9-9AB6-21CCD03AED8A}"/>
    <dgm:cxn modelId="{261131F3-AA43-4F34-92FE-B60511ADD0DC}" type="presOf" srcId="{455F95A0-58C4-4D92-9374-4805AD890CFF}" destId="{EDCC2931-9E15-4394-97C0-0E30B55A63FC}" srcOrd="0" destOrd="0" presId="urn:microsoft.com/office/officeart/2018/2/layout/IconLabelDescriptionList"/>
    <dgm:cxn modelId="{BA08A8F3-BA1B-4415-9B04-25853F8CA3A6}" srcId="{DD9A438C-91E8-4A40-B161-AB9A180B94C8}" destId="{5F345F80-129A-490C-A646-0E850E05DA4B}" srcOrd="1" destOrd="0" parTransId="{BDAA7566-C866-43AA-A618-D76E94450A57}" sibTransId="{92BBADC7-A0CD-4F3C-895B-1D84773FA99F}"/>
    <dgm:cxn modelId="{F1312AFC-6318-4D50-A8B3-C0459983065D}" type="presOf" srcId="{C8778A59-57A5-4385-A416-E4B35874A351}" destId="{72287BBE-13E3-4124-A931-56516FF33D94}" srcOrd="0" destOrd="0" presId="urn:microsoft.com/office/officeart/2018/2/layout/IconLabelDescriptionList"/>
    <dgm:cxn modelId="{FC8477AB-70B8-4B45-B243-F6E7CFBC6354}" type="presParOf" srcId="{2E5E5E73-15BC-4B5A-BC9D-F653CC70C0A2}" destId="{D163B08C-A574-455B-AFAC-ABCF4CB41635}" srcOrd="0" destOrd="0" presId="urn:microsoft.com/office/officeart/2018/2/layout/IconLabelDescriptionList"/>
    <dgm:cxn modelId="{10C5A774-07B4-4A43-A651-9F7C9C66093B}" type="presParOf" srcId="{D163B08C-A574-455B-AFAC-ABCF4CB41635}" destId="{8E8D2475-3EB6-44EB-9FE0-19B9D882D408}" srcOrd="0" destOrd="0" presId="urn:microsoft.com/office/officeart/2018/2/layout/IconLabelDescriptionList"/>
    <dgm:cxn modelId="{3AD14075-A35B-41C3-823A-D291A45978CC}" type="presParOf" srcId="{D163B08C-A574-455B-AFAC-ABCF4CB41635}" destId="{0E6512E9-8942-4E77-B5AF-1570DCD7528B}" srcOrd="1" destOrd="0" presId="urn:microsoft.com/office/officeart/2018/2/layout/IconLabelDescriptionList"/>
    <dgm:cxn modelId="{A537FD29-625F-4312-AC6F-2A65BCA12532}" type="presParOf" srcId="{D163B08C-A574-455B-AFAC-ABCF4CB41635}" destId="{98EFC7AF-8876-41B6-B364-023764554131}" srcOrd="2" destOrd="0" presId="urn:microsoft.com/office/officeart/2018/2/layout/IconLabelDescriptionList"/>
    <dgm:cxn modelId="{8DF0BBEA-6D13-4D3B-867A-10FE6AC6788D}" type="presParOf" srcId="{D163B08C-A574-455B-AFAC-ABCF4CB41635}" destId="{7BF9559D-1AD8-418A-98F0-FD5AA32B6375}" srcOrd="3" destOrd="0" presId="urn:microsoft.com/office/officeart/2018/2/layout/IconLabelDescriptionList"/>
    <dgm:cxn modelId="{65E68809-369E-4F01-A228-D1BB13A017BC}" type="presParOf" srcId="{D163B08C-A574-455B-AFAC-ABCF4CB41635}" destId="{8F6CDEDF-8C82-4A7F-940E-B59822531534}" srcOrd="4" destOrd="0" presId="urn:microsoft.com/office/officeart/2018/2/layout/IconLabelDescriptionList"/>
    <dgm:cxn modelId="{28760001-DF50-4165-A5C9-88B7397ECB17}" type="presParOf" srcId="{2E5E5E73-15BC-4B5A-BC9D-F653CC70C0A2}" destId="{18349E2C-098F-4A1C-AEDC-F8083FC18238}" srcOrd="1" destOrd="0" presId="urn:microsoft.com/office/officeart/2018/2/layout/IconLabelDescriptionList"/>
    <dgm:cxn modelId="{D25D1219-DB4F-48E6-B651-9996AF8D1D54}" type="presParOf" srcId="{2E5E5E73-15BC-4B5A-BC9D-F653CC70C0A2}" destId="{FA94AE4B-5FD9-470F-86A4-E0A1BA8504DC}" srcOrd="2" destOrd="0" presId="urn:microsoft.com/office/officeart/2018/2/layout/IconLabelDescriptionList"/>
    <dgm:cxn modelId="{8F46FC56-9751-4CC9-BD35-EA218D3F1872}" type="presParOf" srcId="{FA94AE4B-5FD9-470F-86A4-E0A1BA8504DC}" destId="{846A47CC-0DE2-4D74-870D-91954FCD510F}" srcOrd="0" destOrd="0" presId="urn:microsoft.com/office/officeart/2018/2/layout/IconLabelDescriptionList"/>
    <dgm:cxn modelId="{C632A4CA-C77E-4659-9DAE-7DBA0DCA0DE9}" type="presParOf" srcId="{FA94AE4B-5FD9-470F-86A4-E0A1BA8504DC}" destId="{3E041569-B121-4FC9-8385-F5AA56594ACA}" srcOrd="1" destOrd="0" presId="urn:microsoft.com/office/officeart/2018/2/layout/IconLabelDescriptionList"/>
    <dgm:cxn modelId="{1DD15241-F1A9-4F22-8BD8-E097832F82DD}" type="presParOf" srcId="{FA94AE4B-5FD9-470F-86A4-E0A1BA8504DC}" destId="{491BB2F2-5179-40A1-8F19-AEF755DBB663}" srcOrd="2" destOrd="0" presId="urn:microsoft.com/office/officeart/2018/2/layout/IconLabelDescriptionList"/>
    <dgm:cxn modelId="{6CB08C9C-2D0F-4F3E-9629-73FE59B19A69}" type="presParOf" srcId="{FA94AE4B-5FD9-470F-86A4-E0A1BA8504DC}" destId="{74E607CB-54B2-4737-8FA8-7650F0E15055}" srcOrd="3" destOrd="0" presId="urn:microsoft.com/office/officeart/2018/2/layout/IconLabelDescriptionList"/>
    <dgm:cxn modelId="{C4260D43-BD1E-4211-B21E-F4EEB59581D5}" type="presParOf" srcId="{FA94AE4B-5FD9-470F-86A4-E0A1BA8504DC}" destId="{EDCC2931-9E15-4394-97C0-0E30B55A63FC}" srcOrd="4" destOrd="0" presId="urn:microsoft.com/office/officeart/2018/2/layout/IconLabelDescriptionList"/>
    <dgm:cxn modelId="{362B307A-9549-4FAC-A8E7-F2FF2D1B1AE1}" type="presParOf" srcId="{2E5E5E73-15BC-4B5A-BC9D-F653CC70C0A2}" destId="{FF423949-8161-438E-B1DB-6BF1EB9366D0}" srcOrd="3" destOrd="0" presId="urn:microsoft.com/office/officeart/2018/2/layout/IconLabelDescriptionList"/>
    <dgm:cxn modelId="{601D1325-BC62-43C1-B0B7-BF067F900801}" type="presParOf" srcId="{2E5E5E73-15BC-4B5A-BC9D-F653CC70C0A2}" destId="{FC313D7A-167F-4991-AEDE-39845FAA5A0A}" srcOrd="4" destOrd="0" presId="urn:microsoft.com/office/officeart/2018/2/layout/IconLabelDescriptionList"/>
    <dgm:cxn modelId="{FBF8406A-9310-4092-B55E-19B84CBC2F87}" type="presParOf" srcId="{FC313D7A-167F-4991-AEDE-39845FAA5A0A}" destId="{01BBBD6B-AD1B-415A-8EFB-533AE7A627D7}" srcOrd="0" destOrd="0" presId="urn:microsoft.com/office/officeart/2018/2/layout/IconLabelDescriptionList"/>
    <dgm:cxn modelId="{13E4B297-AE81-42FF-B515-270C597260F3}" type="presParOf" srcId="{FC313D7A-167F-4991-AEDE-39845FAA5A0A}" destId="{0D9A3564-D218-415D-8BF7-D2D134A1495C}" srcOrd="1" destOrd="0" presId="urn:microsoft.com/office/officeart/2018/2/layout/IconLabelDescriptionList"/>
    <dgm:cxn modelId="{E7B15D45-4215-4742-AAE0-C2D65D1EF9C1}" type="presParOf" srcId="{FC313D7A-167F-4991-AEDE-39845FAA5A0A}" destId="{55E0F7DA-0B5E-4689-9C06-A8E7D0DA63DA}" srcOrd="2" destOrd="0" presId="urn:microsoft.com/office/officeart/2018/2/layout/IconLabelDescriptionList"/>
    <dgm:cxn modelId="{C1DE508A-3636-4E90-A3D2-43E16DE4F6A1}" type="presParOf" srcId="{FC313D7A-167F-4991-AEDE-39845FAA5A0A}" destId="{37FA326D-47BE-43A6-976A-E8E7676A34C4}" srcOrd="3" destOrd="0" presId="urn:microsoft.com/office/officeart/2018/2/layout/IconLabelDescriptionList"/>
    <dgm:cxn modelId="{D22B1BAF-975C-49A8-99A4-35C97CD7FC2F}" type="presParOf" srcId="{FC313D7A-167F-4991-AEDE-39845FAA5A0A}" destId="{A877E8A5-8218-4E18-B2DF-898FCEDD1A3C}" srcOrd="4" destOrd="0" presId="urn:microsoft.com/office/officeart/2018/2/layout/IconLabelDescriptionList"/>
    <dgm:cxn modelId="{0F028FF4-BF1B-4055-B3AD-1BCB9A8D5501}" type="presParOf" srcId="{2E5E5E73-15BC-4B5A-BC9D-F653CC70C0A2}" destId="{5028B826-11F0-4460-A905-20BEE6BEFFA2}" srcOrd="5" destOrd="0" presId="urn:microsoft.com/office/officeart/2018/2/layout/IconLabelDescriptionList"/>
    <dgm:cxn modelId="{C0C58BEE-0D73-4DE0-A6DC-D9E2745E2453}" type="presParOf" srcId="{2E5E5E73-15BC-4B5A-BC9D-F653CC70C0A2}" destId="{C27834D1-8AEF-4FC7-A44D-7A1F6878463E}" srcOrd="6" destOrd="0" presId="urn:microsoft.com/office/officeart/2018/2/layout/IconLabelDescriptionList"/>
    <dgm:cxn modelId="{2D2DDC1D-622B-4998-BF9D-B912265DC441}" type="presParOf" srcId="{C27834D1-8AEF-4FC7-A44D-7A1F6878463E}" destId="{580A173D-15BA-4397-99BD-3A9837EC6A49}" srcOrd="0" destOrd="0" presId="urn:microsoft.com/office/officeart/2018/2/layout/IconLabelDescriptionList"/>
    <dgm:cxn modelId="{9704DB8E-3D89-48A9-994B-3F79D69EA1C4}" type="presParOf" srcId="{C27834D1-8AEF-4FC7-A44D-7A1F6878463E}" destId="{79BDEF6F-59E3-4268-955A-BF46DE79F8B3}" srcOrd="1" destOrd="0" presId="urn:microsoft.com/office/officeart/2018/2/layout/IconLabelDescriptionList"/>
    <dgm:cxn modelId="{7A4BF9F5-59E9-48A8-9C77-84FD95767F4D}" type="presParOf" srcId="{C27834D1-8AEF-4FC7-A44D-7A1F6878463E}" destId="{D1A49303-7CC5-46EB-B14A-AA6936ACFCA5}" srcOrd="2" destOrd="0" presId="urn:microsoft.com/office/officeart/2018/2/layout/IconLabelDescriptionList"/>
    <dgm:cxn modelId="{ACE9075E-107B-46B8-A1F7-D2F049B5617D}" type="presParOf" srcId="{C27834D1-8AEF-4FC7-A44D-7A1F6878463E}" destId="{B65E36F1-0052-4355-9F52-6DB4B095B274}" srcOrd="3" destOrd="0" presId="urn:microsoft.com/office/officeart/2018/2/layout/IconLabelDescriptionList"/>
    <dgm:cxn modelId="{950B178C-830B-4E2F-8CE4-87F151E56A0D}" type="presParOf" srcId="{C27834D1-8AEF-4FC7-A44D-7A1F6878463E}" destId="{5697FFE5-87C0-45D2-BB9C-BDCE307C0B8A}" srcOrd="4" destOrd="0" presId="urn:microsoft.com/office/officeart/2018/2/layout/IconLabelDescriptionList"/>
    <dgm:cxn modelId="{E4FEE085-6FFA-432C-A53D-FB98485091F8}" type="presParOf" srcId="{2E5E5E73-15BC-4B5A-BC9D-F653CC70C0A2}" destId="{8B9CD161-5C97-4B01-8F28-14A1BE18D653}" srcOrd="7" destOrd="0" presId="urn:microsoft.com/office/officeart/2018/2/layout/IconLabelDescriptionList"/>
    <dgm:cxn modelId="{F66D154E-D7B6-4B9A-A9A7-17A40227C4E9}" type="presParOf" srcId="{2E5E5E73-15BC-4B5A-BC9D-F653CC70C0A2}" destId="{15DF6B21-AD34-45C8-AC96-0626A454B2E1}" srcOrd="8" destOrd="0" presId="urn:microsoft.com/office/officeart/2018/2/layout/IconLabelDescriptionList"/>
    <dgm:cxn modelId="{07F03809-4557-43D1-AB9E-FE436EEB90C0}" type="presParOf" srcId="{15DF6B21-AD34-45C8-AC96-0626A454B2E1}" destId="{5A95AC56-96D4-4BB7-967B-D228673A9CED}" srcOrd="0" destOrd="0" presId="urn:microsoft.com/office/officeart/2018/2/layout/IconLabelDescriptionList"/>
    <dgm:cxn modelId="{905433DC-6BE0-4B6F-A482-63E8524E2209}" type="presParOf" srcId="{15DF6B21-AD34-45C8-AC96-0626A454B2E1}" destId="{51AE3BD9-81FA-4A8F-81A2-A505E44045D8}" srcOrd="1" destOrd="0" presId="urn:microsoft.com/office/officeart/2018/2/layout/IconLabelDescriptionList"/>
    <dgm:cxn modelId="{A7A25180-6DA5-4671-B70D-6E3702379968}" type="presParOf" srcId="{15DF6B21-AD34-45C8-AC96-0626A454B2E1}" destId="{3A6EF5A8-6488-47FC-B0F0-D8F916429A33}" srcOrd="2" destOrd="0" presId="urn:microsoft.com/office/officeart/2018/2/layout/IconLabelDescriptionList"/>
    <dgm:cxn modelId="{0E2B87E6-B48C-4878-BE5E-04CEFA4B7BF5}" type="presParOf" srcId="{15DF6B21-AD34-45C8-AC96-0626A454B2E1}" destId="{2091D167-A837-4DB7-9732-C6D52604EE53}" srcOrd="3" destOrd="0" presId="urn:microsoft.com/office/officeart/2018/2/layout/IconLabelDescriptionList"/>
    <dgm:cxn modelId="{25A4552D-C39B-4C38-B877-C2646EFB9BA5}" type="presParOf" srcId="{15DF6B21-AD34-45C8-AC96-0626A454B2E1}" destId="{72287BBE-13E3-4124-A931-56516FF33D9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02FF09-1959-4996-87D0-0BA72E93A67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420D66-2A13-4CA4-A171-FC3199B53C1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Phase 3: Model Development Regression, clustering, trend analysis</a:t>
          </a:r>
          <a:endParaRPr lang="en-US" dirty="0"/>
        </a:p>
      </dgm:t>
    </dgm:pt>
    <dgm:pt modelId="{3CCA9F43-A96F-4ABF-AACA-553E4D617B88}" type="sibTrans" cxnId="{5A3846B3-726E-436F-A63A-36E83AEDF642}">
      <dgm:prSet/>
      <dgm:spPr/>
      <dgm:t>
        <a:bodyPr/>
        <a:lstStyle/>
        <a:p>
          <a:endParaRPr lang="en-US"/>
        </a:p>
      </dgm:t>
    </dgm:pt>
    <dgm:pt modelId="{D317CD3A-B9E1-4D5E-836C-F9FC80819DB2}" type="parTrans" cxnId="{5A3846B3-726E-436F-A63A-36E83AEDF642}">
      <dgm:prSet/>
      <dgm:spPr/>
      <dgm:t>
        <a:bodyPr/>
        <a:lstStyle/>
        <a:p>
          <a:endParaRPr lang="en-US"/>
        </a:p>
      </dgm:t>
    </dgm:pt>
    <dgm:pt modelId="{B15B3288-788A-4B55-9D2B-0F3FC4088AA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Phase 4: Policy Evaluation Assessing the impact of incentives and infrastructure</a:t>
          </a:r>
          <a:endParaRPr lang="en-US" dirty="0"/>
        </a:p>
      </dgm:t>
    </dgm:pt>
    <dgm:pt modelId="{30CF46F7-D784-4052-BB71-6F25737C8908}" type="sibTrans" cxnId="{5496F696-E99F-48BE-9633-00B291C1B816}">
      <dgm:prSet/>
      <dgm:spPr/>
      <dgm:t>
        <a:bodyPr/>
        <a:lstStyle/>
        <a:p>
          <a:endParaRPr lang="en-US"/>
        </a:p>
      </dgm:t>
    </dgm:pt>
    <dgm:pt modelId="{80EE2026-A0C0-47C3-B822-FAEAE65C4265}" type="parTrans" cxnId="{5496F696-E99F-48BE-9633-00B291C1B816}">
      <dgm:prSet/>
      <dgm:spPr/>
      <dgm:t>
        <a:bodyPr/>
        <a:lstStyle/>
        <a:p>
          <a:endParaRPr lang="en-US"/>
        </a:p>
      </dgm:t>
    </dgm:pt>
    <dgm:pt modelId="{B7BB5712-8E25-416B-BA86-BC662A317A9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Phase 5: Interpretation &amp; Recommendations Drawing insights and policy recommendations</a:t>
          </a:r>
          <a:endParaRPr lang="en-US" dirty="0"/>
        </a:p>
      </dgm:t>
    </dgm:pt>
    <dgm:pt modelId="{88A0CBF2-7651-45BF-BA19-4DDFC97C8405}" type="sibTrans" cxnId="{18B00CB1-4132-40A5-81BB-05D93AE37DE7}">
      <dgm:prSet/>
      <dgm:spPr/>
      <dgm:t>
        <a:bodyPr/>
        <a:lstStyle/>
        <a:p>
          <a:endParaRPr lang="en-US"/>
        </a:p>
      </dgm:t>
    </dgm:pt>
    <dgm:pt modelId="{B6BD11BE-0005-4CA7-9C54-AAE4A17F0A84}" type="parTrans" cxnId="{18B00CB1-4132-40A5-81BB-05D93AE37DE7}">
      <dgm:prSet/>
      <dgm:spPr/>
      <dgm:t>
        <a:bodyPr/>
        <a:lstStyle/>
        <a:p>
          <a:endParaRPr lang="en-US"/>
        </a:p>
      </dgm:t>
    </dgm:pt>
    <dgm:pt modelId="{B0A66B91-0FE6-4BAC-A381-2A773C0ACE4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Phase 6: Report &amp; Presentation Documentation and final report preparation</a:t>
          </a:r>
          <a:endParaRPr lang="en-US" dirty="0"/>
        </a:p>
      </dgm:t>
    </dgm:pt>
    <dgm:pt modelId="{5984D984-9922-4D22-9D93-CB1811964E98}" type="sibTrans" cxnId="{2924CEAB-D9C5-4D9B-8AF6-BB4F8D7C9BB9}">
      <dgm:prSet/>
      <dgm:spPr/>
      <dgm:t>
        <a:bodyPr/>
        <a:lstStyle/>
        <a:p>
          <a:endParaRPr lang="en-US"/>
        </a:p>
      </dgm:t>
    </dgm:pt>
    <dgm:pt modelId="{FC872BA0-665A-46F0-81AC-B59E67C1B91C}" type="parTrans" cxnId="{2924CEAB-D9C5-4D9B-8AF6-BB4F8D7C9BB9}">
      <dgm:prSet/>
      <dgm:spPr/>
      <dgm:t>
        <a:bodyPr/>
        <a:lstStyle/>
        <a:p>
          <a:endParaRPr lang="en-US"/>
        </a:p>
      </dgm:t>
    </dgm:pt>
    <dgm:pt modelId="{F5C566BB-5EC4-40EE-8CA0-D44EA5B5076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Phase 1: Data Collection &amp; Preprocessing Data acquisition, cleaning, handling missing values</a:t>
          </a:r>
          <a:endParaRPr lang="en-US" dirty="0"/>
        </a:p>
      </dgm:t>
    </dgm:pt>
    <dgm:pt modelId="{2E5EDA03-66D7-4FF2-AFCF-5AE008F033E3}" type="sibTrans" cxnId="{C7F90E66-CB06-48AC-A6D7-B833808F9DA8}">
      <dgm:prSet/>
      <dgm:spPr/>
      <dgm:t>
        <a:bodyPr/>
        <a:lstStyle/>
        <a:p>
          <a:endParaRPr lang="en-US"/>
        </a:p>
      </dgm:t>
    </dgm:pt>
    <dgm:pt modelId="{17D6626A-993C-4A63-B4CB-0541AA3E7092}" type="parTrans" cxnId="{C7F90E66-CB06-48AC-A6D7-B833808F9DA8}">
      <dgm:prSet/>
      <dgm:spPr/>
      <dgm:t>
        <a:bodyPr/>
        <a:lstStyle/>
        <a:p>
          <a:endParaRPr lang="en-US"/>
        </a:p>
      </dgm:t>
    </dgm:pt>
    <dgm:pt modelId="{49D32BB0-CD2D-414F-A046-FB7D21DCDDE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Phase 2: Exploratory Data Analysis (EDA)Descriptive statistics, visualizations, correlation analysis</a:t>
          </a:r>
          <a:endParaRPr lang="en-US" dirty="0"/>
        </a:p>
      </dgm:t>
    </dgm:pt>
    <dgm:pt modelId="{73636A32-765D-42D1-A294-1D6C2FB727F7}" type="sibTrans" cxnId="{CD55A4C6-6004-4FD9-85E2-DF516BA12218}">
      <dgm:prSet/>
      <dgm:spPr/>
      <dgm:t>
        <a:bodyPr/>
        <a:lstStyle/>
        <a:p>
          <a:endParaRPr lang="en-US"/>
        </a:p>
      </dgm:t>
    </dgm:pt>
    <dgm:pt modelId="{1518F64B-66EF-4FB9-82CA-64C3E57705CC}" type="parTrans" cxnId="{CD55A4C6-6004-4FD9-85E2-DF516BA12218}">
      <dgm:prSet/>
      <dgm:spPr/>
      <dgm:t>
        <a:bodyPr/>
        <a:lstStyle/>
        <a:p>
          <a:endParaRPr lang="en-US"/>
        </a:p>
      </dgm:t>
    </dgm:pt>
    <dgm:pt modelId="{E86F41F6-E799-43BB-8E25-6215247B0B8A}" type="pres">
      <dgm:prSet presAssocID="{B202FF09-1959-4996-87D0-0BA72E93A679}" presName="root" presStyleCnt="0">
        <dgm:presLayoutVars>
          <dgm:dir/>
          <dgm:resizeHandles val="exact"/>
        </dgm:presLayoutVars>
      </dgm:prSet>
      <dgm:spPr/>
    </dgm:pt>
    <dgm:pt modelId="{3BBECD24-7916-470F-8FA8-511356A75763}" type="pres">
      <dgm:prSet presAssocID="{F5C566BB-5EC4-40EE-8CA0-D44EA5B50765}" presName="compNode" presStyleCnt="0"/>
      <dgm:spPr/>
    </dgm:pt>
    <dgm:pt modelId="{25F652E2-7183-4AB5-BE6F-548AAF866A38}" type="pres">
      <dgm:prSet presAssocID="{F5C566BB-5EC4-40EE-8CA0-D44EA5B50765}" presName="bgRect" presStyleLbl="bgShp" presStyleIdx="0" presStyleCnt="6"/>
      <dgm:spPr/>
    </dgm:pt>
    <dgm:pt modelId="{60B7C1EC-3983-4885-95CA-92CA827714C7}" type="pres">
      <dgm:prSet presAssocID="{F5C566BB-5EC4-40EE-8CA0-D44EA5B5076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EBE60E1-AD83-4422-96A7-F07D670EA313}" type="pres">
      <dgm:prSet presAssocID="{F5C566BB-5EC4-40EE-8CA0-D44EA5B50765}" presName="spaceRect" presStyleCnt="0"/>
      <dgm:spPr/>
    </dgm:pt>
    <dgm:pt modelId="{10EB7B70-CB86-4E3D-B37C-B228ED76A314}" type="pres">
      <dgm:prSet presAssocID="{F5C566BB-5EC4-40EE-8CA0-D44EA5B50765}" presName="parTx" presStyleLbl="revTx" presStyleIdx="0" presStyleCnt="6">
        <dgm:presLayoutVars>
          <dgm:chMax val="0"/>
          <dgm:chPref val="0"/>
        </dgm:presLayoutVars>
      </dgm:prSet>
      <dgm:spPr/>
    </dgm:pt>
    <dgm:pt modelId="{5E1B68B1-6F94-45EB-9425-158AB721BF1D}" type="pres">
      <dgm:prSet presAssocID="{2E5EDA03-66D7-4FF2-AFCF-5AE008F033E3}" presName="sibTrans" presStyleCnt="0"/>
      <dgm:spPr/>
    </dgm:pt>
    <dgm:pt modelId="{4602B488-78D9-45D6-9913-3C9A5DABE7B5}" type="pres">
      <dgm:prSet presAssocID="{49D32BB0-CD2D-414F-A046-FB7D21DCDDE5}" presName="compNode" presStyleCnt="0"/>
      <dgm:spPr/>
    </dgm:pt>
    <dgm:pt modelId="{3A97D723-D9D6-4D2D-AAE5-09030DDE9991}" type="pres">
      <dgm:prSet presAssocID="{49D32BB0-CD2D-414F-A046-FB7D21DCDDE5}" presName="bgRect" presStyleLbl="bgShp" presStyleIdx="1" presStyleCnt="6"/>
      <dgm:spPr/>
    </dgm:pt>
    <dgm:pt modelId="{95212F0D-4F53-49AD-86DF-74C6EDE8D163}" type="pres">
      <dgm:prSet presAssocID="{49D32BB0-CD2D-414F-A046-FB7D21DCDDE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A6556F0-E2E5-4F0E-AB4E-CD1D4830EA10}" type="pres">
      <dgm:prSet presAssocID="{49D32BB0-CD2D-414F-A046-FB7D21DCDDE5}" presName="spaceRect" presStyleCnt="0"/>
      <dgm:spPr/>
    </dgm:pt>
    <dgm:pt modelId="{40271F75-A86B-4996-A256-76F3430E2CB7}" type="pres">
      <dgm:prSet presAssocID="{49D32BB0-CD2D-414F-A046-FB7D21DCDDE5}" presName="parTx" presStyleLbl="revTx" presStyleIdx="1" presStyleCnt="6">
        <dgm:presLayoutVars>
          <dgm:chMax val="0"/>
          <dgm:chPref val="0"/>
        </dgm:presLayoutVars>
      </dgm:prSet>
      <dgm:spPr/>
    </dgm:pt>
    <dgm:pt modelId="{E941EDFA-79FD-489D-B5FB-C9BD36DBF046}" type="pres">
      <dgm:prSet presAssocID="{73636A32-765D-42D1-A294-1D6C2FB727F7}" presName="sibTrans" presStyleCnt="0"/>
      <dgm:spPr/>
    </dgm:pt>
    <dgm:pt modelId="{4A0C3795-82B2-4069-827F-2FE809757DBD}" type="pres">
      <dgm:prSet presAssocID="{FC420D66-2A13-4CA4-A171-FC3199B53C1D}" presName="compNode" presStyleCnt="0"/>
      <dgm:spPr/>
    </dgm:pt>
    <dgm:pt modelId="{0BDA5D85-F677-45E1-B1D7-E3E31C06B2CE}" type="pres">
      <dgm:prSet presAssocID="{FC420D66-2A13-4CA4-A171-FC3199B53C1D}" presName="bgRect" presStyleLbl="bgShp" presStyleIdx="2" presStyleCnt="6"/>
      <dgm:spPr/>
    </dgm:pt>
    <dgm:pt modelId="{C4BAFB6C-56D7-4274-B78F-F1B95CAB1AF4}" type="pres">
      <dgm:prSet presAssocID="{FC420D66-2A13-4CA4-A171-FC3199B53C1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7F1245D2-9745-4FA6-82C5-0D9023115D10}" type="pres">
      <dgm:prSet presAssocID="{FC420D66-2A13-4CA4-A171-FC3199B53C1D}" presName="spaceRect" presStyleCnt="0"/>
      <dgm:spPr/>
    </dgm:pt>
    <dgm:pt modelId="{0E6593F6-DDEA-4F18-BBC7-709F9FD6C848}" type="pres">
      <dgm:prSet presAssocID="{FC420D66-2A13-4CA4-A171-FC3199B53C1D}" presName="parTx" presStyleLbl="revTx" presStyleIdx="2" presStyleCnt="6">
        <dgm:presLayoutVars>
          <dgm:chMax val="0"/>
          <dgm:chPref val="0"/>
        </dgm:presLayoutVars>
      </dgm:prSet>
      <dgm:spPr/>
    </dgm:pt>
    <dgm:pt modelId="{E64E6DB4-7D4D-45CA-A73D-421EA0243CDA}" type="pres">
      <dgm:prSet presAssocID="{3CCA9F43-A96F-4ABF-AACA-553E4D617B88}" presName="sibTrans" presStyleCnt="0"/>
      <dgm:spPr/>
    </dgm:pt>
    <dgm:pt modelId="{5480FDE5-6908-476C-A518-B9E7B7EB7E07}" type="pres">
      <dgm:prSet presAssocID="{B15B3288-788A-4B55-9D2B-0F3FC4088AA5}" presName="compNode" presStyleCnt="0"/>
      <dgm:spPr/>
    </dgm:pt>
    <dgm:pt modelId="{EA53DF49-48EB-43E2-B226-F577EEC19B87}" type="pres">
      <dgm:prSet presAssocID="{B15B3288-788A-4B55-9D2B-0F3FC4088AA5}" presName="bgRect" presStyleLbl="bgShp" presStyleIdx="3" presStyleCnt="6"/>
      <dgm:spPr/>
    </dgm:pt>
    <dgm:pt modelId="{979DF1B3-B7A8-4A1F-B404-5B30E2B254AF}" type="pres">
      <dgm:prSet presAssocID="{B15B3288-788A-4B55-9D2B-0F3FC4088AA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FC00BD4D-8BE0-4A7C-A2F7-E75746C2752D}" type="pres">
      <dgm:prSet presAssocID="{B15B3288-788A-4B55-9D2B-0F3FC4088AA5}" presName="spaceRect" presStyleCnt="0"/>
      <dgm:spPr/>
    </dgm:pt>
    <dgm:pt modelId="{676158E3-4105-486B-A23D-503625145F5B}" type="pres">
      <dgm:prSet presAssocID="{B15B3288-788A-4B55-9D2B-0F3FC4088AA5}" presName="parTx" presStyleLbl="revTx" presStyleIdx="3" presStyleCnt="6">
        <dgm:presLayoutVars>
          <dgm:chMax val="0"/>
          <dgm:chPref val="0"/>
        </dgm:presLayoutVars>
      </dgm:prSet>
      <dgm:spPr/>
    </dgm:pt>
    <dgm:pt modelId="{19211149-9834-44E3-B975-EEA64F2EC5A1}" type="pres">
      <dgm:prSet presAssocID="{30CF46F7-D784-4052-BB71-6F25737C8908}" presName="sibTrans" presStyleCnt="0"/>
      <dgm:spPr/>
    </dgm:pt>
    <dgm:pt modelId="{A4D50827-A9A0-47D3-B5BF-87CC78976588}" type="pres">
      <dgm:prSet presAssocID="{B7BB5712-8E25-416B-BA86-BC662A317A9F}" presName="compNode" presStyleCnt="0"/>
      <dgm:spPr/>
    </dgm:pt>
    <dgm:pt modelId="{84AA9D1B-83A1-47FF-8A50-E8BA424EE083}" type="pres">
      <dgm:prSet presAssocID="{B7BB5712-8E25-416B-BA86-BC662A317A9F}" presName="bgRect" presStyleLbl="bgShp" presStyleIdx="4" presStyleCnt="6"/>
      <dgm:spPr/>
    </dgm:pt>
    <dgm:pt modelId="{7F05D059-4203-470C-8A84-6658ED960898}" type="pres">
      <dgm:prSet presAssocID="{B7BB5712-8E25-416B-BA86-BC662A317A9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730CC7B0-8E9E-406A-A880-459F9DD409B9}" type="pres">
      <dgm:prSet presAssocID="{B7BB5712-8E25-416B-BA86-BC662A317A9F}" presName="spaceRect" presStyleCnt="0"/>
      <dgm:spPr/>
    </dgm:pt>
    <dgm:pt modelId="{B9F3C3E4-ED5E-4989-9638-D9317E605D99}" type="pres">
      <dgm:prSet presAssocID="{B7BB5712-8E25-416B-BA86-BC662A317A9F}" presName="parTx" presStyleLbl="revTx" presStyleIdx="4" presStyleCnt="6">
        <dgm:presLayoutVars>
          <dgm:chMax val="0"/>
          <dgm:chPref val="0"/>
        </dgm:presLayoutVars>
      </dgm:prSet>
      <dgm:spPr/>
    </dgm:pt>
    <dgm:pt modelId="{672FA641-4810-4E14-AF49-F3BE14C9FE58}" type="pres">
      <dgm:prSet presAssocID="{88A0CBF2-7651-45BF-BA19-4DDFC97C8405}" presName="sibTrans" presStyleCnt="0"/>
      <dgm:spPr/>
    </dgm:pt>
    <dgm:pt modelId="{920E2448-E1DA-499E-8902-97EE12ABE67B}" type="pres">
      <dgm:prSet presAssocID="{B0A66B91-0FE6-4BAC-A381-2A773C0ACE43}" presName="compNode" presStyleCnt="0"/>
      <dgm:spPr/>
    </dgm:pt>
    <dgm:pt modelId="{C34F5653-B4ED-41C7-BB79-EFCFAABCF8F6}" type="pres">
      <dgm:prSet presAssocID="{B0A66B91-0FE6-4BAC-A381-2A773C0ACE43}" presName="bgRect" presStyleLbl="bgShp" presStyleIdx="5" presStyleCnt="6"/>
      <dgm:spPr/>
    </dgm:pt>
    <dgm:pt modelId="{10EC9F31-D5A1-4C2D-B478-76B6DBF52ED4}" type="pres">
      <dgm:prSet presAssocID="{B0A66B91-0FE6-4BAC-A381-2A773C0ACE4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426B7B4-F6DB-4680-BF57-9F2CEA5745E2}" type="pres">
      <dgm:prSet presAssocID="{B0A66B91-0FE6-4BAC-A381-2A773C0ACE43}" presName="spaceRect" presStyleCnt="0"/>
      <dgm:spPr/>
    </dgm:pt>
    <dgm:pt modelId="{3A22646A-F1FB-432F-825D-BA2AD3FBBE71}" type="pres">
      <dgm:prSet presAssocID="{B0A66B91-0FE6-4BAC-A381-2A773C0ACE4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5D35A0D-C8FF-49FD-9865-49D2E741526C}" type="presOf" srcId="{B202FF09-1959-4996-87D0-0BA72E93A679}" destId="{E86F41F6-E799-43BB-8E25-6215247B0B8A}" srcOrd="0" destOrd="0" presId="urn:microsoft.com/office/officeart/2018/2/layout/IconVerticalSolidList"/>
    <dgm:cxn modelId="{E8683D2C-ED44-4E81-9AF6-D72057C6BAB4}" type="presOf" srcId="{F5C566BB-5EC4-40EE-8CA0-D44EA5B50765}" destId="{10EB7B70-CB86-4E3D-B37C-B228ED76A314}" srcOrd="0" destOrd="0" presId="urn:microsoft.com/office/officeart/2018/2/layout/IconVerticalSolidList"/>
    <dgm:cxn modelId="{C7F90E66-CB06-48AC-A6D7-B833808F9DA8}" srcId="{B202FF09-1959-4996-87D0-0BA72E93A679}" destId="{F5C566BB-5EC4-40EE-8CA0-D44EA5B50765}" srcOrd="0" destOrd="0" parTransId="{17D6626A-993C-4A63-B4CB-0541AA3E7092}" sibTransId="{2E5EDA03-66D7-4FF2-AFCF-5AE008F033E3}"/>
    <dgm:cxn modelId="{A481A968-8BBC-4CD0-8B62-3FFA3242A2F7}" type="presOf" srcId="{B7BB5712-8E25-416B-BA86-BC662A317A9F}" destId="{B9F3C3E4-ED5E-4989-9638-D9317E605D99}" srcOrd="0" destOrd="0" presId="urn:microsoft.com/office/officeart/2018/2/layout/IconVerticalSolidList"/>
    <dgm:cxn modelId="{B581F677-8F22-4BDC-9179-0CD00FDCB790}" type="presOf" srcId="{B15B3288-788A-4B55-9D2B-0F3FC4088AA5}" destId="{676158E3-4105-486B-A23D-503625145F5B}" srcOrd="0" destOrd="0" presId="urn:microsoft.com/office/officeart/2018/2/layout/IconVerticalSolidList"/>
    <dgm:cxn modelId="{FF486782-B499-41AB-ADD3-BCB0388D1C89}" type="presOf" srcId="{B0A66B91-0FE6-4BAC-A381-2A773C0ACE43}" destId="{3A22646A-F1FB-432F-825D-BA2AD3FBBE71}" srcOrd="0" destOrd="0" presId="urn:microsoft.com/office/officeart/2018/2/layout/IconVerticalSolidList"/>
    <dgm:cxn modelId="{5496F696-E99F-48BE-9633-00B291C1B816}" srcId="{B202FF09-1959-4996-87D0-0BA72E93A679}" destId="{B15B3288-788A-4B55-9D2B-0F3FC4088AA5}" srcOrd="3" destOrd="0" parTransId="{80EE2026-A0C0-47C3-B822-FAEAE65C4265}" sibTransId="{30CF46F7-D784-4052-BB71-6F25737C8908}"/>
    <dgm:cxn modelId="{2924CEAB-D9C5-4D9B-8AF6-BB4F8D7C9BB9}" srcId="{B202FF09-1959-4996-87D0-0BA72E93A679}" destId="{B0A66B91-0FE6-4BAC-A381-2A773C0ACE43}" srcOrd="5" destOrd="0" parTransId="{FC872BA0-665A-46F0-81AC-B59E67C1B91C}" sibTransId="{5984D984-9922-4D22-9D93-CB1811964E98}"/>
    <dgm:cxn modelId="{18B00CB1-4132-40A5-81BB-05D93AE37DE7}" srcId="{B202FF09-1959-4996-87D0-0BA72E93A679}" destId="{B7BB5712-8E25-416B-BA86-BC662A317A9F}" srcOrd="4" destOrd="0" parTransId="{B6BD11BE-0005-4CA7-9C54-AAE4A17F0A84}" sibTransId="{88A0CBF2-7651-45BF-BA19-4DDFC97C8405}"/>
    <dgm:cxn modelId="{67C8E7B1-AF49-4460-8350-DC7E27F3951C}" type="presOf" srcId="{49D32BB0-CD2D-414F-A046-FB7D21DCDDE5}" destId="{40271F75-A86B-4996-A256-76F3430E2CB7}" srcOrd="0" destOrd="0" presId="urn:microsoft.com/office/officeart/2018/2/layout/IconVerticalSolidList"/>
    <dgm:cxn modelId="{5A3846B3-726E-436F-A63A-36E83AEDF642}" srcId="{B202FF09-1959-4996-87D0-0BA72E93A679}" destId="{FC420D66-2A13-4CA4-A171-FC3199B53C1D}" srcOrd="2" destOrd="0" parTransId="{D317CD3A-B9E1-4D5E-836C-F9FC80819DB2}" sibTransId="{3CCA9F43-A96F-4ABF-AACA-553E4D617B88}"/>
    <dgm:cxn modelId="{CD55A4C6-6004-4FD9-85E2-DF516BA12218}" srcId="{B202FF09-1959-4996-87D0-0BA72E93A679}" destId="{49D32BB0-CD2D-414F-A046-FB7D21DCDDE5}" srcOrd="1" destOrd="0" parTransId="{1518F64B-66EF-4FB9-82CA-64C3E57705CC}" sibTransId="{73636A32-765D-42D1-A294-1D6C2FB727F7}"/>
    <dgm:cxn modelId="{D9A7DCC7-4D1A-414E-98EC-B18E5C9ABFC6}" type="presOf" srcId="{FC420D66-2A13-4CA4-A171-FC3199B53C1D}" destId="{0E6593F6-DDEA-4F18-BBC7-709F9FD6C848}" srcOrd="0" destOrd="0" presId="urn:microsoft.com/office/officeart/2018/2/layout/IconVerticalSolidList"/>
    <dgm:cxn modelId="{B17B3057-7520-454D-81E9-900C1699309E}" type="presParOf" srcId="{E86F41F6-E799-43BB-8E25-6215247B0B8A}" destId="{3BBECD24-7916-470F-8FA8-511356A75763}" srcOrd="0" destOrd="0" presId="urn:microsoft.com/office/officeart/2018/2/layout/IconVerticalSolidList"/>
    <dgm:cxn modelId="{D7AB7867-9FF6-4BB2-80D6-AF5027BA6ED6}" type="presParOf" srcId="{3BBECD24-7916-470F-8FA8-511356A75763}" destId="{25F652E2-7183-4AB5-BE6F-548AAF866A38}" srcOrd="0" destOrd="0" presId="urn:microsoft.com/office/officeart/2018/2/layout/IconVerticalSolidList"/>
    <dgm:cxn modelId="{594C9F22-FBBA-4094-A0A0-614223740920}" type="presParOf" srcId="{3BBECD24-7916-470F-8FA8-511356A75763}" destId="{60B7C1EC-3983-4885-95CA-92CA827714C7}" srcOrd="1" destOrd="0" presId="urn:microsoft.com/office/officeart/2018/2/layout/IconVerticalSolidList"/>
    <dgm:cxn modelId="{A723AA7E-B0B2-4BA7-B3F8-3930861F4390}" type="presParOf" srcId="{3BBECD24-7916-470F-8FA8-511356A75763}" destId="{0EBE60E1-AD83-4422-96A7-F07D670EA313}" srcOrd="2" destOrd="0" presId="urn:microsoft.com/office/officeart/2018/2/layout/IconVerticalSolidList"/>
    <dgm:cxn modelId="{B9F7D450-624D-4247-9F81-0463BD6FE895}" type="presParOf" srcId="{3BBECD24-7916-470F-8FA8-511356A75763}" destId="{10EB7B70-CB86-4E3D-B37C-B228ED76A314}" srcOrd="3" destOrd="0" presId="urn:microsoft.com/office/officeart/2018/2/layout/IconVerticalSolidList"/>
    <dgm:cxn modelId="{F1CDEA00-36E1-45DF-939B-9C638295D75D}" type="presParOf" srcId="{E86F41F6-E799-43BB-8E25-6215247B0B8A}" destId="{5E1B68B1-6F94-45EB-9425-158AB721BF1D}" srcOrd="1" destOrd="0" presId="urn:microsoft.com/office/officeart/2018/2/layout/IconVerticalSolidList"/>
    <dgm:cxn modelId="{C40E2ACA-F5D3-47A4-8526-D6CF6CFBFCF9}" type="presParOf" srcId="{E86F41F6-E799-43BB-8E25-6215247B0B8A}" destId="{4602B488-78D9-45D6-9913-3C9A5DABE7B5}" srcOrd="2" destOrd="0" presId="urn:microsoft.com/office/officeart/2018/2/layout/IconVerticalSolidList"/>
    <dgm:cxn modelId="{2602A50D-9B87-47EE-B50F-B8ABDFCBC7CF}" type="presParOf" srcId="{4602B488-78D9-45D6-9913-3C9A5DABE7B5}" destId="{3A97D723-D9D6-4D2D-AAE5-09030DDE9991}" srcOrd="0" destOrd="0" presId="urn:microsoft.com/office/officeart/2018/2/layout/IconVerticalSolidList"/>
    <dgm:cxn modelId="{689E9754-0C14-4A0A-AD24-0042C13B8CF7}" type="presParOf" srcId="{4602B488-78D9-45D6-9913-3C9A5DABE7B5}" destId="{95212F0D-4F53-49AD-86DF-74C6EDE8D163}" srcOrd="1" destOrd="0" presId="urn:microsoft.com/office/officeart/2018/2/layout/IconVerticalSolidList"/>
    <dgm:cxn modelId="{02E45B21-BA4F-4BD4-9801-97012B15421C}" type="presParOf" srcId="{4602B488-78D9-45D6-9913-3C9A5DABE7B5}" destId="{6A6556F0-E2E5-4F0E-AB4E-CD1D4830EA10}" srcOrd="2" destOrd="0" presId="urn:microsoft.com/office/officeart/2018/2/layout/IconVerticalSolidList"/>
    <dgm:cxn modelId="{6974BCA6-7C8C-4948-BC7D-C071882CB338}" type="presParOf" srcId="{4602B488-78D9-45D6-9913-3C9A5DABE7B5}" destId="{40271F75-A86B-4996-A256-76F3430E2CB7}" srcOrd="3" destOrd="0" presId="urn:microsoft.com/office/officeart/2018/2/layout/IconVerticalSolidList"/>
    <dgm:cxn modelId="{64363357-2997-4F1F-B527-42BB6EF7A488}" type="presParOf" srcId="{E86F41F6-E799-43BB-8E25-6215247B0B8A}" destId="{E941EDFA-79FD-489D-B5FB-C9BD36DBF046}" srcOrd="3" destOrd="0" presId="urn:microsoft.com/office/officeart/2018/2/layout/IconVerticalSolidList"/>
    <dgm:cxn modelId="{87905855-B6DD-42E4-975D-18D796EECEF9}" type="presParOf" srcId="{E86F41F6-E799-43BB-8E25-6215247B0B8A}" destId="{4A0C3795-82B2-4069-827F-2FE809757DBD}" srcOrd="4" destOrd="0" presId="urn:microsoft.com/office/officeart/2018/2/layout/IconVerticalSolidList"/>
    <dgm:cxn modelId="{800A2295-2B32-4CD1-B699-200B458D150B}" type="presParOf" srcId="{4A0C3795-82B2-4069-827F-2FE809757DBD}" destId="{0BDA5D85-F677-45E1-B1D7-E3E31C06B2CE}" srcOrd="0" destOrd="0" presId="urn:microsoft.com/office/officeart/2018/2/layout/IconVerticalSolidList"/>
    <dgm:cxn modelId="{ABEA9B75-93AD-40F0-B9C0-54F007BFC688}" type="presParOf" srcId="{4A0C3795-82B2-4069-827F-2FE809757DBD}" destId="{C4BAFB6C-56D7-4274-B78F-F1B95CAB1AF4}" srcOrd="1" destOrd="0" presId="urn:microsoft.com/office/officeart/2018/2/layout/IconVerticalSolidList"/>
    <dgm:cxn modelId="{D0D765C4-A3C9-46A1-AE92-DC300064D175}" type="presParOf" srcId="{4A0C3795-82B2-4069-827F-2FE809757DBD}" destId="{7F1245D2-9745-4FA6-82C5-0D9023115D10}" srcOrd="2" destOrd="0" presId="urn:microsoft.com/office/officeart/2018/2/layout/IconVerticalSolidList"/>
    <dgm:cxn modelId="{38962A41-19A9-4775-AE0E-CE8F9BB1C7A8}" type="presParOf" srcId="{4A0C3795-82B2-4069-827F-2FE809757DBD}" destId="{0E6593F6-DDEA-4F18-BBC7-709F9FD6C848}" srcOrd="3" destOrd="0" presId="urn:microsoft.com/office/officeart/2018/2/layout/IconVerticalSolidList"/>
    <dgm:cxn modelId="{4E60859B-F6D1-49BF-A17E-9A99E28CAA3B}" type="presParOf" srcId="{E86F41F6-E799-43BB-8E25-6215247B0B8A}" destId="{E64E6DB4-7D4D-45CA-A73D-421EA0243CDA}" srcOrd="5" destOrd="0" presId="urn:microsoft.com/office/officeart/2018/2/layout/IconVerticalSolidList"/>
    <dgm:cxn modelId="{26EBBBFE-510E-48FA-B75E-551D7B989E01}" type="presParOf" srcId="{E86F41F6-E799-43BB-8E25-6215247B0B8A}" destId="{5480FDE5-6908-476C-A518-B9E7B7EB7E07}" srcOrd="6" destOrd="0" presId="urn:microsoft.com/office/officeart/2018/2/layout/IconVerticalSolidList"/>
    <dgm:cxn modelId="{1094BB08-3921-495D-842A-37C700BEC2C2}" type="presParOf" srcId="{5480FDE5-6908-476C-A518-B9E7B7EB7E07}" destId="{EA53DF49-48EB-43E2-B226-F577EEC19B87}" srcOrd="0" destOrd="0" presId="urn:microsoft.com/office/officeart/2018/2/layout/IconVerticalSolidList"/>
    <dgm:cxn modelId="{56C49CDB-776A-4E35-8733-62C1A1F0B32D}" type="presParOf" srcId="{5480FDE5-6908-476C-A518-B9E7B7EB7E07}" destId="{979DF1B3-B7A8-4A1F-B404-5B30E2B254AF}" srcOrd="1" destOrd="0" presId="urn:microsoft.com/office/officeart/2018/2/layout/IconVerticalSolidList"/>
    <dgm:cxn modelId="{32CF5DF6-8C46-48DB-B86D-D86A05B60EC5}" type="presParOf" srcId="{5480FDE5-6908-476C-A518-B9E7B7EB7E07}" destId="{FC00BD4D-8BE0-4A7C-A2F7-E75746C2752D}" srcOrd="2" destOrd="0" presId="urn:microsoft.com/office/officeart/2018/2/layout/IconVerticalSolidList"/>
    <dgm:cxn modelId="{A6CAD6BD-450E-4CB0-A208-D5126F77BBE6}" type="presParOf" srcId="{5480FDE5-6908-476C-A518-B9E7B7EB7E07}" destId="{676158E3-4105-486B-A23D-503625145F5B}" srcOrd="3" destOrd="0" presId="urn:microsoft.com/office/officeart/2018/2/layout/IconVerticalSolidList"/>
    <dgm:cxn modelId="{F60C06BB-C0BF-4FA6-A196-B65A9A9B2D4D}" type="presParOf" srcId="{E86F41F6-E799-43BB-8E25-6215247B0B8A}" destId="{19211149-9834-44E3-B975-EEA64F2EC5A1}" srcOrd="7" destOrd="0" presId="urn:microsoft.com/office/officeart/2018/2/layout/IconVerticalSolidList"/>
    <dgm:cxn modelId="{13863113-92E3-4180-915C-D9524BDFD84D}" type="presParOf" srcId="{E86F41F6-E799-43BB-8E25-6215247B0B8A}" destId="{A4D50827-A9A0-47D3-B5BF-87CC78976588}" srcOrd="8" destOrd="0" presId="urn:microsoft.com/office/officeart/2018/2/layout/IconVerticalSolidList"/>
    <dgm:cxn modelId="{FC21FFDD-FF74-41FA-AE35-BFFE8A0D7D4F}" type="presParOf" srcId="{A4D50827-A9A0-47D3-B5BF-87CC78976588}" destId="{84AA9D1B-83A1-47FF-8A50-E8BA424EE083}" srcOrd="0" destOrd="0" presId="urn:microsoft.com/office/officeart/2018/2/layout/IconVerticalSolidList"/>
    <dgm:cxn modelId="{0788445A-3905-4220-8355-F6CC65A491C3}" type="presParOf" srcId="{A4D50827-A9A0-47D3-B5BF-87CC78976588}" destId="{7F05D059-4203-470C-8A84-6658ED960898}" srcOrd="1" destOrd="0" presId="urn:microsoft.com/office/officeart/2018/2/layout/IconVerticalSolidList"/>
    <dgm:cxn modelId="{2BCE24B7-CFF0-4DE3-AC6B-2FF703FC735C}" type="presParOf" srcId="{A4D50827-A9A0-47D3-B5BF-87CC78976588}" destId="{730CC7B0-8E9E-406A-A880-459F9DD409B9}" srcOrd="2" destOrd="0" presId="urn:microsoft.com/office/officeart/2018/2/layout/IconVerticalSolidList"/>
    <dgm:cxn modelId="{6171E7BF-36E1-43D2-8A01-E20C4BBD739D}" type="presParOf" srcId="{A4D50827-A9A0-47D3-B5BF-87CC78976588}" destId="{B9F3C3E4-ED5E-4989-9638-D9317E605D99}" srcOrd="3" destOrd="0" presId="urn:microsoft.com/office/officeart/2018/2/layout/IconVerticalSolidList"/>
    <dgm:cxn modelId="{4AE6D05E-40D1-44D4-86DC-2D2BFB3EE870}" type="presParOf" srcId="{E86F41F6-E799-43BB-8E25-6215247B0B8A}" destId="{672FA641-4810-4E14-AF49-F3BE14C9FE58}" srcOrd="9" destOrd="0" presId="urn:microsoft.com/office/officeart/2018/2/layout/IconVerticalSolidList"/>
    <dgm:cxn modelId="{CD4B13FD-8D49-4CA1-B564-8016EFB2FE0F}" type="presParOf" srcId="{E86F41F6-E799-43BB-8E25-6215247B0B8A}" destId="{920E2448-E1DA-499E-8902-97EE12ABE67B}" srcOrd="10" destOrd="0" presId="urn:microsoft.com/office/officeart/2018/2/layout/IconVerticalSolidList"/>
    <dgm:cxn modelId="{6F02FA23-74FD-4A93-A030-DA4BC2BC12EB}" type="presParOf" srcId="{920E2448-E1DA-499E-8902-97EE12ABE67B}" destId="{C34F5653-B4ED-41C7-BB79-EFCFAABCF8F6}" srcOrd="0" destOrd="0" presId="urn:microsoft.com/office/officeart/2018/2/layout/IconVerticalSolidList"/>
    <dgm:cxn modelId="{278B019F-857F-42B3-975B-4FF01FCA9AE4}" type="presParOf" srcId="{920E2448-E1DA-499E-8902-97EE12ABE67B}" destId="{10EC9F31-D5A1-4C2D-B478-76B6DBF52ED4}" srcOrd="1" destOrd="0" presId="urn:microsoft.com/office/officeart/2018/2/layout/IconVerticalSolidList"/>
    <dgm:cxn modelId="{BBC6E71A-89FD-4783-BDAC-C3A58EAC9048}" type="presParOf" srcId="{920E2448-E1DA-499E-8902-97EE12ABE67B}" destId="{E426B7B4-F6DB-4680-BF57-9F2CEA5745E2}" srcOrd="2" destOrd="0" presId="urn:microsoft.com/office/officeart/2018/2/layout/IconVerticalSolidList"/>
    <dgm:cxn modelId="{8C6739F4-085A-4374-9C5E-442D400B3EBB}" type="presParOf" srcId="{920E2448-E1DA-499E-8902-97EE12ABE67B}" destId="{3A22646A-F1FB-432F-825D-BA2AD3FBBE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668096-23FD-417F-9975-382C71C2A00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B5D45B-C1A5-45EC-85A1-4F0C3E975D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sourced from DATA.GOV</a:t>
          </a:r>
        </a:p>
      </dgm:t>
    </dgm:pt>
    <dgm:pt modelId="{43C2A448-13CC-4CDD-A1AF-F6349E7475D7}" type="parTrans" cxnId="{6011BE09-4A41-43BF-B53F-1DF9F126780E}">
      <dgm:prSet/>
      <dgm:spPr/>
      <dgm:t>
        <a:bodyPr/>
        <a:lstStyle/>
        <a:p>
          <a:endParaRPr lang="en-US"/>
        </a:p>
      </dgm:t>
    </dgm:pt>
    <dgm:pt modelId="{2EBD2D0E-ED58-4776-AEAD-91750A07FC88}" type="sibTrans" cxnId="{6011BE09-4A41-43BF-B53F-1DF9F12678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322383-D499-42BA-94AD-7399345A98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Focus on patterns of EV adoption</a:t>
          </a:r>
        </a:p>
      </dgm:t>
    </dgm:pt>
    <dgm:pt modelId="{4E5A84B4-E3E7-4370-BDA6-A42C7B9E7464}" type="parTrans" cxnId="{CDC16965-D0E6-4544-8CDF-327FD353F37D}">
      <dgm:prSet/>
      <dgm:spPr/>
      <dgm:t>
        <a:bodyPr/>
        <a:lstStyle/>
        <a:p>
          <a:endParaRPr lang="en-US"/>
        </a:p>
      </dgm:t>
    </dgm:pt>
    <dgm:pt modelId="{50F5D541-FB7D-4A46-B6DB-5C24B2034D76}" type="sibTrans" cxnId="{CDC16965-D0E6-4544-8CDF-327FD353F3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760D55-FB43-4DAD-96EB-4066AC93B9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Features include model, model year, electric  </a:t>
          </a:r>
          <a:r>
            <a:rPr lang="en-IN" dirty="0"/>
            <a:t>vehicle type, electric range, and eligibility for Clean Alternative Fuel </a:t>
          </a:r>
          <a:r>
            <a:rPr lang="en-US" dirty="0"/>
            <a:t>car (CAFV) incentives county, postal code, and vehicle position coordinates.</a:t>
          </a:r>
        </a:p>
      </dgm:t>
    </dgm:pt>
    <dgm:pt modelId="{3841FB49-AA43-406E-9B72-159F489B80C6}" type="parTrans" cxnId="{1CCA3F7C-8585-4377-BA5E-7F28C8230C9E}">
      <dgm:prSet/>
      <dgm:spPr/>
      <dgm:t>
        <a:bodyPr/>
        <a:lstStyle/>
        <a:p>
          <a:endParaRPr lang="en-US"/>
        </a:p>
      </dgm:t>
    </dgm:pt>
    <dgm:pt modelId="{E37EB308-73C2-4E1A-964B-83EC7DFFC720}" type="sibTrans" cxnId="{1CCA3F7C-8585-4377-BA5E-7F28C8230C9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F21AF0-287E-44EE-B7F8-C5539B3386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dataset contains </a:t>
          </a:r>
          <a:r>
            <a:rPr lang="en-US" b="1" dirty="0"/>
            <a:t>223995 rows</a:t>
          </a:r>
          <a:r>
            <a:rPr lang="en-US" dirty="0"/>
            <a:t> and </a:t>
          </a:r>
          <a:r>
            <a:rPr lang="en-US" b="1" dirty="0"/>
            <a:t>17 columns</a:t>
          </a:r>
          <a:r>
            <a:rPr lang="en-US" dirty="0"/>
            <a:t>, providing a comprehensive overview of bridge conditions.</a:t>
          </a:r>
        </a:p>
      </dgm:t>
    </dgm:pt>
    <dgm:pt modelId="{21CD9C8C-8535-4781-80FD-7934891F4000}" type="parTrans" cxnId="{53C1D649-46E5-46F4-ADEA-4147A27ACEBF}">
      <dgm:prSet/>
      <dgm:spPr/>
      <dgm:t>
        <a:bodyPr/>
        <a:lstStyle/>
        <a:p>
          <a:endParaRPr lang="en-US"/>
        </a:p>
      </dgm:t>
    </dgm:pt>
    <dgm:pt modelId="{D512394E-4D29-43CA-8AC7-57FBB37E2C0D}" type="sibTrans" cxnId="{53C1D649-46E5-46F4-ADEA-4147A27ACEBF}">
      <dgm:prSet/>
      <dgm:spPr/>
      <dgm:t>
        <a:bodyPr/>
        <a:lstStyle/>
        <a:p>
          <a:endParaRPr lang="en-US"/>
        </a:p>
      </dgm:t>
    </dgm:pt>
    <dgm:pt modelId="{58BDA21E-F2F8-4C60-91C2-917F36E68371}" type="pres">
      <dgm:prSet presAssocID="{2B668096-23FD-417F-9975-382C71C2A008}" presName="root" presStyleCnt="0">
        <dgm:presLayoutVars>
          <dgm:dir/>
          <dgm:resizeHandles val="exact"/>
        </dgm:presLayoutVars>
      </dgm:prSet>
      <dgm:spPr/>
    </dgm:pt>
    <dgm:pt modelId="{96011545-1EF0-4CC8-82BA-5D737D5C4080}" type="pres">
      <dgm:prSet presAssocID="{2B668096-23FD-417F-9975-382C71C2A008}" presName="container" presStyleCnt="0">
        <dgm:presLayoutVars>
          <dgm:dir/>
          <dgm:resizeHandles val="exact"/>
        </dgm:presLayoutVars>
      </dgm:prSet>
      <dgm:spPr/>
    </dgm:pt>
    <dgm:pt modelId="{9C81468F-F723-4B02-8615-265DC30C8813}" type="pres">
      <dgm:prSet presAssocID="{39B5D45B-C1A5-45EC-85A1-4F0C3E975DFB}" presName="compNode" presStyleCnt="0"/>
      <dgm:spPr/>
    </dgm:pt>
    <dgm:pt modelId="{8A4BFAE8-1651-45F3-9BD4-5F244E1A7B06}" type="pres">
      <dgm:prSet presAssocID="{39B5D45B-C1A5-45EC-85A1-4F0C3E975DFB}" presName="iconBgRect" presStyleLbl="bgShp" presStyleIdx="0" presStyleCnt="4"/>
      <dgm:spPr/>
    </dgm:pt>
    <dgm:pt modelId="{50DCA2DC-33AD-4653-B8CE-C6E522BB22D2}" type="pres">
      <dgm:prSet presAssocID="{39B5D45B-C1A5-45EC-85A1-4F0C3E975D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6820C942-2B09-4F31-B0AD-56038374DA9E}" type="pres">
      <dgm:prSet presAssocID="{39B5D45B-C1A5-45EC-85A1-4F0C3E975DFB}" presName="spaceRect" presStyleCnt="0"/>
      <dgm:spPr/>
    </dgm:pt>
    <dgm:pt modelId="{C29EAAA4-5A81-4358-A8EF-A3B5468033B1}" type="pres">
      <dgm:prSet presAssocID="{39B5D45B-C1A5-45EC-85A1-4F0C3E975DFB}" presName="textRect" presStyleLbl="revTx" presStyleIdx="0" presStyleCnt="4">
        <dgm:presLayoutVars>
          <dgm:chMax val="1"/>
          <dgm:chPref val="1"/>
        </dgm:presLayoutVars>
      </dgm:prSet>
      <dgm:spPr/>
    </dgm:pt>
    <dgm:pt modelId="{56894B8D-EF8B-49AF-B429-AFE8B5A7909F}" type="pres">
      <dgm:prSet presAssocID="{2EBD2D0E-ED58-4776-AEAD-91750A07FC88}" presName="sibTrans" presStyleLbl="sibTrans2D1" presStyleIdx="0" presStyleCnt="0"/>
      <dgm:spPr/>
    </dgm:pt>
    <dgm:pt modelId="{A8CC5A71-4EB7-445C-96EF-9921F848F3F5}" type="pres">
      <dgm:prSet presAssocID="{CA322383-D499-42BA-94AD-7399345A9836}" presName="compNode" presStyleCnt="0"/>
      <dgm:spPr/>
    </dgm:pt>
    <dgm:pt modelId="{6E0963D8-9293-44CA-942B-2DB8D24CF93A}" type="pres">
      <dgm:prSet presAssocID="{CA322383-D499-42BA-94AD-7399345A9836}" presName="iconBgRect" presStyleLbl="bgShp" presStyleIdx="1" presStyleCnt="4"/>
      <dgm:spPr/>
    </dgm:pt>
    <dgm:pt modelId="{D354909E-95ED-4FE1-AC30-75198E072016}" type="pres">
      <dgm:prSet presAssocID="{CA322383-D499-42BA-94AD-7399345A983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 with solid fill"/>
        </a:ext>
      </dgm:extLst>
    </dgm:pt>
    <dgm:pt modelId="{FDA57453-735D-4247-AD74-1F9989D2EA01}" type="pres">
      <dgm:prSet presAssocID="{CA322383-D499-42BA-94AD-7399345A9836}" presName="spaceRect" presStyleCnt="0"/>
      <dgm:spPr/>
    </dgm:pt>
    <dgm:pt modelId="{21EDEC06-FD4D-4A36-BC99-778D9519F7BB}" type="pres">
      <dgm:prSet presAssocID="{CA322383-D499-42BA-94AD-7399345A9836}" presName="textRect" presStyleLbl="revTx" presStyleIdx="1" presStyleCnt="4">
        <dgm:presLayoutVars>
          <dgm:chMax val="1"/>
          <dgm:chPref val="1"/>
        </dgm:presLayoutVars>
      </dgm:prSet>
      <dgm:spPr/>
    </dgm:pt>
    <dgm:pt modelId="{9C0F40F3-A64B-4159-B4CD-27A89759E2F3}" type="pres">
      <dgm:prSet presAssocID="{50F5D541-FB7D-4A46-B6DB-5C24B2034D76}" presName="sibTrans" presStyleLbl="sibTrans2D1" presStyleIdx="0" presStyleCnt="0"/>
      <dgm:spPr/>
    </dgm:pt>
    <dgm:pt modelId="{B83A9212-9925-4C23-B284-026C156323DA}" type="pres">
      <dgm:prSet presAssocID="{36760D55-FB43-4DAD-96EB-4066AC93B900}" presName="compNode" presStyleCnt="0"/>
      <dgm:spPr/>
    </dgm:pt>
    <dgm:pt modelId="{40BE595A-14B9-4799-81CB-6E0081FF1334}" type="pres">
      <dgm:prSet presAssocID="{36760D55-FB43-4DAD-96EB-4066AC93B900}" presName="iconBgRect" presStyleLbl="bgShp" presStyleIdx="2" presStyleCnt="4"/>
      <dgm:spPr/>
    </dgm:pt>
    <dgm:pt modelId="{05A814A8-C59C-4217-A5FA-BFC6C7C14D32}" type="pres">
      <dgm:prSet presAssocID="{36760D55-FB43-4DAD-96EB-4066AC93B900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B9ACDD2B-DC6F-4B3A-B84A-9E16E584B62B}" type="pres">
      <dgm:prSet presAssocID="{36760D55-FB43-4DAD-96EB-4066AC93B900}" presName="spaceRect" presStyleCnt="0"/>
      <dgm:spPr/>
    </dgm:pt>
    <dgm:pt modelId="{61E0C84F-5F59-43A4-AE3F-D3910817C12D}" type="pres">
      <dgm:prSet presAssocID="{36760D55-FB43-4DAD-96EB-4066AC93B900}" presName="textRect" presStyleLbl="revTx" presStyleIdx="2" presStyleCnt="4">
        <dgm:presLayoutVars>
          <dgm:chMax val="1"/>
          <dgm:chPref val="1"/>
        </dgm:presLayoutVars>
      </dgm:prSet>
      <dgm:spPr/>
    </dgm:pt>
    <dgm:pt modelId="{1E8A9EE8-E31F-4749-A173-1671446052D8}" type="pres">
      <dgm:prSet presAssocID="{E37EB308-73C2-4E1A-964B-83EC7DFFC720}" presName="sibTrans" presStyleLbl="sibTrans2D1" presStyleIdx="0" presStyleCnt="0"/>
      <dgm:spPr/>
    </dgm:pt>
    <dgm:pt modelId="{FCDAAA3A-D93B-4009-A666-1CFC369523B0}" type="pres">
      <dgm:prSet presAssocID="{C4F21AF0-287E-44EE-B7F8-C5539B3386C8}" presName="compNode" presStyleCnt="0"/>
      <dgm:spPr/>
    </dgm:pt>
    <dgm:pt modelId="{F334D021-390F-4BA9-8B6F-E5060854F328}" type="pres">
      <dgm:prSet presAssocID="{C4F21AF0-287E-44EE-B7F8-C5539B3386C8}" presName="iconBgRect" presStyleLbl="bgShp" presStyleIdx="3" presStyleCnt="4"/>
      <dgm:spPr/>
    </dgm:pt>
    <dgm:pt modelId="{D79D8441-536F-4964-AD2F-0E07E5507A07}" type="pres">
      <dgm:prSet presAssocID="{C4F21AF0-287E-44EE-B7F8-C5539B3386C8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3E918D9-5C46-4623-854F-92046F5FBB5C}" type="pres">
      <dgm:prSet presAssocID="{C4F21AF0-287E-44EE-B7F8-C5539B3386C8}" presName="spaceRect" presStyleCnt="0"/>
      <dgm:spPr/>
    </dgm:pt>
    <dgm:pt modelId="{FF05F759-A321-41A9-9333-5409792B373F}" type="pres">
      <dgm:prSet presAssocID="{C4F21AF0-287E-44EE-B7F8-C5539B3386C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CBAD601-2C53-43B8-A5E4-74873E3DB0F4}" type="presOf" srcId="{CA322383-D499-42BA-94AD-7399345A9836}" destId="{21EDEC06-FD4D-4A36-BC99-778D9519F7BB}" srcOrd="0" destOrd="0" presId="urn:microsoft.com/office/officeart/2018/2/layout/IconCircleList"/>
    <dgm:cxn modelId="{6011BE09-4A41-43BF-B53F-1DF9F126780E}" srcId="{2B668096-23FD-417F-9975-382C71C2A008}" destId="{39B5D45B-C1A5-45EC-85A1-4F0C3E975DFB}" srcOrd="0" destOrd="0" parTransId="{43C2A448-13CC-4CDD-A1AF-F6349E7475D7}" sibTransId="{2EBD2D0E-ED58-4776-AEAD-91750A07FC88}"/>
    <dgm:cxn modelId="{C7EF3D39-61E1-499C-8799-5CE5C2CE452F}" type="presOf" srcId="{2B668096-23FD-417F-9975-382C71C2A008}" destId="{58BDA21E-F2F8-4C60-91C2-917F36E68371}" srcOrd="0" destOrd="0" presId="urn:microsoft.com/office/officeart/2018/2/layout/IconCircleList"/>
    <dgm:cxn modelId="{1AA4C35D-B7CE-40C8-8BEF-645D90F2A8F2}" type="presOf" srcId="{50F5D541-FB7D-4A46-B6DB-5C24B2034D76}" destId="{9C0F40F3-A64B-4159-B4CD-27A89759E2F3}" srcOrd="0" destOrd="0" presId="urn:microsoft.com/office/officeart/2018/2/layout/IconCircleList"/>
    <dgm:cxn modelId="{CDC16965-D0E6-4544-8CDF-327FD353F37D}" srcId="{2B668096-23FD-417F-9975-382C71C2A008}" destId="{CA322383-D499-42BA-94AD-7399345A9836}" srcOrd="1" destOrd="0" parTransId="{4E5A84B4-E3E7-4370-BDA6-A42C7B9E7464}" sibTransId="{50F5D541-FB7D-4A46-B6DB-5C24B2034D76}"/>
    <dgm:cxn modelId="{5BFD9668-34F5-4273-B079-86FB504455CC}" type="presOf" srcId="{39B5D45B-C1A5-45EC-85A1-4F0C3E975DFB}" destId="{C29EAAA4-5A81-4358-A8EF-A3B5468033B1}" srcOrd="0" destOrd="0" presId="urn:microsoft.com/office/officeart/2018/2/layout/IconCircleList"/>
    <dgm:cxn modelId="{53C1D649-46E5-46F4-ADEA-4147A27ACEBF}" srcId="{2B668096-23FD-417F-9975-382C71C2A008}" destId="{C4F21AF0-287E-44EE-B7F8-C5539B3386C8}" srcOrd="3" destOrd="0" parTransId="{21CD9C8C-8535-4781-80FD-7934891F4000}" sibTransId="{D512394E-4D29-43CA-8AC7-57FBB37E2C0D}"/>
    <dgm:cxn modelId="{1CCA3F7C-8585-4377-BA5E-7F28C8230C9E}" srcId="{2B668096-23FD-417F-9975-382C71C2A008}" destId="{36760D55-FB43-4DAD-96EB-4066AC93B900}" srcOrd="2" destOrd="0" parTransId="{3841FB49-AA43-406E-9B72-159F489B80C6}" sibTransId="{E37EB308-73C2-4E1A-964B-83EC7DFFC720}"/>
    <dgm:cxn modelId="{70732682-64B0-4B34-A762-50F83647D026}" type="presOf" srcId="{2EBD2D0E-ED58-4776-AEAD-91750A07FC88}" destId="{56894B8D-EF8B-49AF-B429-AFE8B5A7909F}" srcOrd="0" destOrd="0" presId="urn:microsoft.com/office/officeart/2018/2/layout/IconCircleList"/>
    <dgm:cxn modelId="{9930AAC9-3D56-4C4E-B35C-35327B4779DD}" type="presOf" srcId="{C4F21AF0-287E-44EE-B7F8-C5539B3386C8}" destId="{FF05F759-A321-41A9-9333-5409792B373F}" srcOrd="0" destOrd="0" presId="urn:microsoft.com/office/officeart/2018/2/layout/IconCircleList"/>
    <dgm:cxn modelId="{8DE13CD0-9BBD-448A-A566-40D224128802}" type="presOf" srcId="{36760D55-FB43-4DAD-96EB-4066AC93B900}" destId="{61E0C84F-5F59-43A4-AE3F-D3910817C12D}" srcOrd="0" destOrd="0" presId="urn:microsoft.com/office/officeart/2018/2/layout/IconCircleList"/>
    <dgm:cxn modelId="{4E1230FA-91B0-4C83-8C5C-CCFB7BD42D26}" type="presOf" srcId="{E37EB308-73C2-4E1A-964B-83EC7DFFC720}" destId="{1E8A9EE8-E31F-4749-A173-1671446052D8}" srcOrd="0" destOrd="0" presId="urn:microsoft.com/office/officeart/2018/2/layout/IconCircleList"/>
    <dgm:cxn modelId="{1E2B72BB-6DEE-4567-93E6-BB6E2751115E}" type="presParOf" srcId="{58BDA21E-F2F8-4C60-91C2-917F36E68371}" destId="{96011545-1EF0-4CC8-82BA-5D737D5C4080}" srcOrd="0" destOrd="0" presId="urn:microsoft.com/office/officeart/2018/2/layout/IconCircleList"/>
    <dgm:cxn modelId="{A9EBF813-BC34-403B-94ED-E05953C5AACF}" type="presParOf" srcId="{96011545-1EF0-4CC8-82BA-5D737D5C4080}" destId="{9C81468F-F723-4B02-8615-265DC30C8813}" srcOrd="0" destOrd="0" presId="urn:microsoft.com/office/officeart/2018/2/layout/IconCircleList"/>
    <dgm:cxn modelId="{18FE8E37-ED43-4A7B-A41B-BCA74D905B42}" type="presParOf" srcId="{9C81468F-F723-4B02-8615-265DC30C8813}" destId="{8A4BFAE8-1651-45F3-9BD4-5F244E1A7B06}" srcOrd="0" destOrd="0" presId="urn:microsoft.com/office/officeart/2018/2/layout/IconCircleList"/>
    <dgm:cxn modelId="{308D1883-0ECB-4C76-8779-39B0C4342C53}" type="presParOf" srcId="{9C81468F-F723-4B02-8615-265DC30C8813}" destId="{50DCA2DC-33AD-4653-B8CE-C6E522BB22D2}" srcOrd="1" destOrd="0" presId="urn:microsoft.com/office/officeart/2018/2/layout/IconCircleList"/>
    <dgm:cxn modelId="{60AB6B7A-E0D1-4585-9756-C2B64ED21A01}" type="presParOf" srcId="{9C81468F-F723-4B02-8615-265DC30C8813}" destId="{6820C942-2B09-4F31-B0AD-56038374DA9E}" srcOrd="2" destOrd="0" presId="urn:microsoft.com/office/officeart/2018/2/layout/IconCircleList"/>
    <dgm:cxn modelId="{D1741F65-5BDB-4AD8-8FCC-8F0C070F79C4}" type="presParOf" srcId="{9C81468F-F723-4B02-8615-265DC30C8813}" destId="{C29EAAA4-5A81-4358-A8EF-A3B5468033B1}" srcOrd="3" destOrd="0" presId="urn:microsoft.com/office/officeart/2018/2/layout/IconCircleList"/>
    <dgm:cxn modelId="{81FBA93D-8672-43C6-A5D7-CA532B3058D9}" type="presParOf" srcId="{96011545-1EF0-4CC8-82BA-5D737D5C4080}" destId="{56894B8D-EF8B-49AF-B429-AFE8B5A7909F}" srcOrd="1" destOrd="0" presId="urn:microsoft.com/office/officeart/2018/2/layout/IconCircleList"/>
    <dgm:cxn modelId="{5AADC644-B77F-498A-8D5D-07AB59008F7C}" type="presParOf" srcId="{96011545-1EF0-4CC8-82BA-5D737D5C4080}" destId="{A8CC5A71-4EB7-445C-96EF-9921F848F3F5}" srcOrd="2" destOrd="0" presId="urn:microsoft.com/office/officeart/2018/2/layout/IconCircleList"/>
    <dgm:cxn modelId="{B932DE7D-16F0-4A58-833B-2FA4C87CC9CA}" type="presParOf" srcId="{A8CC5A71-4EB7-445C-96EF-9921F848F3F5}" destId="{6E0963D8-9293-44CA-942B-2DB8D24CF93A}" srcOrd="0" destOrd="0" presId="urn:microsoft.com/office/officeart/2018/2/layout/IconCircleList"/>
    <dgm:cxn modelId="{719664BE-EC9A-449C-BAC3-353D96FF1B68}" type="presParOf" srcId="{A8CC5A71-4EB7-445C-96EF-9921F848F3F5}" destId="{D354909E-95ED-4FE1-AC30-75198E072016}" srcOrd="1" destOrd="0" presId="urn:microsoft.com/office/officeart/2018/2/layout/IconCircleList"/>
    <dgm:cxn modelId="{6532F069-39EF-4BA7-B8B1-E0682F5C7816}" type="presParOf" srcId="{A8CC5A71-4EB7-445C-96EF-9921F848F3F5}" destId="{FDA57453-735D-4247-AD74-1F9989D2EA01}" srcOrd="2" destOrd="0" presId="urn:microsoft.com/office/officeart/2018/2/layout/IconCircleList"/>
    <dgm:cxn modelId="{00472B24-07F0-43FF-B554-8BC7D9D04691}" type="presParOf" srcId="{A8CC5A71-4EB7-445C-96EF-9921F848F3F5}" destId="{21EDEC06-FD4D-4A36-BC99-778D9519F7BB}" srcOrd="3" destOrd="0" presId="urn:microsoft.com/office/officeart/2018/2/layout/IconCircleList"/>
    <dgm:cxn modelId="{CDD56F92-7A52-4EE9-8EA0-212ED276BBBE}" type="presParOf" srcId="{96011545-1EF0-4CC8-82BA-5D737D5C4080}" destId="{9C0F40F3-A64B-4159-B4CD-27A89759E2F3}" srcOrd="3" destOrd="0" presId="urn:microsoft.com/office/officeart/2018/2/layout/IconCircleList"/>
    <dgm:cxn modelId="{90782BB7-1A1C-495D-A84E-EABC0AF6E572}" type="presParOf" srcId="{96011545-1EF0-4CC8-82BA-5D737D5C4080}" destId="{B83A9212-9925-4C23-B284-026C156323DA}" srcOrd="4" destOrd="0" presId="urn:microsoft.com/office/officeart/2018/2/layout/IconCircleList"/>
    <dgm:cxn modelId="{BEC7EEDE-5701-4800-B211-40F9F7439C15}" type="presParOf" srcId="{B83A9212-9925-4C23-B284-026C156323DA}" destId="{40BE595A-14B9-4799-81CB-6E0081FF1334}" srcOrd="0" destOrd="0" presId="urn:microsoft.com/office/officeart/2018/2/layout/IconCircleList"/>
    <dgm:cxn modelId="{33B6CA06-F176-4BF4-975C-234D83EF7715}" type="presParOf" srcId="{B83A9212-9925-4C23-B284-026C156323DA}" destId="{05A814A8-C59C-4217-A5FA-BFC6C7C14D32}" srcOrd="1" destOrd="0" presId="urn:microsoft.com/office/officeart/2018/2/layout/IconCircleList"/>
    <dgm:cxn modelId="{8A6DA41E-1662-4771-8F9D-8BC6139F2D09}" type="presParOf" srcId="{B83A9212-9925-4C23-B284-026C156323DA}" destId="{B9ACDD2B-DC6F-4B3A-B84A-9E16E584B62B}" srcOrd="2" destOrd="0" presId="urn:microsoft.com/office/officeart/2018/2/layout/IconCircleList"/>
    <dgm:cxn modelId="{B23A811F-EEAB-4C16-A0CF-85BA75261CE5}" type="presParOf" srcId="{B83A9212-9925-4C23-B284-026C156323DA}" destId="{61E0C84F-5F59-43A4-AE3F-D3910817C12D}" srcOrd="3" destOrd="0" presId="urn:microsoft.com/office/officeart/2018/2/layout/IconCircleList"/>
    <dgm:cxn modelId="{E7E4FBB7-1CD8-4075-B185-0565D2124DE1}" type="presParOf" srcId="{96011545-1EF0-4CC8-82BA-5D737D5C4080}" destId="{1E8A9EE8-E31F-4749-A173-1671446052D8}" srcOrd="5" destOrd="0" presId="urn:microsoft.com/office/officeart/2018/2/layout/IconCircleList"/>
    <dgm:cxn modelId="{9C5D2289-CBFF-4AA8-BF95-304A9A6D75D7}" type="presParOf" srcId="{96011545-1EF0-4CC8-82BA-5D737D5C4080}" destId="{FCDAAA3A-D93B-4009-A666-1CFC369523B0}" srcOrd="6" destOrd="0" presId="urn:microsoft.com/office/officeart/2018/2/layout/IconCircleList"/>
    <dgm:cxn modelId="{4F312E92-671B-4694-8E00-7DC303576697}" type="presParOf" srcId="{FCDAAA3A-D93B-4009-A666-1CFC369523B0}" destId="{F334D021-390F-4BA9-8B6F-E5060854F328}" srcOrd="0" destOrd="0" presId="urn:microsoft.com/office/officeart/2018/2/layout/IconCircleList"/>
    <dgm:cxn modelId="{264C6967-E52C-4368-8D68-7FC4C8D1E621}" type="presParOf" srcId="{FCDAAA3A-D93B-4009-A666-1CFC369523B0}" destId="{D79D8441-536F-4964-AD2F-0E07E5507A07}" srcOrd="1" destOrd="0" presId="urn:microsoft.com/office/officeart/2018/2/layout/IconCircleList"/>
    <dgm:cxn modelId="{1DCD3C2D-2D89-4435-BED2-7C84341FDE4D}" type="presParOf" srcId="{FCDAAA3A-D93B-4009-A666-1CFC369523B0}" destId="{E3E918D9-5C46-4623-854F-92046F5FBB5C}" srcOrd="2" destOrd="0" presId="urn:microsoft.com/office/officeart/2018/2/layout/IconCircleList"/>
    <dgm:cxn modelId="{8A0B2637-3607-41B6-8D86-C13847A06E28}" type="presParOf" srcId="{FCDAAA3A-D93B-4009-A666-1CFC369523B0}" destId="{FF05F759-A321-41A9-9333-5409792B373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A6635E-3959-D643-8390-C49D03166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2FB575-7389-104F-9270-DF7829C4FB0A}">
      <dgm:prSet custT="1"/>
      <dgm:spPr/>
      <dgm:t>
        <a:bodyPr/>
        <a:lstStyle/>
        <a:p>
          <a:r>
            <a:rPr lang="en-US" sz="1800" b="1" dirty="0"/>
            <a:t>Data Preparation</a:t>
          </a:r>
          <a:endParaRPr lang="en-US" sz="1800" dirty="0"/>
        </a:p>
      </dgm:t>
    </dgm:pt>
    <dgm:pt modelId="{44CA0764-223C-3040-ACD2-ECDAF7A39997}" type="parTrans" cxnId="{9868E66A-8E9F-A443-950B-F3BEB198A23C}">
      <dgm:prSet/>
      <dgm:spPr/>
      <dgm:t>
        <a:bodyPr/>
        <a:lstStyle/>
        <a:p>
          <a:endParaRPr lang="en-US"/>
        </a:p>
      </dgm:t>
    </dgm:pt>
    <dgm:pt modelId="{7091F58D-204B-8248-ACA9-2D54E5539514}" type="sibTrans" cxnId="{9868E66A-8E9F-A443-950B-F3BEB198A23C}">
      <dgm:prSet/>
      <dgm:spPr/>
      <dgm:t>
        <a:bodyPr/>
        <a:lstStyle/>
        <a:p>
          <a:endParaRPr lang="en-US"/>
        </a:p>
      </dgm:t>
    </dgm:pt>
    <dgm:pt modelId="{C451271E-DF32-4C41-80C8-D6D8770DD15E}">
      <dgm:prSet custT="1"/>
      <dgm:spPr/>
      <dgm:t>
        <a:bodyPr/>
        <a:lstStyle/>
        <a:p>
          <a:r>
            <a:rPr lang="en-US" sz="1800" b="1" dirty="0"/>
            <a:t>Exploratory Analysis</a:t>
          </a:r>
          <a:endParaRPr lang="en-US" sz="1800" dirty="0"/>
        </a:p>
      </dgm:t>
    </dgm:pt>
    <dgm:pt modelId="{ECA9062A-767E-FD46-B329-4EAAD6447AF9}" type="parTrans" cxnId="{D8E6166B-1126-FA4A-85C8-2DB3735697D5}">
      <dgm:prSet/>
      <dgm:spPr/>
      <dgm:t>
        <a:bodyPr/>
        <a:lstStyle/>
        <a:p>
          <a:endParaRPr lang="en-US"/>
        </a:p>
      </dgm:t>
    </dgm:pt>
    <dgm:pt modelId="{D5ABD295-FFFF-2E4C-94C6-A46D2C7CA9B4}" type="sibTrans" cxnId="{D8E6166B-1126-FA4A-85C8-2DB3735697D5}">
      <dgm:prSet/>
      <dgm:spPr/>
      <dgm:t>
        <a:bodyPr/>
        <a:lstStyle/>
        <a:p>
          <a:endParaRPr lang="en-US"/>
        </a:p>
      </dgm:t>
    </dgm:pt>
    <dgm:pt modelId="{3E24BDEA-FEE4-F242-9B13-358E6C16B379}">
      <dgm:prSet custT="1"/>
      <dgm:spPr/>
      <dgm:t>
        <a:bodyPr/>
        <a:lstStyle/>
        <a:p>
          <a:r>
            <a:rPr lang="en-US" sz="1800" b="1" dirty="0"/>
            <a:t>Modeling</a:t>
          </a:r>
          <a:endParaRPr lang="en-US" sz="1800" dirty="0"/>
        </a:p>
      </dgm:t>
    </dgm:pt>
    <dgm:pt modelId="{F9D8F03C-FA53-F34C-88BE-AE24E556B2F1}" type="parTrans" cxnId="{9CC3CB36-EBCE-B244-B270-D4041D6E7EE9}">
      <dgm:prSet/>
      <dgm:spPr/>
      <dgm:t>
        <a:bodyPr/>
        <a:lstStyle/>
        <a:p>
          <a:endParaRPr lang="en-US"/>
        </a:p>
      </dgm:t>
    </dgm:pt>
    <dgm:pt modelId="{073E3B98-8C6A-8D4C-9289-5F5A4D961DAB}" type="sibTrans" cxnId="{9CC3CB36-EBCE-B244-B270-D4041D6E7EE9}">
      <dgm:prSet/>
      <dgm:spPr/>
      <dgm:t>
        <a:bodyPr/>
        <a:lstStyle/>
        <a:p>
          <a:endParaRPr lang="en-US"/>
        </a:p>
      </dgm:t>
    </dgm:pt>
    <dgm:pt modelId="{0DE18F78-F784-8B49-809E-15B179599E14}">
      <dgm:prSet custT="1"/>
      <dgm:spPr/>
      <dgm:t>
        <a:bodyPr/>
        <a:lstStyle/>
        <a:p>
          <a:r>
            <a:rPr lang="en-US" sz="1600" dirty="0"/>
            <a:t>Trained Random Forest for predictive analysis.</a:t>
          </a:r>
        </a:p>
      </dgm:t>
    </dgm:pt>
    <dgm:pt modelId="{D867AC01-6DF5-C045-B077-66E61EB6783D}" type="parTrans" cxnId="{57A85008-3248-FB44-A067-1B765C4921C5}">
      <dgm:prSet/>
      <dgm:spPr/>
      <dgm:t>
        <a:bodyPr/>
        <a:lstStyle/>
        <a:p>
          <a:endParaRPr lang="en-US"/>
        </a:p>
      </dgm:t>
    </dgm:pt>
    <dgm:pt modelId="{3A949086-D815-8841-AD63-D957E9AD2D82}" type="sibTrans" cxnId="{57A85008-3248-FB44-A067-1B765C4921C5}">
      <dgm:prSet/>
      <dgm:spPr/>
      <dgm:t>
        <a:bodyPr/>
        <a:lstStyle/>
        <a:p>
          <a:endParaRPr lang="en-US"/>
        </a:p>
      </dgm:t>
    </dgm:pt>
    <dgm:pt modelId="{4DFCFCC8-4F06-CA4A-804C-6BF272217219}">
      <dgm:prSet custT="1"/>
      <dgm:spPr/>
      <dgm:t>
        <a:bodyPr/>
        <a:lstStyle/>
        <a:p>
          <a:r>
            <a:rPr lang="en-US" sz="1800" b="1" dirty="0"/>
            <a:t>Evaluation &amp; Output</a:t>
          </a:r>
          <a:endParaRPr lang="en-US" sz="1800" dirty="0"/>
        </a:p>
      </dgm:t>
    </dgm:pt>
    <dgm:pt modelId="{84638856-6E7D-F244-AE68-B14C0EB2D353}" type="parTrans" cxnId="{3D13689B-5551-8B4A-BC97-778EDDE08B69}">
      <dgm:prSet/>
      <dgm:spPr/>
      <dgm:t>
        <a:bodyPr/>
        <a:lstStyle/>
        <a:p>
          <a:endParaRPr lang="en-US"/>
        </a:p>
      </dgm:t>
    </dgm:pt>
    <dgm:pt modelId="{5918477F-CA18-BF45-AE52-03E54B04A058}" type="sibTrans" cxnId="{3D13689B-5551-8B4A-BC97-778EDDE08B69}">
      <dgm:prSet/>
      <dgm:spPr/>
      <dgm:t>
        <a:bodyPr/>
        <a:lstStyle/>
        <a:p>
          <a:endParaRPr lang="en-US"/>
        </a:p>
      </dgm:t>
    </dgm:pt>
    <dgm:pt modelId="{144BE44F-28A5-284A-83EE-59DADFE6470D}">
      <dgm:prSet custT="1"/>
      <dgm:spPr/>
      <dgm:t>
        <a:bodyPr/>
        <a:lstStyle/>
        <a:p>
          <a:r>
            <a:rPr lang="en-IN" sz="1600"/>
            <a:t>Random Forest achieved R² of 0.89.</a:t>
          </a:r>
          <a:endParaRPr lang="en-US" sz="1600" dirty="0"/>
        </a:p>
      </dgm:t>
    </dgm:pt>
    <dgm:pt modelId="{4D76FC28-A11F-044F-B4DA-059BF3CA0E0F}" type="parTrans" cxnId="{C200DBEA-CDE4-9C43-9920-87F6FFEC2CD4}">
      <dgm:prSet/>
      <dgm:spPr/>
      <dgm:t>
        <a:bodyPr/>
        <a:lstStyle/>
        <a:p>
          <a:endParaRPr lang="en-US"/>
        </a:p>
      </dgm:t>
    </dgm:pt>
    <dgm:pt modelId="{F6BE89AC-9815-5547-BB3C-4BB580825F09}" type="sibTrans" cxnId="{C200DBEA-CDE4-9C43-9920-87F6FFEC2CD4}">
      <dgm:prSet/>
      <dgm:spPr/>
      <dgm:t>
        <a:bodyPr/>
        <a:lstStyle/>
        <a:p>
          <a:endParaRPr lang="en-US"/>
        </a:p>
      </dgm:t>
    </dgm:pt>
    <dgm:pt modelId="{9D749CAE-CCD8-EC48-B092-13FD63D7C892}">
      <dgm:prSet custT="1"/>
      <dgm:spPr/>
      <dgm:t>
        <a:bodyPr/>
        <a:lstStyle/>
        <a:p>
          <a:r>
            <a:rPr lang="en-IN" sz="1600" dirty="0"/>
            <a:t>Collected and cleaned EV registration data</a:t>
          </a:r>
          <a:endParaRPr lang="en-US" sz="1600" dirty="0"/>
        </a:p>
      </dgm:t>
    </dgm:pt>
    <dgm:pt modelId="{80F36A2C-F84E-3C4D-8972-9CD69F6C9385}" type="parTrans" cxnId="{A3654A7E-1B0F-FC44-8F3C-20D9056BDA56}">
      <dgm:prSet/>
      <dgm:spPr/>
      <dgm:t>
        <a:bodyPr/>
        <a:lstStyle/>
        <a:p>
          <a:endParaRPr lang="en-US"/>
        </a:p>
      </dgm:t>
    </dgm:pt>
    <dgm:pt modelId="{7A494CAD-F29E-AB4E-B05C-79C46178468F}" type="sibTrans" cxnId="{A3654A7E-1B0F-FC44-8F3C-20D9056BDA56}">
      <dgm:prSet/>
      <dgm:spPr/>
      <dgm:t>
        <a:bodyPr/>
        <a:lstStyle/>
        <a:p>
          <a:endParaRPr lang="en-US"/>
        </a:p>
      </dgm:t>
    </dgm:pt>
    <dgm:pt modelId="{917C98E2-25F4-3149-8785-9C7426A1FC20}">
      <dgm:prSet custT="1"/>
      <dgm:spPr/>
      <dgm:t>
        <a:bodyPr/>
        <a:lstStyle/>
        <a:p>
          <a:r>
            <a:rPr lang="en-IN" sz="1600" dirty="0"/>
            <a:t>Analysed correlations between key features.</a:t>
          </a:r>
          <a:endParaRPr lang="en-US" sz="1600" dirty="0"/>
        </a:p>
      </dgm:t>
    </dgm:pt>
    <dgm:pt modelId="{DB761B85-EA3E-7347-94EB-6D139FBECECB}" type="parTrans" cxnId="{D97A0E02-618F-9148-9C3D-AAECD7561DAC}">
      <dgm:prSet/>
      <dgm:spPr/>
      <dgm:t>
        <a:bodyPr/>
        <a:lstStyle/>
        <a:p>
          <a:endParaRPr lang="en-US"/>
        </a:p>
      </dgm:t>
    </dgm:pt>
    <dgm:pt modelId="{95E6C19C-BD7D-4D43-A109-CBBE8333E870}" type="sibTrans" cxnId="{D97A0E02-618F-9148-9C3D-AAECD7561DAC}">
      <dgm:prSet/>
      <dgm:spPr/>
      <dgm:t>
        <a:bodyPr/>
        <a:lstStyle/>
        <a:p>
          <a:endParaRPr lang="en-US"/>
        </a:p>
      </dgm:t>
    </dgm:pt>
    <dgm:pt modelId="{1ECAA42F-9F13-CF40-AFB3-3CDFCB8E6349}">
      <dgm:prSet custT="1"/>
      <dgm:spPr/>
      <dgm:t>
        <a:bodyPr/>
        <a:lstStyle/>
        <a:p>
          <a:r>
            <a:rPr lang="en-IN" sz="1600" dirty="0"/>
            <a:t>Engineered features for improved model performance</a:t>
          </a:r>
          <a:endParaRPr lang="en-US" sz="1600" dirty="0"/>
        </a:p>
      </dgm:t>
    </dgm:pt>
    <dgm:pt modelId="{45231BB1-F7E2-6D48-B3A5-562B1B39A6C9}" type="sibTrans" cxnId="{478911F7-48EF-D54F-8A0B-3BAAC208EC9E}">
      <dgm:prSet/>
      <dgm:spPr/>
      <dgm:t>
        <a:bodyPr/>
        <a:lstStyle/>
        <a:p>
          <a:endParaRPr lang="en-US"/>
        </a:p>
      </dgm:t>
    </dgm:pt>
    <dgm:pt modelId="{38FDD4BB-D42E-FA46-AB3A-A805D0A04A4F}" type="parTrans" cxnId="{478911F7-48EF-D54F-8A0B-3BAAC208EC9E}">
      <dgm:prSet/>
      <dgm:spPr/>
      <dgm:t>
        <a:bodyPr/>
        <a:lstStyle/>
        <a:p>
          <a:endParaRPr lang="en-US"/>
        </a:p>
      </dgm:t>
    </dgm:pt>
    <dgm:pt modelId="{B0F2E10C-FACF-4CF9-9200-7715531E97B5}">
      <dgm:prSet custT="1"/>
      <dgm:spPr/>
      <dgm:t>
        <a:bodyPr/>
        <a:lstStyle/>
        <a:p>
          <a:r>
            <a:rPr lang="en-IN" sz="1600" dirty="0"/>
            <a:t>Scaled data for consistent modeling.</a:t>
          </a:r>
          <a:endParaRPr lang="en-US" sz="1600" dirty="0"/>
        </a:p>
      </dgm:t>
    </dgm:pt>
    <dgm:pt modelId="{A386453C-95C7-4EAB-A428-1FD2402071A1}" type="parTrans" cxnId="{25886CFA-DA52-4CDE-AA3D-456AC5DC3219}">
      <dgm:prSet/>
      <dgm:spPr/>
      <dgm:t>
        <a:bodyPr/>
        <a:lstStyle/>
        <a:p>
          <a:endParaRPr lang="en-US"/>
        </a:p>
      </dgm:t>
    </dgm:pt>
    <dgm:pt modelId="{F1A60E66-6F0F-4476-A6CD-56BEA0A53F96}" type="sibTrans" cxnId="{25886CFA-DA52-4CDE-AA3D-456AC5DC3219}">
      <dgm:prSet/>
      <dgm:spPr/>
      <dgm:t>
        <a:bodyPr/>
        <a:lstStyle/>
        <a:p>
          <a:endParaRPr lang="en-US"/>
        </a:p>
      </dgm:t>
    </dgm:pt>
    <dgm:pt modelId="{5DB9D8A8-32C9-4F93-995C-DB68F3726B66}">
      <dgm:prSet custT="1"/>
      <dgm:spPr/>
      <dgm:t>
        <a:bodyPr/>
        <a:lstStyle/>
        <a:p>
          <a:r>
            <a:rPr lang="en-IN" sz="1600" dirty="0"/>
            <a:t>Applied clustering to identify EV segments.</a:t>
          </a:r>
          <a:endParaRPr lang="en-US" sz="1600" dirty="0"/>
        </a:p>
      </dgm:t>
    </dgm:pt>
    <dgm:pt modelId="{80104071-F885-4095-9247-D0CDA192800E}" type="parTrans" cxnId="{37B00092-E41C-4D79-A2B4-F945CB02DD5F}">
      <dgm:prSet/>
      <dgm:spPr/>
      <dgm:t>
        <a:bodyPr/>
        <a:lstStyle/>
        <a:p>
          <a:endParaRPr lang="en-US"/>
        </a:p>
      </dgm:t>
    </dgm:pt>
    <dgm:pt modelId="{290D1731-FB34-4082-9872-96D710BB8674}" type="sibTrans" cxnId="{37B00092-E41C-4D79-A2B4-F945CB02DD5F}">
      <dgm:prSet/>
      <dgm:spPr/>
      <dgm:t>
        <a:bodyPr/>
        <a:lstStyle/>
        <a:p>
          <a:endParaRPr lang="en-US"/>
        </a:p>
      </dgm:t>
    </dgm:pt>
    <dgm:pt modelId="{CCF976E7-0F2D-4AAA-B5A2-2BF6E61525FA}">
      <dgm:prSet custT="1"/>
      <dgm:spPr/>
      <dgm:t>
        <a:bodyPr/>
        <a:lstStyle/>
        <a:p>
          <a:r>
            <a:rPr lang="en-IN" sz="1600"/>
            <a:t>Used PCA for data separability validation.</a:t>
          </a:r>
          <a:endParaRPr lang="en-US" sz="1600" dirty="0"/>
        </a:p>
      </dgm:t>
    </dgm:pt>
    <dgm:pt modelId="{1A9B361E-DBA8-449B-8E77-B0A007ED92DE}" type="parTrans" cxnId="{7CDF9CD7-4368-4B03-B13A-8F338029215E}">
      <dgm:prSet/>
      <dgm:spPr/>
      <dgm:t>
        <a:bodyPr/>
        <a:lstStyle/>
        <a:p>
          <a:endParaRPr lang="en-US"/>
        </a:p>
      </dgm:t>
    </dgm:pt>
    <dgm:pt modelId="{2DE11E58-EAF1-4409-828C-43ACC7B6A4D5}" type="sibTrans" cxnId="{7CDF9CD7-4368-4B03-B13A-8F338029215E}">
      <dgm:prSet/>
      <dgm:spPr/>
      <dgm:t>
        <a:bodyPr/>
        <a:lstStyle/>
        <a:p>
          <a:endParaRPr lang="en-US"/>
        </a:p>
      </dgm:t>
    </dgm:pt>
    <dgm:pt modelId="{C9D8C4F4-CC71-43E6-B651-D25E50DF7A54}">
      <dgm:prSet custT="1"/>
      <dgm:spPr/>
      <dgm:t>
        <a:bodyPr/>
        <a:lstStyle/>
        <a:p>
          <a:r>
            <a:rPr lang="en-IN" sz="1600" dirty="0"/>
            <a:t>Evaluated Linear Regression and Decision Trees.</a:t>
          </a:r>
          <a:endParaRPr lang="en-US" sz="1600" dirty="0"/>
        </a:p>
      </dgm:t>
    </dgm:pt>
    <dgm:pt modelId="{458FB7C6-C404-4119-9C5E-29CE52281D6C}" type="parTrans" cxnId="{37125A75-6F7F-4970-8728-AA40984C8C90}">
      <dgm:prSet/>
      <dgm:spPr/>
      <dgm:t>
        <a:bodyPr/>
        <a:lstStyle/>
        <a:p>
          <a:endParaRPr lang="en-US"/>
        </a:p>
      </dgm:t>
    </dgm:pt>
    <dgm:pt modelId="{07C3684F-CCC7-43E3-8B3A-79A310E6F818}" type="sibTrans" cxnId="{37125A75-6F7F-4970-8728-AA40984C8C90}">
      <dgm:prSet/>
      <dgm:spPr/>
      <dgm:t>
        <a:bodyPr/>
        <a:lstStyle/>
        <a:p>
          <a:endParaRPr lang="en-US"/>
        </a:p>
      </dgm:t>
    </dgm:pt>
    <dgm:pt modelId="{DCB1DBDA-5F58-42C9-9B0E-525835BE2E66}">
      <dgm:prSet custT="1"/>
      <dgm:spPr/>
      <dgm:t>
        <a:bodyPr/>
        <a:lstStyle/>
        <a:p>
          <a:r>
            <a:rPr lang="en-IN" sz="1600" dirty="0"/>
            <a:t>Applied K-Means clustering for segmentation.</a:t>
          </a:r>
          <a:endParaRPr lang="en-US" sz="1600" dirty="0"/>
        </a:p>
      </dgm:t>
    </dgm:pt>
    <dgm:pt modelId="{6FEE8842-D484-4FE9-97EB-81FE2FCAD54F}" type="parTrans" cxnId="{94F67C41-5324-4E7B-A099-BD60BE7735A3}">
      <dgm:prSet/>
      <dgm:spPr/>
      <dgm:t>
        <a:bodyPr/>
        <a:lstStyle/>
        <a:p>
          <a:endParaRPr lang="en-US"/>
        </a:p>
      </dgm:t>
    </dgm:pt>
    <dgm:pt modelId="{E14593FE-1937-4629-B87A-D67DB9A3F3B7}" type="sibTrans" cxnId="{94F67C41-5324-4E7B-A099-BD60BE7735A3}">
      <dgm:prSet/>
      <dgm:spPr/>
      <dgm:t>
        <a:bodyPr/>
        <a:lstStyle/>
        <a:p>
          <a:endParaRPr lang="en-US"/>
        </a:p>
      </dgm:t>
    </dgm:pt>
    <dgm:pt modelId="{4CB6575F-B17E-49AD-A112-C4B0D590538D}">
      <dgm:prSet custT="1"/>
      <dgm:spPr/>
      <dgm:t>
        <a:bodyPr/>
        <a:lstStyle/>
        <a:p>
          <a:r>
            <a:rPr lang="en-IN" sz="1600" dirty="0"/>
            <a:t>Evaluated models using MSE and RMSE.</a:t>
          </a:r>
          <a:endParaRPr lang="en-US" sz="1600" dirty="0"/>
        </a:p>
      </dgm:t>
    </dgm:pt>
    <dgm:pt modelId="{3320D535-3EAA-4141-81A1-49500394546C}" type="parTrans" cxnId="{6726EAD6-0DD7-4540-9068-972B920678E2}">
      <dgm:prSet/>
      <dgm:spPr/>
      <dgm:t>
        <a:bodyPr/>
        <a:lstStyle/>
        <a:p>
          <a:endParaRPr lang="en-US"/>
        </a:p>
      </dgm:t>
    </dgm:pt>
    <dgm:pt modelId="{F1AC6DA4-38BD-489C-97DE-21C78773D8D9}" type="sibTrans" cxnId="{6726EAD6-0DD7-4540-9068-972B920678E2}">
      <dgm:prSet/>
      <dgm:spPr/>
      <dgm:t>
        <a:bodyPr/>
        <a:lstStyle/>
        <a:p>
          <a:endParaRPr lang="en-US"/>
        </a:p>
      </dgm:t>
    </dgm:pt>
    <dgm:pt modelId="{8CC0D610-5864-48EC-87BC-940FC1B024BB}">
      <dgm:prSet custT="1"/>
      <dgm:spPr/>
      <dgm:t>
        <a:bodyPr/>
        <a:lstStyle/>
        <a:p>
          <a:r>
            <a:rPr lang="en-IN" sz="1600" dirty="0"/>
            <a:t>Provided insights for EV adoption strategies.</a:t>
          </a:r>
          <a:endParaRPr lang="en-US" sz="1600" dirty="0"/>
        </a:p>
      </dgm:t>
    </dgm:pt>
    <dgm:pt modelId="{743999D8-CAE9-4F25-AD21-5E7792341F25}" type="parTrans" cxnId="{FA65345E-AE1B-48F1-8E6E-46A5ABC4C72A}">
      <dgm:prSet/>
      <dgm:spPr/>
      <dgm:t>
        <a:bodyPr/>
        <a:lstStyle/>
        <a:p>
          <a:endParaRPr lang="en-US"/>
        </a:p>
      </dgm:t>
    </dgm:pt>
    <dgm:pt modelId="{F6AB65BA-70DA-449E-B901-17B6D96EE9E5}" type="sibTrans" cxnId="{FA65345E-AE1B-48F1-8E6E-46A5ABC4C72A}">
      <dgm:prSet/>
      <dgm:spPr/>
      <dgm:t>
        <a:bodyPr/>
        <a:lstStyle/>
        <a:p>
          <a:endParaRPr lang="en-US"/>
        </a:p>
      </dgm:t>
    </dgm:pt>
    <dgm:pt modelId="{D5EC5EAC-5272-AD48-A0F6-3F6EF948A9D6}" type="pres">
      <dgm:prSet presAssocID="{29A6635E-3959-D643-8390-C49D031669D6}" presName="linear" presStyleCnt="0">
        <dgm:presLayoutVars>
          <dgm:animLvl val="lvl"/>
          <dgm:resizeHandles val="exact"/>
        </dgm:presLayoutVars>
      </dgm:prSet>
      <dgm:spPr/>
    </dgm:pt>
    <dgm:pt modelId="{FC9CAA87-6A24-3841-9B93-2D5E6636EB9D}" type="pres">
      <dgm:prSet presAssocID="{F62FB575-7389-104F-9270-DF7829C4FB0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D024E34-018F-A54C-B9D3-F45B62E257B4}" type="pres">
      <dgm:prSet presAssocID="{F62FB575-7389-104F-9270-DF7829C4FB0A}" presName="childText" presStyleLbl="revTx" presStyleIdx="0" presStyleCnt="4">
        <dgm:presLayoutVars>
          <dgm:bulletEnabled val="1"/>
        </dgm:presLayoutVars>
      </dgm:prSet>
      <dgm:spPr/>
    </dgm:pt>
    <dgm:pt modelId="{1609DE1D-D348-884C-BCC7-50233AF6B861}" type="pres">
      <dgm:prSet presAssocID="{C451271E-DF32-4C41-80C8-D6D8770DD15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6378075-B571-4AF2-B52D-25F7A7A9D244}" type="pres">
      <dgm:prSet presAssocID="{C451271E-DF32-4C41-80C8-D6D8770DD15E}" presName="childText" presStyleLbl="revTx" presStyleIdx="1" presStyleCnt="4">
        <dgm:presLayoutVars>
          <dgm:bulletEnabled val="1"/>
        </dgm:presLayoutVars>
      </dgm:prSet>
      <dgm:spPr/>
    </dgm:pt>
    <dgm:pt modelId="{D7224E84-8D21-FA43-B5D1-7492A428F29B}" type="pres">
      <dgm:prSet presAssocID="{3E24BDEA-FEE4-F242-9B13-358E6C16B37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E5E3BEA-CB39-9D41-B93C-742CF800F558}" type="pres">
      <dgm:prSet presAssocID="{3E24BDEA-FEE4-F242-9B13-358E6C16B379}" presName="childText" presStyleLbl="revTx" presStyleIdx="2" presStyleCnt="4">
        <dgm:presLayoutVars>
          <dgm:bulletEnabled val="1"/>
        </dgm:presLayoutVars>
      </dgm:prSet>
      <dgm:spPr/>
    </dgm:pt>
    <dgm:pt modelId="{686F2245-2871-E24D-BA96-7EABF20B5E2C}" type="pres">
      <dgm:prSet presAssocID="{4DFCFCC8-4F06-CA4A-804C-6BF27221721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774F5E4-684F-974E-BF03-2D7418884002}" type="pres">
      <dgm:prSet presAssocID="{4DFCFCC8-4F06-CA4A-804C-6BF272217219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D97A0E02-618F-9148-9C3D-AAECD7561DAC}" srcId="{C451271E-DF32-4C41-80C8-D6D8770DD15E}" destId="{917C98E2-25F4-3149-8785-9C7426A1FC20}" srcOrd="0" destOrd="0" parTransId="{DB761B85-EA3E-7347-94EB-6D139FBECECB}" sibTransId="{95E6C19C-BD7D-4D43-A109-CBBE8333E870}"/>
    <dgm:cxn modelId="{57A85008-3248-FB44-A067-1B765C4921C5}" srcId="{3E24BDEA-FEE4-F242-9B13-358E6C16B379}" destId="{0DE18F78-F784-8B49-809E-15B179599E14}" srcOrd="0" destOrd="0" parTransId="{D867AC01-6DF5-C045-B077-66E61EB6783D}" sibTransId="{3A949086-D815-8841-AD63-D957E9AD2D82}"/>
    <dgm:cxn modelId="{649B8509-A08A-124C-8ECD-8B240C317F2F}" type="presOf" srcId="{29A6635E-3959-D643-8390-C49D031669D6}" destId="{D5EC5EAC-5272-AD48-A0F6-3F6EF948A9D6}" srcOrd="0" destOrd="0" presId="urn:microsoft.com/office/officeart/2005/8/layout/vList2"/>
    <dgm:cxn modelId="{92A5EA0B-3129-114A-8AE6-CB7ABB4E51FB}" type="presOf" srcId="{3E24BDEA-FEE4-F242-9B13-358E6C16B379}" destId="{D7224E84-8D21-FA43-B5D1-7492A428F29B}" srcOrd="0" destOrd="0" presId="urn:microsoft.com/office/officeart/2005/8/layout/vList2"/>
    <dgm:cxn modelId="{A41A000C-D1B8-284A-AB70-C278728014AA}" type="presOf" srcId="{144BE44F-28A5-284A-83EE-59DADFE6470D}" destId="{8774F5E4-684F-974E-BF03-2D7418884002}" srcOrd="0" destOrd="0" presId="urn:microsoft.com/office/officeart/2005/8/layout/vList2"/>
    <dgm:cxn modelId="{0BEDE80E-A252-4CDB-867B-A3C58C629A7A}" type="presOf" srcId="{B0F2E10C-FACF-4CF9-9200-7715531E97B5}" destId="{3D024E34-018F-A54C-B9D3-F45B62E257B4}" srcOrd="0" destOrd="2" presId="urn:microsoft.com/office/officeart/2005/8/layout/vList2"/>
    <dgm:cxn modelId="{56F25B17-8A82-4799-A266-A86814D93EDC}" type="presOf" srcId="{8CC0D610-5864-48EC-87BC-940FC1B024BB}" destId="{8774F5E4-684F-974E-BF03-2D7418884002}" srcOrd="0" destOrd="2" presId="urn:microsoft.com/office/officeart/2005/8/layout/vList2"/>
    <dgm:cxn modelId="{E498B123-E53D-4AA8-BBE4-70F64E77E948}" type="presOf" srcId="{5DB9D8A8-32C9-4F93-995C-DB68F3726B66}" destId="{66378075-B571-4AF2-B52D-25F7A7A9D244}" srcOrd="0" destOrd="1" presId="urn:microsoft.com/office/officeart/2005/8/layout/vList2"/>
    <dgm:cxn modelId="{9CC3CB36-EBCE-B244-B270-D4041D6E7EE9}" srcId="{29A6635E-3959-D643-8390-C49D031669D6}" destId="{3E24BDEA-FEE4-F242-9B13-358E6C16B379}" srcOrd="2" destOrd="0" parTransId="{F9D8F03C-FA53-F34C-88BE-AE24E556B2F1}" sibTransId="{073E3B98-8C6A-8D4C-9289-5F5A4D961DAB}"/>
    <dgm:cxn modelId="{57194B3A-261C-9841-86BF-E28AAB8418B0}" type="presOf" srcId="{0DE18F78-F784-8B49-809E-15B179599E14}" destId="{AE5E3BEA-CB39-9D41-B93C-742CF800F558}" srcOrd="0" destOrd="0" presId="urn:microsoft.com/office/officeart/2005/8/layout/vList2"/>
    <dgm:cxn modelId="{EF44E13F-0895-7B44-AC0F-F55CB2AB230E}" type="presOf" srcId="{1ECAA42F-9F13-CF40-AFB3-3CDFCB8E6349}" destId="{3D024E34-018F-A54C-B9D3-F45B62E257B4}" srcOrd="0" destOrd="1" presId="urn:microsoft.com/office/officeart/2005/8/layout/vList2"/>
    <dgm:cxn modelId="{FA65345E-AE1B-48F1-8E6E-46A5ABC4C72A}" srcId="{4DFCFCC8-4F06-CA4A-804C-6BF272217219}" destId="{8CC0D610-5864-48EC-87BC-940FC1B024BB}" srcOrd="2" destOrd="0" parTransId="{743999D8-CAE9-4F25-AD21-5E7792341F25}" sibTransId="{F6AB65BA-70DA-449E-B901-17B6D96EE9E5}"/>
    <dgm:cxn modelId="{94F67C41-5324-4E7B-A099-BD60BE7735A3}" srcId="{3E24BDEA-FEE4-F242-9B13-358E6C16B379}" destId="{DCB1DBDA-5F58-42C9-9B0E-525835BE2E66}" srcOrd="2" destOrd="0" parTransId="{6FEE8842-D484-4FE9-97EB-81FE2FCAD54F}" sibTransId="{E14593FE-1937-4629-B87A-D67DB9A3F3B7}"/>
    <dgm:cxn modelId="{B2139564-7F05-4865-889F-AC4D02D21F1D}" type="presOf" srcId="{DCB1DBDA-5F58-42C9-9B0E-525835BE2E66}" destId="{AE5E3BEA-CB39-9D41-B93C-742CF800F558}" srcOrd="0" destOrd="2" presId="urn:microsoft.com/office/officeart/2005/8/layout/vList2"/>
    <dgm:cxn modelId="{B57CF164-1BC9-44C7-8B93-2147B01902D2}" type="presOf" srcId="{917C98E2-25F4-3149-8785-9C7426A1FC20}" destId="{66378075-B571-4AF2-B52D-25F7A7A9D244}" srcOrd="0" destOrd="0" presId="urn:microsoft.com/office/officeart/2005/8/layout/vList2"/>
    <dgm:cxn modelId="{9868E66A-8E9F-A443-950B-F3BEB198A23C}" srcId="{29A6635E-3959-D643-8390-C49D031669D6}" destId="{F62FB575-7389-104F-9270-DF7829C4FB0A}" srcOrd="0" destOrd="0" parTransId="{44CA0764-223C-3040-ACD2-ECDAF7A39997}" sibTransId="{7091F58D-204B-8248-ACA9-2D54E5539514}"/>
    <dgm:cxn modelId="{D8E6166B-1126-FA4A-85C8-2DB3735697D5}" srcId="{29A6635E-3959-D643-8390-C49D031669D6}" destId="{C451271E-DF32-4C41-80C8-D6D8770DD15E}" srcOrd="1" destOrd="0" parTransId="{ECA9062A-767E-FD46-B329-4EAAD6447AF9}" sibTransId="{D5ABD295-FFFF-2E4C-94C6-A46D2C7CA9B4}"/>
    <dgm:cxn modelId="{BA924574-368E-EB4F-BF28-87BD68ED4088}" type="presOf" srcId="{C451271E-DF32-4C41-80C8-D6D8770DD15E}" destId="{1609DE1D-D348-884C-BCC7-50233AF6B861}" srcOrd="0" destOrd="0" presId="urn:microsoft.com/office/officeart/2005/8/layout/vList2"/>
    <dgm:cxn modelId="{F2616A75-C80E-A849-81B5-EDD7B0B033DD}" type="presOf" srcId="{9D749CAE-CCD8-EC48-B092-13FD63D7C892}" destId="{3D024E34-018F-A54C-B9D3-F45B62E257B4}" srcOrd="0" destOrd="0" presId="urn:microsoft.com/office/officeart/2005/8/layout/vList2"/>
    <dgm:cxn modelId="{37125A75-6F7F-4970-8728-AA40984C8C90}" srcId="{3E24BDEA-FEE4-F242-9B13-358E6C16B379}" destId="{C9D8C4F4-CC71-43E6-B651-D25E50DF7A54}" srcOrd="1" destOrd="0" parTransId="{458FB7C6-C404-4119-9C5E-29CE52281D6C}" sibTransId="{07C3684F-CCC7-43E3-8B3A-79A310E6F818}"/>
    <dgm:cxn modelId="{A3654A7E-1B0F-FC44-8F3C-20D9056BDA56}" srcId="{F62FB575-7389-104F-9270-DF7829C4FB0A}" destId="{9D749CAE-CCD8-EC48-B092-13FD63D7C892}" srcOrd="0" destOrd="0" parTransId="{80F36A2C-F84E-3C4D-8972-9CD69F6C9385}" sibTransId="{7A494CAD-F29E-AB4E-B05C-79C46178468F}"/>
    <dgm:cxn modelId="{DC47068A-A388-4B79-8647-7C6A16920E88}" type="presOf" srcId="{C9D8C4F4-CC71-43E6-B651-D25E50DF7A54}" destId="{AE5E3BEA-CB39-9D41-B93C-742CF800F558}" srcOrd="0" destOrd="1" presId="urn:microsoft.com/office/officeart/2005/8/layout/vList2"/>
    <dgm:cxn modelId="{37B00092-E41C-4D79-A2B4-F945CB02DD5F}" srcId="{C451271E-DF32-4C41-80C8-D6D8770DD15E}" destId="{5DB9D8A8-32C9-4F93-995C-DB68F3726B66}" srcOrd="1" destOrd="0" parTransId="{80104071-F885-4095-9247-D0CDA192800E}" sibTransId="{290D1731-FB34-4082-9872-96D710BB8674}"/>
    <dgm:cxn modelId="{3D13689B-5551-8B4A-BC97-778EDDE08B69}" srcId="{29A6635E-3959-D643-8390-C49D031669D6}" destId="{4DFCFCC8-4F06-CA4A-804C-6BF272217219}" srcOrd="3" destOrd="0" parTransId="{84638856-6E7D-F244-AE68-B14C0EB2D353}" sibTransId="{5918477F-CA18-BF45-AE52-03E54B04A058}"/>
    <dgm:cxn modelId="{B816ABA1-52E0-4C74-AC6E-938BF8F20581}" type="presOf" srcId="{4CB6575F-B17E-49AD-A112-C4B0D590538D}" destId="{8774F5E4-684F-974E-BF03-2D7418884002}" srcOrd="0" destOrd="1" presId="urn:microsoft.com/office/officeart/2005/8/layout/vList2"/>
    <dgm:cxn modelId="{CE900BA3-10D0-4640-A836-2756C81570AD}" type="presOf" srcId="{CCF976E7-0F2D-4AAA-B5A2-2BF6E61525FA}" destId="{66378075-B571-4AF2-B52D-25F7A7A9D244}" srcOrd="0" destOrd="2" presId="urn:microsoft.com/office/officeart/2005/8/layout/vList2"/>
    <dgm:cxn modelId="{98A163C0-7E0A-5948-A998-F2684AF4A12A}" type="presOf" srcId="{F62FB575-7389-104F-9270-DF7829C4FB0A}" destId="{FC9CAA87-6A24-3841-9B93-2D5E6636EB9D}" srcOrd="0" destOrd="0" presId="urn:microsoft.com/office/officeart/2005/8/layout/vList2"/>
    <dgm:cxn modelId="{6726EAD6-0DD7-4540-9068-972B920678E2}" srcId="{4DFCFCC8-4F06-CA4A-804C-6BF272217219}" destId="{4CB6575F-B17E-49AD-A112-C4B0D590538D}" srcOrd="1" destOrd="0" parTransId="{3320D535-3EAA-4141-81A1-49500394546C}" sibTransId="{F1AC6DA4-38BD-489C-97DE-21C78773D8D9}"/>
    <dgm:cxn modelId="{7CDF9CD7-4368-4B03-B13A-8F338029215E}" srcId="{C451271E-DF32-4C41-80C8-D6D8770DD15E}" destId="{CCF976E7-0F2D-4AAA-B5A2-2BF6E61525FA}" srcOrd="2" destOrd="0" parTransId="{1A9B361E-DBA8-449B-8E77-B0A007ED92DE}" sibTransId="{2DE11E58-EAF1-4409-828C-43ACC7B6A4D5}"/>
    <dgm:cxn modelId="{C200DBEA-CDE4-9C43-9920-87F6FFEC2CD4}" srcId="{4DFCFCC8-4F06-CA4A-804C-6BF272217219}" destId="{144BE44F-28A5-284A-83EE-59DADFE6470D}" srcOrd="0" destOrd="0" parTransId="{4D76FC28-A11F-044F-B4DA-059BF3CA0E0F}" sibTransId="{F6BE89AC-9815-5547-BB3C-4BB580825F09}"/>
    <dgm:cxn modelId="{9C2806EB-E9B6-DA43-8357-BCC519BEB9CB}" type="presOf" srcId="{4DFCFCC8-4F06-CA4A-804C-6BF272217219}" destId="{686F2245-2871-E24D-BA96-7EABF20B5E2C}" srcOrd="0" destOrd="0" presId="urn:microsoft.com/office/officeart/2005/8/layout/vList2"/>
    <dgm:cxn modelId="{478911F7-48EF-D54F-8A0B-3BAAC208EC9E}" srcId="{F62FB575-7389-104F-9270-DF7829C4FB0A}" destId="{1ECAA42F-9F13-CF40-AFB3-3CDFCB8E6349}" srcOrd="1" destOrd="0" parTransId="{38FDD4BB-D42E-FA46-AB3A-A805D0A04A4F}" sibTransId="{45231BB1-F7E2-6D48-B3A5-562B1B39A6C9}"/>
    <dgm:cxn modelId="{25886CFA-DA52-4CDE-AA3D-456AC5DC3219}" srcId="{F62FB575-7389-104F-9270-DF7829C4FB0A}" destId="{B0F2E10C-FACF-4CF9-9200-7715531E97B5}" srcOrd="2" destOrd="0" parTransId="{A386453C-95C7-4EAB-A428-1FD2402071A1}" sibTransId="{F1A60E66-6F0F-4476-A6CD-56BEA0A53F96}"/>
    <dgm:cxn modelId="{7A34CE8A-36C8-3A46-B756-E0D159A8D580}" type="presParOf" srcId="{D5EC5EAC-5272-AD48-A0F6-3F6EF948A9D6}" destId="{FC9CAA87-6A24-3841-9B93-2D5E6636EB9D}" srcOrd="0" destOrd="0" presId="urn:microsoft.com/office/officeart/2005/8/layout/vList2"/>
    <dgm:cxn modelId="{97D6A1D9-0F70-E041-BB5A-F703078FC6A7}" type="presParOf" srcId="{D5EC5EAC-5272-AD48-A0F6-3F6EF948A9D6}" destId="{3D024E34-018F-A54C-B9D3-F45B62E257B4}" srcOrd="1" destOrd="0" presId="urn:microsoft.com/office/officeart/2005/8/layout/vList2"/>
    <dgm:cxn modelId="{2B4BF2C9-87E7-6249-B3A8-56C343B0A2F3}" type="presParOf" srcId="{D5EC5EAC-5272-AD48-A0F6-3F6EF948A9D6}" destId="{1609DE1D-D348-884C-BCC7-50233AF6B861}" srcOrd="2" destOrd="0" presId="urn:microsoft.com/office/officeart/2005/8/layout/vList2"/>
    <dgm:cxn modelId="{B1DA7BDD-B779-46C8-9362-A772E7D6F6C4}" type="presParOf" srcId="{D5EC5EAC-5272-AD48-A0F6-3F6EF948A9D6}" destId="{66378075-B571-4AF2-B52D-25F7A7A9D244}" srcOrd="3" destOrd="0" presId="urn:microsoft.com/office/officeart/2005/8/layout/vList2"/>
    <dgm:cxn modelId="{74F848CA-4B55-694A-A12D-F114A9F83837}" type="presParOf" srcId="{D5EC5EAC-5272-AD48-A0F6-3F6EF948A9D6}" destId="{D7224E84-8D21-FA43-B5D1-7492A428F29B}" srcOrd="4" destOrd="0" presId="urn:microsoft.com/office/officeart/2005/8/layout/vList2"/>
    <dgm:cxn modelId="{5A8858E6-35F3-4347-99AB-992CD2E3DD49}" type="presParOf" srcId="{D5EC5EAC-5272-AD48-A0F6-3F6EF948A9D6}" destId="{AE5E3BEA-CB39-9D41-B93C-742CF800F558}" srcOrd="5" destOrd="0" presId="urn:microsoft.com/office/officeart/2005/8/layout/vList2"/>
    <dgm:cxn modelId="{026AEA8A-AB1D-8643-88AD-75F2F1B86CF1}" type="presParOf" srcId="{D5EC5EAC-5272-AD48-A0F6-3F6EF948A9D6}" destId="{686F2245-2871-E24D-BA96-7EABF20B5E2C}" srcOrd="6" destOrd="0" presId="urn:microsoft.com/office/officeart/2005/8/layout/vList2"/>
    <dgm:cxn modelId="{D1DBA69A-9078-1A4E-822A-CAED6E683D07}" type="presParOf" srcId="{D5EC5EAC-5272-AD48-A0F6-3F6EF948A9D6}" destId="{8774F5E4-684F-974E-BF03-2D741888400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C06C85-1586-4893-B3FF-47EC43257D0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FA7834-D14C-CB47-89E6-09665E584E2C}">
      <dgm:prSet/>
      <dgm:spPr/>
      <dgm:t>
        <a:bodyPr/>
        <a:lstStyle/>
        <a:p>
          <a:r>
            <a:rPr lang="en-US" b="1" dirty="0"/>
            <a:t>Random Forest (Regressor)</a:t>
          </a:r>
          <a:r>
            <a:rPr lang="en-US" dirty="0"/>
            <a:t>:</a:t>
          </a:r>
        </a:p>
      </dgm:t>
    </dgm:pt>
    <dgm:pt modelId="{4B676B7D-0C97-7247-8510-CC09EDD20F99}" type="parTrans" cxnId="{1279CA81-382C-9944-AE25-82348FC16395}">
      <dgm:prSet/>
      <dgm:spPr/>
      <dgm:t>
        <a:bodyPr/>
        <a:lstStyle/>
        <a:p>
          <a:endParaRPr lang="en-US"/>
        </a:p>
      </dgm:t>
    </dgm:pt>
    <dgm:pt modelId="{2B6EA097-8746-784A-906D-6A1840DB7DB0}" type="sibTrans" cxnId="{1279CA81-382C-9944-AE25-82348FC16395}">
      <dgm:prSet/>
      <dgm:spPr/>
      <dgm:t>
        <a:bodyPr/>
        <a:lstStyle/>
        <a:p>
          <a:endParaRPr lang="en-US"/>
        </a:p>
      </dgm:t>
    </dgm:pt>
    <dgm:pt modelId="{30312EF8-7FFB-4E4B-AC9D-68507B2D852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Precision: 99.40%</a:t>
          </a:r>
        </a:p>
      </dgm:t>
    </dgm:pt>
    <dgm:pt modelId="{1DB059EC-EC5A-DF4D-AC69-0F4CC6169CB4}" type="parTrans" cxnId="{76265A17-DEF3-8747-99AE-CF8AD749825F}">
      <dgm:prSet/>
      <dgm:spPr/>
      <dgm:t>
        <a:bodyPr/>
        <a:lstStyle/>
        <a:p>
          <a:endParaRPr lang="en-US"/>
        </a:p>
      </dgm:t>
    </dgm:pt>
    <dgm:pt modelId="{F797E83E-5703-7443-BC32-8F3A1E202570}" type="sibTrans" cxnId="{76265A17-DEF3-8747-99AE-CF8AD749825F}">
      <dgm:prSet/>
      <dgm:spPr/>
      <dgm:t>
        <a:bodyPr/>
        <a:lstStyle/>
        <a:p>
          <a:endParaRPr lang="en-US"/>
        </a:p>
      </dgm:t>
    </dgm:pt>
    <dgm:pt modelId="{27FC9BCC-98B9-8643-A008-8D055DB7A441}">
      <dgm:prSet/>
      <dgm:spPr/>
      <dgm:t>
        <a:bodyPr/>
        <a:lstStyle/>
        <a:p>
          <a:r>
            <a:rPr lang="en-US" b="1" dirty="0"/>
            <a:t>Linear Regression</a:t>
          </a:r>
          <a:r>
            <a:rPr lang="en-US" dirty="0"/>
            <a:t>:</a:t>
          </a:r>
        </a:p>
      </dgm:t>
    </dgm:pt>
    <dgm:pt modelId="{F750AB88-1BB3-5548-B62E-95E4BF4879DF}" type="parTrans" cxnId="{192AA3A6-DDFC-E542-A4F0-CA1D65DB31A2}">
      <dgm:prSet/>
      <dgm:spPr/>
      <dgm:t>
        <a:bodyPr/>
        <a:lstStyle/>
        <a:p>
          <a:endParaRPr lang="en-US"/>
        </a:p>
      </dgm:t>
    </dgm:pt>
    <dgm:pt modelId="{2F24657B-13A0-7A40-BCBA-D9830985A4E7}" type="sibTrans" cxnId="{192AA3A6-DDFC-E542-A4F0-CA1D65DB31A2}">
      <dgm:prSet/>
      <dgm:spPr/>
      <dgm:t>
        <a:bodyPr/>
        <a:lstStyle/>
        <a:p>
          <a:endParaRPr lang="en-US"/>
        </a:p>
      </dgm:t>
    </dgm:pt>
    <dgm:pt modelId="{19CF9E60-2283-E04D-8FEF-3F636F61871C}">
      <dgm:prSet/>
      <dgm:spPr/>
      <dgm:t>
        <a:bodyPr/>
        <a:lstStyle/>
        <a:p>
          <a:r>
            <a:rPr lang="en-US" b="1" dirty="0"/>
            <a:t>Decision Tree</a:t>
          </a:r>
          <a:r>
            <a:rPr lang="en-US" dirty="0"/>
            <a:t>:</a:t>
          </a:r>
        </a:p>
      </dgm:t>
    </dgm:pt>
    <dgm:pt modelId="{29D45BAE-EDC8-A548-894E-C7BB0E1FFA9E}" type="parTrans" cxnId="{B6A7E4FE-2DB1-7845-A0AD-2A037481195A}">
      <dgm:prSet/>
      <dgm:spPr/>
      <dgm:t>
        <a:bodyPr/>
        <a:lstStyle/>
        <a:p>
          <a:endParaRPr lang="en-US"/>
        </a:p>
      </dgm:t>
    </dgm:pt>
    <dgm:pt modelId="{45F4E63C-C758-2947-9900-CE5885C55B5B}" type="sibTrans" cxnId="{B6A7E4FE-2DB1-7845-A0AD-2A037481195A}">
      <dgm:prSet/>
      <dgm:spPr/>
      <dgm:t>
        <a:bodyPr/>
        <a:lstStyle/>
        <a:p>
          <a:endParaRPr lang="en-US"/>
        </a:p>
      </dgm:t>
    </dgm:pt>
    <dgm:pt modelId="{7F49F7FE-B78D-AF44-9729-EEA8C9E54F7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RMSE: 0.543</a:t>
          </a:r>
        </a:p>
      </dgm:t>
    </dgm:pt>
    <dgm:pt modelId="{C5D063F2-81CD-5741-A331-4966AC0390F3}" type="parTrans" cxnId="{762C29B8-FBFE-5A4B-9A0F-FE459C3AC909}">
      <dgm:prSet/>
      <dgm:spPr/>
      <dgm:t>
        <a:bodyPr/>
        <a:lstStyle/>
        <a:p>
          <a:endParaRPr lang="en-US"/>
        </a:p>
      </dgm:t>
    </dgm:pt>
    <dgm:pt modelId="{C7AFB1DD-35EF-354E-BE5F-521E3B3C7B44}" type="sibTrans" cxnId="{762C29B8-FBFE-5A4B-9A0F-FE459C3AC909}">
      <dgm:prSet/>
      <dgm:spPr/>
      <dgm:t>
        <a:bodyPr/>
        <a:lstStyle/>
        <a:p>
          <a:endParaRPr lang="en-US"/>
        </a:p>
      </dgm:t>
    </dgm:pt>
    <dgm:pt modelId="{F526BB17-DD38-144B-B473-DAB7D37B513C}">
      <dgm:prSet/>
      <dgm:spPr/>
      <dgm:t>
        <a:bodyPr/>
        <a:lstStyle/>
        <a:p>
          <a:pPr>
            <a:buNone/>
          </a:pPr>
          <a:r>
            <a:rPr lang="en-US" b="1" dirty="0"/>
            <a:t>KMeans Clustering</a:t>
          </a:r>
          <a:r>
            <a:rPr lang="en-US" dirty="0"/>
            <a:t>:</a:t>
          </a:r>
        </a:p>
      </dgm:t>
    </dgm:pt>
    <dgm:pt modelId="{FFD47EFE-3621-6D4A-AEBE-6A2691293352}" type="parTrans" cxnId="{19B0D477-C060-2440-9D0F-C1DC57A92B35}">
      <dgm:prSet/>
      <dgm:spPr/>
      <dgm:t>
        <a:bodyPr/>
        <a:lstStyle/>
        <a:p>
          <a:endParaRPr lang="en-US"/>
        </a:p>
      </dgm:t>
    </dgm:pt>
    <dgm:pt modelId="{CAF57E94-F810-7042-BCED-D32ADEAA95EA}" type="sibTrans" cxnId="{19B0D477-C060-2440-9D0F-C1DC57A92B35}">
      <dgm:prSet/>
      <dgm:spPr/>
      <dgm:t>
        <a:bodyPr/>
        <a:lstStyle/>
        <a:p>
          <a:endParaRPr lang="en-US"/>
        </a:p>
      </dgm:t>
    </dgm:pt>
    <dgm:pt modelId="{5686ECD7-82B5-404A-85FA-B14D3C020AE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Low Adoption Area: 46,599</a:t>
          </a:r>
        </a:p>
      </dgm:t>
    </dgm:pt>
    <dgm:pt modelId="{62F24106-34CC-8640-9354-2D189009092F}" type="parTrans" cxnId="{AD0DD751-6CFC-4749-BA89-F77E4C46A30A}">
      <dgm:prSet/>
      <dgm:spPr/>
      <dgm:t>
        <a:bodyPr/>
        <a:lstStyle/>
        <a:p>
          <a:endParaRPr lang="en-US"/>
        </a:p>
      </dgm:t>
    </dgm:pt>
    <dgm:pt modelId="{135AEBA9-2DE9-2E45-ACCA-03DA982927F5}" type="sibTrans" cxnId="{AD0DD751-6CFC-4749-BA89-F77E4C46A30A}">
      <dgm:prSet/>
      <dgm:spPr/>
      <dgm:t>
        <a:bodyPr/>
        <a:lstStyle/>
        <a:p>
          <a:endParaRPr lang="en-US"/>
        </a:p>
      </dgm:t>
    </dgm:pt>
    <dgm:pt modelId="{9DA544BD-CC35-6D43-9E36-9A80A996FCB2}">
      <dgm:prSet/>
      <dgm:spPr/>
      <dgm:t>
        <a:bodyPr/>
        <a:lstStyle/>
        <a:p>
          <a:r>
            <a:rPr lang="en-US" b="1" dirty="0"/>
            <a:t>Random Forest (Balanced)</a:t>
          </a:r>
          <a:r>
            <a:rPr lang="en-US" dirty="0"/>
            <a:t>:</a:t>
          </a:r>
        </a:p>
      </dgm:t>
    </dgm:pt>
    <dgm:pt modelId="{84643BEF-860D-4F41-97F8-9EB4D73421B7}" type="parTrans" cxnId="{1BF933B1-8F31-7A4C-8F22-842391244FE7}">
      <dgm:prSet/>
      <dgm:spPr/>
      <dgm:t>
        <a:bodyPr/>
        <a:lstStyle/>
        <a:p>
          <a:endParaRPr lang="en-US"/>
        </a:p>
      </dgm:t>
    </dgm:pt>
    <dgm:pt modelId="{7194A0EB-0CA0-4D46-AE1C-279CE89B674F}" type="sibTrans" cxnId="{1BF933B1-8F31-7A4C-8F22-842391244FE7}">
      <dgm:prSet/>
      <dgm:spPr/>
      <dgm:t>
        <a:bodyPr/>
        <a:lstStyle/>
        <a:p>
          <a:endParaRPr lang="en-US"/>
        </a:p>
      </dgm:t>
    </dgm:pt>
    <dgm:pt modelId="{228E1BB3-9B65-2E41-9B52-925C9362EF3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F1 Score: 90.83%</a:t>
          </a:r>
        </a:p>
      </dgm:t>
    </dgm:pt>
    <dgm:pt modelId="{E1A3AC21-EA27-2C47-9581-A93DC6F89809}" type="parTrans" cxnId="{F602D942-E934-304B-953D-E5EEF4CF61E3}">
      <dgm:prSet/>
      <dgm:spPr/>
      <dgm:t>
        <a:bodyPr/>
        <a:lstStyle/>
        <a:p>
          <a:endParaRPr lang="en-US"/>
        </a:p>
      </dgm:t>
    </dgm:pt>
    <dgm:pt modelId="{608350C1-9E0B-214D-AD28-5EE585E685C1}" type="sibTrans" cxnId="{F602D942-E934-304B-953D-E5EEF4CF61E3}">
      <dgm:prSet/>
      <dgm:spPr/>
      <dgm:t>
        <a:bodyPr/>
        <a:lstStyle/>
        <a:p>
          <a:endParaRPr lang="en-US"/>
        </a:p>
      </dgm:t>
    </dgm:pt>
    <dgm:pt modelId="{06B88341-B34A-1A4D-B7B8-38F34655E3A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Accuracy: 91.7%</a:t>
          </a:r>
        </a:p>
      </dgm:t>
    </dgm:pt>
    <dgm:pt modelId="{B4A12C5C-9CC7-0843-8C6C-D52FD432D881}" type="parTrans" cxnId="{22CA3CF5-7924-984F-BE60-337A38CF7A30}">
      <dgm:prSet/>
      <dgm:spPr/>
      <dgm:t>
        <a:bodyPr/>
        <a:lstStyle/>
        <a:p>
          <a:endParaRPr lang="en-US"/>
        </a:p>
      </dgm:t>
    </dgm:pt>
    <dgm:pt modelId="{E08C7162-70A8-5341-B19F-BED203DE81A5}" type="sibTrans" cxnId="{22CA3CF5-7924-984F-BE60-337A38CF7A30}">
      <dgm:prSet/>
      <dgm:spPr/>
      <dgm:t>
        <a:bodyPr/>
        <a:lstStyle/>
        <a:p>
          <a:endParaRPr lang="en-US"/>
        </a:p>
      </dgm:t>
    </dgm:pt>
    <dgm:pt modelId="{57EFB96B-16EC-9D4C-BB35-2F58121DFD1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Accuracy: 71%</a:t>
          </a:r>
        </a:p>
      </dgm:t>
    </dgm:pt>
    <dgm:pt modelId="{DCF1D4EA-8BA2-E746-BCAD-F586A304CFE6}" type="parTrans" cxnId="{4357DA29-BC55-A64D-921E-CDA4C11F77DA}">
      <dgm:prSet/>
      <dgm:spPr/>
      <dgm:t>
        <a:bodyPr/>
        <a:lstStyle/>
        <a:p>
          <a:endParaRPr lang="en-US"/>
        </a:p>
      </dgm:t>
    </dgm:pt>
    <dgm:pt modelId="{6F2F5527-9959-1942-B558-D6FFF11216C6}" type="sibTrans" cxnId="{4357DA29-BC55-A64D-921E-CDA4C11F77DA}">
      <dgm:prSet/>
      <dgm:spPr/>
      <dgm:t>
        <a:bodyPr/>
        <a:lstStyle/>
        <a:p>
          <a:endParaRPr lang="en-US"/>
        </a:p>
      </dgm:t>
    </dgm:pt>
    <dgm:pt modelId="{CDD870FF-C385-624F-99DA-6E72571081D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R²: 0.9964</a:t>
          </a:r>
        </a:p>
      </dgm:t>
    </dgm:pt>
    <dgm:pt modelId="{5BFA981F-7D15-124C-B400-7EE35ABCDDE5}" type="parTrans" cxnId="{0D221453-0C8F-C64E-8402-3C4480B743CA}">
      <dgm:prSet/>
      <dgm:spPr/>
      <dgm:t>
        <a:bodyPr/>
        <a:lstStyle/>
        <a:p>
          <a:endParaRPr lang="en-US"/>
        </a:p>
      </dgm:t>
    </dgm:pt>
    <dgm:pt modelId="{48D39479-CB91-B44B-A6FB-12FC06336BBB}" type="sibTrans" cxnId="{0D221453-0C8F-C64E-8402-3C4480B743CA}">
      <dgm:prSet/>
      <dgm:spPr/>
      <dgm:t>
        <a:bodyPr/>
        <a:lstStyle/>
        <a:p>
          <a:endParaRPr lang="en-US"/>
        </a:p>
      </dgm:t>
    </dgm:pt>
    <dgm:pt modelId="{109CB6CA-F15F-4A2F-B0E2-F3B631E8B2EC}">
      <dgm:prSet/>
      <dgm:spPr/>
      <dgm:t>
        <a:bodyPr/>
        <a:lstStyle/>
        <a:p>
          <a:pPr>
            <a:buNone/>
          </a:pPr>
          <a:r>
            <a:rPr lang="en-US" b="1" dirty="0"/>
            <a:t>Isolation Forest</a:t>
          </a:r>
          <a:r>
            <a:rPr lang="en-US" b="0" dirty="0"/>
            <a:t>:</a:t>
          </a:r>
        </a:p>
      </dgm:t>
    </dgm:pt>
    <dgm:pt modelId="{C6BAA12E-68B9-4BEB-BC9F-FAAFF4FD3C41}" type="parTrans" cxnId="{E29C9B77-9951-49B2-9DA5-2C6B11EB224A}">
      <dgm:prSet/>
      <dgm:spPr/>
      <dgm:t>
        <a:bodyPr/>
        <a:lstStyle/>
        <a:p>
          <a:endParaRPr lang="en-US"/>
        </a:p>
      </dgm:t>
    </dgm:pt>
    <dgm:pt modelId="{FCE75117-69CC-40EF-AD34-094BA92D9D9A}" type="sibTrans" cxnId="{E29C9B77-9951-49B2-9DA5-2C6B11EB224A}">
      <dgm:prSet/>
      <dgm:spPr/>
      <dgm:t>
        <a:bodyPr/>
        <a:lstStyle/>
        <a:p>
          <a:endParaRPr lang="en-US"/>
        </a:p>
      </dgm:t>
    </dgm:pt>
    <dgm:pt modelId="{4C60945A-07D9-4C1B-A328-0C8FA49D5A94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dirty="0"/>
            <a:t>Accuracy: 75%</a:t>
          </a:r>
        </a:p>
      </dgm:t>
    </dgm:pt>
    <dgm:pt modelId="{67CB4C1D-65D7-4C7F-ADB5-D61011EEDBAD}" type="parTrans" cxnId="{92BC5C11-7EDA-48ED-AEF5-B4AA54C124AE}">
      <dgm:prSet/>
      <dgm:spPr/>
      <dgm:t>
        <a:bodyPr/>
        <a:lstStyle/>
        <a:p>
          <a:endParaRPr lang="en-US"/>
        </a:p>
      </dgm:t>
    </dgm:pt>
    <dgm:pt modelId="{2308C816-0946-493F-80EC-6AFB8937B29F}" type="sibTrans" cxnId="{92BC5C11-7EDA-48ED-AEF5-B4AA54C124AE}">
      <dgm:prSet/>
      <dgm:spPr/>
      <dgm:t>
        <a:bodyPr/>
        <a:lstStyle/>
        <a:p>
          <a:endParaRPr lang="en-US"/>
        </a:p>
      </dgm:t>
    </dgm:pt>
    <dgm:pt modelId="{2B897AB6-2728-4BFF-A34F-C172FBF7D96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R² Score: 0.9966</a:t>
          </a:r>
        </a:p>
      </dgm:t>
    </dgm:pt>
    <dgm:pt modelId="{3B489B38-C973-4AC8-9FDD-45ECE55136F3}" type="parTrans" cxnId="{1038A348-D954-40AA-B7D7-BD8465E7A6E4}">
      <dgm:prSet/>
      <dgm:spPr/>
      <dgm:t>
        <a:bodyPr/>
        <a:lstStyle/>
        <a:p>
          <a:endParaRPr lang="en-US"/>
        </a:p>
      </dgm:t>
    </dgm:pt>
    <dgm:pt modelId="{29F0BC38-3D67-4B7B-BAA8-65F410553069}" type="sibTrans" cxnId="{1038A348-D954-40AA-B7D7-BD8465E7A6E4}">
      <dgm:prSet/>
      <dgm:spPr/>
      <dgm:t>
        <a:bodyPr/>
        <a:lstStyle/>
        <a:p>
          <a:endParaRPr lang="en-US"/>
        </a:p>
      </dgm:t>
    </dgm:pt>
    <dgm:pt modelId="{325216B6-7CA5-4A6B-8E15-9A58112F6E6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Mean Squared Error: 24.91</a:t>
          </a:r>
        </a:p>
      </dgm:t>
    </dgm:pt>
    <dgm:pt modelId="{80957722-7B22-45E7-9596-27B38DDF1A27}" type="parTrans" cxnId="{B7D3454B-5B78-4DE9-BB12-A56F160E66DA}">
      <dgm:prSet/>
      <dgm:spPr/>
      <dgm:t>
        <a:bodyPr/>
        <a:lstStyle/>
        <a:p>
          <a:endParaRPr lang="en-US"/>
        </a:p>
      </dgm:t>
    </dgm:pt>
    <dgm:pt modelId="{80B2EB02-5951-4166-ABC9-6CF92FBDA78E}" type="sibTrans" cxnId="{B7D3454B-5B78-4DE9-BB12-A56F160E66DA}">
      <dgm:prSet/>
      <dgm:spPr/>
      <dgm:t>
        <a:bodyPr/>
        <a:lstStyle/>
        <a:p>
          <a:endParaRPr lang="en-US"/>
        </a:p>
      </dgm:t>
    </dgm:pt>
    <dgm:pt modelId="{3CAAF844-3E2E-4566-8490-F5EF991EE8C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Moderate Adoption Area: 130,552</a:t>
          </a:r>
        </a:p>
      </dgm:t>
    </dgm:pt>
    <dgm:pt modelId="{2B0061FA-86CF-4832-BFDE-31CA1FC09050}" type="parTrans" cxnId="{743DC6DE-B927-4F8C-A218-6747C39AB73A}">
      <dgm:prSet/>
      <dgm:spPr/>
      <dgm:t>
        <a:bodyPr/>
        <a:lstStyle/>
        <a:p>
          <a:endParaRPr lang="en-US"/>
        </a:p>
      </dgm:t>
    </dgm:pt>
    <dgm:pt modelId="{D6433238-2AD5-48E7-BC5E-3EE02898C279}" type="sibTrans" cxnId="{743DC6DE-B927-4F8C-A218-6747C39AB73A}">
      <dgm:prSet/>
      <dgm:spPr/>
      <dgm:t>
        <a:bodyPr/>
        <a:lstStyle/>
        <a:p>
          <a:endParaRPr lang="en-US"/>
        </a:p>
      </dgm:t>
    </dgm:pt>
    <dgm:pt modelId="{A403E49C-0448-40FF-8021-23311CAF114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High Adoption Area: 46,826</a:t>
          </a:r>
        </a:p>
      </dgm:t>
    </dgm:pt>
    <dgm:pt modelId="{5CB2EF3B-CF59-4445-B5D8-65FB19A84F12}" type="parTrans" cxnId="{3C6BFD6C-565C-4444-847A-15B1E2263D0A}">
      <dgm:prSet/>
      <dgm:spPr/>
      <dgm:t>
        <a:bodyPr/>
        <a:lstStyle/>
        <a:p>
          <a:endParaRPr lang="en-US"/>
        </a:p>
      </dgm:t>
    </dgm:pt>
    <dgm:pt modelId="{FE6D1ABD-7B05-4174-BE40-0A5C1ECF60E3}" type="sibTrans" cxnId="{3C6BFD6C-565C-4444-847A-15B1E2263D0A}">
      <dgm:prSet/>
      <dgm:spPr/>
      <dgm:t>
        <a:bodyPr/>
        <a:lstStyle/>
        <a:p>
          <a:endParaRPr lang="en-US"/>
        </a:p>
      </dgm:t>
    </dgm:pt>
    <dgm:pt modelId="{CA3124C6-4E52-1A44-BFE7-8A53824096F5}" type="pres">
      <dgm:prSet presAssocID="{B7C06C85-1586-4893-B3FF-47EC43257D0D}" presName="diagram" presStyleCnt="0">
        <dgm:presLayoutVars>
          <dgm:dir/>
          <dgm:resizeHandles val="exact"/>
        </dgm:presLayoutVars>
      </dgm:prSet>
      <dgm:spPr/>
    </dgm:pt>
    <dgm:pt modelId="{45C1117F-86E2-3741-8303-1D22515A1DD3}" type="pres">
      <dgm:prSet presAssocID="{12FA7834-D14C-CB47-89E6-09665E584E2C}" presName="node" presStyleLbl="node1" presStyleIdx="0" presStyleCnt="6">
        <dgm:presLayoutVars>
          <dgm:bulletEnabled val="1"/>
        </dgm:presLayoutVars>
      </dgm:prSet>
      <dgm:spPr/>
    </dgm:pt>
    <dgm:pt modelId="{6B51DE90-7B3B-9E45-9B2A-711223741DF5}" type="pres">
      <dgm:prSet presAssocID="{2B6EA097-8746-784A-906D-6A1840DB7DB0}" presName="sibTrans" presStyleCnt="0"/>
      <dgm:spPr/>
    </dgm:pt>
    <dgm:pt modelId="{CB5F057C-761A-2C4C-B08B-13D04F7792A0}" type="pres">
      <dgm:prSet presAssocID="{27FC9BCC-98B9-8643-A008-8D055DB7A441}" presName="node" presStyleLbl="node1" presStyleIdx="1" presStyleCnt="6">
        <dgm:presLayoutVars>
          <dgm:bulletEnabled val="1"/>
        </dgm:presLayoutVars>
      </dgm:prSet>
      <dgm:spPr/>
    </dgm:pt>
    <dgm:pt modelId="{CF04717E-6178-F04C-8BC7-F33FFEF17D7F}" type="pres">
      <dgm:prSet presAssocID="{2F24657B-13A0-7A40-BCBA-D9830985A4E7}" presName="sibTrans" presStyleCnt="0"/>
      <dgm:spPr/>
    </dgm:pt>
    <dgm:pt modelId="{3B2CE5EE-483E-AE43-BF00-AC7F4F1A4DEE}" type="pres">
      <dgm:prSet presAssocID="{19CF9E60-2283-E04D-8FEF-3F636F61871C}" presName="node" presStyleLbl="node1" presStyleIdx="2" presStyleCnt="6">
        <dgm:presLayoutVars>
          <dgm:bulletEnabled val="1"/>
        </dgm:presLayoutVars>
      </dgm:prSet>
      <dgm:spPr/>
    </dgm:pt>
    <dgm:pt modelId="{AAC1E488-6E50-CD42-B087-B81508B7B880}" type="pres">
      <dgm:prSet presAssocID="{45F4E63C-C758-2947-9900-CE5885C55B5B}" presName="sibTrans" presStyleCnt="0"/>
      <dgm:spPr/>
    </dgm:pt>
    <dgm:pt modelId="{277A3DA0-7972-A54C-9D4A-59092225A1F2}" type="pres">
      <dgm:prSet presAssocID="{F526BB17-DD38-144B-B473-DAB7D37B513C}" presName="node" presStyleLbl="node1" presStyleIdx="3" presStyleCnt="6" custLinFactNeighborX="-55000" custLinFactNeighborY="-499">
        <dgm:presLayoutVars>
          <dgm:bulletEnabled val="1"/>
        </dgm:presLayoutVars>
      </dgm:prSet>
      <dgm:spPr/>
    </dgm:pt>
    <dgm:pt modelId="{362822C0-CC69-2946-9B7F-7AF2F1DB317C}" type="pres">
      <dgm:prSet presAssocID="{CAF57E94-F810-7042-BCED-D32ADEAA95EA}" presName="sibTrans" presStyleCnt="0"/>
      <dgm:spPr/>
    </dgm:pt>
    <dgm:pt modelId="{F8B913A9-ABB1-B14F-A8DB-6E96EDCD1B24}" type="pres">
      <dgm:prSet presAssocID="{9DA544BD-CC35-6D43-9E36-9A80A996FCB2}" presName="node" presStyleLbl="node1" presStyleIdx="4" presStyleCnt="6" custLinFactX="5586" custLinFactNeighborX="100000" custLinFactNeighborY="-997">
        <dgm:presLayoutVars>
          <dgm:bulletEnabled val="1"/>
        </dgm:presLayoutVars>
      </dgm:prSet>
      <dgm:spPr/>
    </dgm:pt>
    <dgm:pt modelId="{544E8F80-AC16-4A17-9872-A18DA46B6923}" type="pres">
      <dgm:prSet presAssocID="{7194A0EB-0CA0-4D46-AE1C-279CE89B674F}" presName="sibTrans" presStyleCnt="0"/>
      <dgm:spPr/>
    </dgm:pt>
    <dgm:pt modelId="{77F1FC18-07F1-41D7-A6E1-17305374CA23}" type="pres">
      <dgm:prSet presAssocID="{109CB6CA-F15F-4A2F-B0E2-F3B631E8B2EC}" presName="node" presStyleLbl="node1" presStyleIdx="5" presStyleCnt="6" custLinFactX="-10847" custLinFactNeighborX="-100000" custLinFactNeighborY="-481">
        <dgm:presLayoutVars>
          <dgm:bulletEnabled val="1"/>
        </dgm:presLayoutVars>
      </dgm:prSet>
      <dgm:spPr/>
    </dgm:pt>
  </dgm:ptLst>
  <dgm:cxnLst>
    <dgm:cxn modelId="{92BC5C11-7EDA-48ED-AEF5-B4AA54C124AE}" srcId="{109CB6CA-F15F-4A2F-B0E2-F3B631E8B2EC}" destId="{4C60945A-07D9-4C1B-A328-0C8FA49D5A94}" srcOrd="0" destOrd="0" parTransId="{67CB4C1D-65D7-4C7F-ADB5-D61011EEDBAD}" sibTransId="{2308C816-0946-493F-80EC-6AFB8937B29F}"/>
    <dgm:cxn modelId="{76265A17-DEF3-8747-99AE-CF8AD749825F}" srcId="{12FA7834-D14C-CB47-89E6-09665E584E2C}" destId="{30312EF8-7FFB-4E4B-AC9D-68507B2D8520}" srcOrd="0" destOrd="0" parTransId="{1DB059EC-EC5A-DF4D-AC69-0F4CC6169CB4}" sibTransId="{F797E83E-5703-7443-BC32-8F3A1E202570}"/>
    <dgm:cxn modelId="{FE7D7418-2505-BA41-B2EF-E5EBA8A33808}" type="presOf" srcId="{27FC9BCC-98B9-8643-A008-8D055DB7A441}" destId="{CB5F057C-761A-2C4C-B08B-13D04F7792A0}" srcOrd="0" destOrd="0" presId="urn:microsoft.com/office/officeart/2005/8/layout/default"/>
    <dgm:cxn modelId="{B84C0819-5BAB-FB47-BBF5-987E3BCA6EC1}" type="presOf" srcId="{7F49F7FE-B78D-AF44-9729-EEA8C9E54F74}" destId="{3B2CE5EE-483E-AE43-BF00-AC7F4F1A4DEE}" srcOrd="0" destOrd="1" presId="urn:microsoft.com/office/officeart/2005/8/layout/default"/>
    <dgm:cxn modelId="{4357DA29-BC55-A64D-921E-CDA4C11F77DA}" srcId="{19CF9E60-2283-E04D-8FEF-3F636F61871C}" destId="{57EFB96B-16EC-9D4C-BB35-2F58121DFD1D}" srcOrd="1" destOrd="0" parTransId="{DCF1D4EA-8BA2-E746-BCAD-F586A304CFE6}" sibTransId="{6F2F5527-9959-1942-B558-D6FFF11216C6}"/>
    <dgm:cxn modelId="{C9B6532A-E13F-49C1-8E9B-709A028DD148}" type="presOf" srcId="{325216B6-7CA5-4A6B-8E15-9A58112F6E60}" destId="{CB5F057C-761A-2C4C-B08B-13D04F7792A0}" srcOrd="0" destOrd="2" presId="urn:microsoft.com/office/officeart/2005/8/layout/default"/>
    <dgm:cxn modelId="{29CF0A34-69B1-CB40-9EBF-21078DEB5698}" type="presOf" srcId="{B7C06C85-1586-4893-B3FF-47EC43257D0D}" destId="{CA3124C6-4E52-1A44-BFE7-8A53824096F5}" srcOrd="0" destOrd="0" presId="urn:microsoft.com/office/officeart/2005/8/layout/default"/>
    <dgm:cxn modelId="{76500660-EA12-0B42-98B2-21C3E3995802}" type="presOf" srcId="{12FA7834-D14C-CB47-89E6-09665E584E2C}" destId="{45C1117F-86E2-3741-8303-1D22515A1DD3}" srcOrd="0" destOrd="0" presId="urn:microsoft.com/office/officeart/2005/8/layout/default"/>
    <dgm:cxn modelId="{775A6D41-03C1-4C42-A8BA-3C0A13CA2849}" type="presOf" srcId="{109CB6CA-F15F-4A2F-B0E2-F3B631E8B2EC}" destId="{77F1FC18-07F1-41D7-A6E1-17305374CA23}" srcOrd="0" destOrd="0" presId="urn:microsoft.com/office/officeart/2005/8/layout/default"/>
    <dgm:cxn modelId="{F602D942-E934-304B-953D-E5EEF4CF61E3}" srcId="{9DA544BD-CC35-6D43-9E36-9A80A996FCB2}" destId="{228E1BB3-9B65-2E41-9B52-925C9362EF32}" srcOrd="0" destOrd="0" parTransId="{E1A3AC21-EA27-2C47-9581-A93DC6F89809}" sibTransId="{608350C1-9E0B-214D-AD28-5EE585E685C1}"/>
    <dgm:cxn modelId="{1038A348-D954-40AA-B7D7-BD8465E7A6E4}" srcId="{27FC9BCC-98B9-8643-A008-8D055DB7A441}" destId="{2B897AB6-2728-4BFF-A34F-C172FBF7D960}" srcOrd="0" destOrd="0" parTransId="{3B489B38-C973-4AC8-9FDD-45ECE55136F3}" sibTransId="{29F0BC38-3D67-4B7B-BAA8-65F410553069}"/>
    <dgm:cxn modelId="{B7D3454B-5B78-4DE9-BB12-A56F160E66DA}" srcId="{27FC9BCC-98B9-8643-A008-8D055DB7A441}" destId="{325216B6-7CA5-4A6B-8E15-9A58112F6E60}" srcOrd="1" destOrd="0" parTransId="{80957722-7B22-45E7-9596-27B38DDF1A27}" sibTransId="{80B2EB02-5951-4166-ABC9-6CF92FBDA78E}"/>
    <dgm:cxn modelId="{3C6BFD6C-565C-4444-847A-15B1E2263D0A}" srcId="{F526BB17-DD38-144B-B473-DAB7D37B513C}" destId="{A403E49C-0448-40FF-8021-23311CAF114E}" srcOrd="2" destOrd="0" parTransId="{5CB2EF3B-CF59-4445-B5D8-65FB19A84F12}" sibTransId="{FE6D1ABD-7B05-4174-BE40-0A5C1ECF60E3}"/>
    <dgm:cxn modelId="{AD0DD751-6CFC-4749-BA89-F77E4C46A30A}" srcId="{F526BB17-DD38-144B-B473-DAB7D37B513C}" destId="{5686ECD7-82B5-404A-85FA-B14D3C020AE1}" srcOrd="0" destOrd="0" parTransId="{62F24106-34CC-8640-9354-2D189009092F}" sibTransId="{135AEBA9-2DE9-2E45-ACCA-03DA982927F5}"/>
    <dgm:cxn modelId="{0D221453-0C8F-C64E-8402-3C4480B743CA}" srcId="{9DA544BD-CC35-6D43-9E36-9A80A996FCB2}" destId="{CDD870FF-C385-624F-99DA-6E72571081D7}" srcOrd="1" destOrd="0" parTransId="{5BFA981F-7D15-124C-B400-7EE35ABCDDE5}" sibTransId="{48D39479-CB91-B44B-A6FB-12FC06336BBB}"/>
    <dgm:cxn modelId="{E29C9B77-9951-49B2-9DA5-2C6B11EB224A}" srcId="{B7C06C85-1586-4893-B3FF-47EC43257D0D}" destId="{109CB6CA-F15F-4A2F-B0E2-F3B631E8B2EC}" srcOrd="5" destOrd="0" parTransId="{C6BAA12E-68B9-4BEB-BC9F-FAAFF4FD3C41}" sibTransId="{FCE75117-69CC-40EF-AD34-094BA92D9D9A}"/>
    <dgm:cxn modelId="{19B0D477-C060-2440-9D0F-C1DC57A92B35}" srcId="{B7C06C85-1586-4893-B3FF-47EC43257D0D}" destId="{F526BB17-DD38-144B-B473-DAB7D37B513C}" srcOrd="3" destOrd="0" parTransId="{FFD47EFE-3621-6D4A-AEBE-6A2691293352}" sibTransId="{CAF57E94-F810-7042-BCED-D32ADEAA95EA}"/>
    <dgm:cxn modelId="{0C977358-63CC-CE44-BDCF-A12845E77D3D}" type="presOf" srcId="{CDD870FF-C385-624F-99DA-6E72571081D7}" destId="{F8B913A9-ABB1-B14F-A8DB-6E96EDCD1B24}" srcOrd="0" destOrd="2" presId="urn:microsoft.com/office/officeart/2005/8/layout/default"/>
    <dgm:cxn modelId="{024F8778-D229-A846-AE4F-5BAFF537581A}" type="presOf" srcId="{30312EF8-7FFB-4E4B-AC9D-68507B2D8520}" destId="{45C1117F-86E2-3741-8303-1D22515A1DD3}" srcOrd="0" destOrd="1" presId="urn:microsoft.com/office/officeart/2005/8/layout/default"/>
    <dgm:cxn modelId="{1279CA81-382C-9944-AE25-82348FC16395}" srcId="{B7C06C85-1586-4893-B3FF-47EC43257D0D}" destId="{12FA7834-D14C-CB47-89E6-09665E584E2C}" srcOrd="0" destOrd="0" parTransId="{4B676B7D-0C97-7247-8510-CC09EDD20F99}" sibTransId="{2B6EA097-8746-784A-906D-6A1840DB7DB0}"/>
    <dgm:cxn modelId="{DE65A58D-BF38-47D6-9067-B1D55A89C6CD}" type="presOf" srcId="{A403E49C-0448-40FF-8021-23311CAF114E}" destId="{277A3DA0-7972-A54C-9D4A-59092225A1F2}" srcOrd="0" destOrd="3" presId="urn:microsoft.com/office/officeart/2005/8/layout/default"/>
    <dgm:cxn modelId="{192AA3A6-DDFC-E542-A4F0-CA1D65DB31A2}" srcId="{B7C06C85-1586-4893-B3FF-47EC43257D0D}" destId="{27FC9BCC-98B9-8643-A008-8D055DB7A441}" srcOrd="1" destOrd="0" parTransId="{F750AB88-1BB3-5548-B62E-95E4BF4879DF}" sibTransId="{2F24657B-13A0-7A40-BCBA-D9830985A4E7}"/>
    <dgm:cxn modelId="{1BF933B1-8F31-7A4C-8F22-842391244FE7}" srcId="{B7C06C85-1586-4893-B3FF-47EC43257D0D}" destId="{9DA544BD-CC35-6D43-9E36-9A80A996FCB2}" srcOrd="4" destOrd="0" parTransId="{84643BEF-860D-4F41-97F8-9EB4D73421B7}" sibTransId="{7194A0EB-0CA0-4D46-AE1C-279CE89B674F}"/>
    <dgm:cxn modelId="{762C29B8-FBFE-5A4B-9A0F-FE459C3AC909}" srcId="{19CF9E60-2283-E04D-8FEF-3F636F61871C}" destId="{7F49F7FE-B78D-AF44-9729-EEA8C9E54F74}" srcOrd="0" destOrd="0" parTransId="{C5D063F2-81CD-5741-A331-4966AC0390F3}" sibTransId="{C7AFB1DD-35EF-354E-BE5F-521E3B3C7B44}"/>
    <dgm:cxn modelId="{926749C8-2993-B948-8086-D315CA3B78DE}" type="presOf" srcId="{19CF9E60-2283-E04D-8FEF-3F636F61871C}" destId="{3B2CE5EE-483E-AE43-BF00-AC7F4F1A4DEE}" srcOrd="0" destOrd="0" presId="urn:microsoft.com/office/officeart/2005/8/layout/default"/>
    <dgm:cxn modelId="{29378BC9-B920-F94F-BBDD-7E7DE2D425EB}" type="presOf" srcId="{57EFB96B-16EC-9D4C-BB35-2F58121DFD1D}" destId="{3B2CE5EE-483E-AE43-BF00-AC7F4F1A4DEE}" srcOrd="0" destOrd="2" presId="urn:microsoft.com/office/officeart/2005/8/layout/default"/>
    <dgm:cxn modelId="{9973B9CC-49D9-1E49-AD62-CC61819C1B4F}" type="presOf" srcId="{9DA544BD-CC35-6D43-9E36-9A80A996FCB2}" destId="{F8B913A9-ABB1-B14F-A8DB-6E96EDCD1B24}" srcOrd="0" destOrd="0" presId="urn:microsoft.com/office/officeart/2005/8/layout/default"/>
    <dgm:cxn modelId="{916B9DDA-58F1-FC4C-8613-4CE60D7F3C16}" type="presOf" srcId="{06B88341-B34A-1A4D-B7B8-38F34655E3A3}" destId="{45C1117F-86E2-3741-8303-1D22515A1DD3}" srcOrd="0" destOrd="2" presId="urn:microsoft.com/office/officeart/2005/8/layout/default"/>
    <dgm:cxn modelId="{743DC6DE-B927-4F8C-A218-6747C39AB73A}" srcId="{F526BB17-DD38-144B-B473-DAB7D37B513C}" destId="{3CAAF844-3E2E-4566-8490-F5EF991EE8C3}" srcOrd="1" destOrd="0" parTransId="{2B0061FA-86CF-4832-BFDE-31CA1FC09050}" sibTransId="{D6433238-2AD5-48E7-BC5E-3EE02898C279}"/>
    <dgm:cxn modelId="{C972F2E2-581C-D34D-A19D-A81255A00A5D}" type="presOf" srcId="{228E1BB3-9B65-2E41-9B52-925C9362EF32}" destId="{F8B913A9-ABB1-B14F-A8DB-6E96EDCD1B24}" srcOrd="0" destOrd="1" presId="urn:microsoft.com/office/officeart/2005/8/layout/default"/>
    <dgm:cxn modelId="{2B040CE4-F6A3-4F7D-9079-4F0A74B845F1}" type="presOf" srcId="{3CAAF844-3E2E-4566-8490-F5EF991EE8C3}" destId="{277A3DA0-7972-A54C-9D4A-59092225A1F2}" srcOrd="0" destOrd="2" presId="urn:microsoft.com/office/officeart/2005/8/layout/default"/>
    <dgm:cxn modelId="{028FE9E5-04FD-4978-ADB1-26067064FFF8}" type="presOf" srcId="{4C60945A-07D9-4C1B-A328-0C8FA49D5A94}" destId="{77F1FC18-07F1-41D7-A6E1-17305374CA23}" srcOrd="0" destOrd="1" presId="urn:microsoft.com/office/officeart/2005/8/layout/default"/>
    <dgm:cxn modelId="{7189CBE8-A87B-774A-A513-40BE476B71FB}" type="presOf" srcId="{F526BB17-DD38-144B-B473-DAB7D37B513C}" destId="{277A3DA0-7972-A54C-9D4A-59092225A1F2}" srcOrd="0" destOrd="0" presId="urn:microsoft.com/office/officeart/2005/8/layout/default"/>
    <dgm:cxn modelId="{212A6DF0-0A1C-4C86-AC00-A21BD2E52BE2}" type="presOf" srcId="{2B897AB6-2728-4BFF-A34F-C172FBF7D960}" destId="{CB5F057C-761A-2C4C-B08B-13D04F7792A0}" srcOrd="0" destOrd="1" presId="urn:microsoft.com/office/officeart/2005/8/layout/default"/>
    <dgm:cxn modelId="{22CA3CF5-7924-984F-BE60-337A38CF7A30}" srcId="{12FA7834-D14C-CB47-89E6-09665E584E2C}" destId="{06B88341-B34A-1A4D-B7B8-38F34655E3A3}" srcOrd="1" destOrd="0" parTransId="{B4A12C5C-9CC7-0843-8C6C-D52FD432D881}" sibTransId="{E08C7162-70A8-5341-B19F-BED203DE81A5}"/>
    <dgm:cxn modelId="{49F794F9-C588-3F41-91A8-402EB30A6A46}" type="presOf" srcId="{5686ECD7-82B5-404A-85FA-B14D3C020AE1}" destId="{277A3DA0-7972-A54C-9D4A-59092225A1F2}" srcOrd="0" destOrd="1" presId="urn:microsoft.com/office/officeart/2005/8/layout/default"/>
    <dgm:cxn modelId="{B6A7E4FE-2DB1-7845-A0AD-2A037481195A}" srcId="{B7C06C85-1586-4893-B3FF-47EC43257D0D}" destId="{19CF9E60-2283-E04D-8FEF-3F636F61871C}" srcOrd="2" destOrd="0" parTransId="{29D45BAE-EDC8-A548-894E-C7BB0E1FFA9E}" sibTransId="{45F4E63C-C758-2947-9900-CE5885C55B5B}"/>
    <dgm:cxn modelId="{4BC324BD-DC6B-5648-BB34-5EE2B03E9131}" type="presParOf" srcId="{CA3124C6-4E52-1A44-BFE7-8A53824096F5}" destId="{45C1117F-86E2-3741-8303-1D22515A1DD3}" srcOrd="0" destOrd="0" presId="urn:microsoft.com/office/officeart/2005/8/layout/default"/>
    <dgm:cxn modelId="{15055424-92CA-744A-BF53-F305FA604D59}" type="presParOf" srcId="{CA3124C6-4E52-1A44-BFE7-8A53824096F5}" destId="{6B51DE90-7B3B-9E45-9B2A-711223741DF5}" srcOrd="1" destOrd="0" presId="urn:microsoft.com/office/officeart/2005/8/layout/default"/>
    <dgm:cxn modelId="{4BAE013B-EC10-CD41-984C-7539EC034E10}" type="presParOf" srcId="{CA3124C6-4E52-1A44-BFE7-8A53824096F5}" destId="{CB5F057C-761A-2C4C-B08B-13D04F7792A0}" srcOrd="2" destOrd="0" presId="urn:microsoft.com/office/officeart/2005/8/layout/default"/>
    <dgm:cxn modelId="{C3662441-67CA-724F-BF0A-77410DCAED8C}" type="presParOf" srcId="{CA3124C6-4E52-1A44-BFE7-8A53824096F5}" destId="{CF04717E-6178-F04C-8BC7-F33FFEF17D7F}" srcOrd="3" destOrd="0" presId="urn:microsoft.com/office/officeart/2005/8/layout/default"/>
    <dgm:cxn modelId="{E3E5CD25-402D-524B-978F-CC2413D21115}" type="presParOf" srcId="{CA3124C6-4E52-1A44-BFE7-8A53824096F5}" destId="{3B2CE5EE-483E-AE43-BF00-AC7F4F1A4DEE}" srcOrd="4" destOrd="0" presId="urn:microsoft.com/office/officeart/2005/8/layout/default"/>
    <dgm:cxn modelId="{3DB35490-41C7-9543-891F-7D60F98EE217}" type="presParOf" srcId="{CA3124C6-4E52-1A44-BFE7-8A53824096F5}" destId="{AAC1E488-6E50-CD42-B087-B81508B7B880}" srcOrd="5" destOrd="0" presId="urn:microsoft.com/office/officeart/2005/8/layout/default"/>
    <dgm:cxn modelId="{5995CA5B-25FD-284D-ADE9-61A9C111ED51}" type="presParOf" srcId="{CA3124C6-4E52-1A44-BFE7-8A53824096F5}" destId="{277A3DA0-7972-A54C-9D4A-59092225A1F2}" srcOrd="6" destOrd="0" presId="urn:microsoft.com/office/officeart/2005/8/layout/default"/>
    <dgm:cxn modelId="{5A1402FC-6225-E441-9788-B02DCE23BEED}" type="presParOf" srcId="{CA3124C6-4E52-1A44-BFE7-8A53824096F5}" destId="{362822C0-CC69-2946-9B7F-7AF2F1DB317C}" srcOrd="7" destOrd="0" presId="urn:microsoft.com/office/officeart/2005/8/layout/default"/>
    <dgm:cxn modelId="{CDB5BFBB-2040-4B44-B496-5C539E2B3359}" type="presParOf" srcId="{CA3124C6-4E52-1A44-BFE7-8A53824096F5}" destId="{F8B913A9-ABB1-B14F-A8DB-6E96EDCD1B24}" srcOrd="8" destOrd="0" presId="urn:microsoft.com/office/officeart/2005/8/layout/default"/>
    <dgm:cxn modelId="{6214BBB5-4E46-4162-BC50-604B4CB77E81}" type="presParOf" srcId="{CA3124C6-4E52-1A44-BFE7-8A53824096F5}" destId="{544E8F80-AC16-4A17-9872-A18DA46B6923}" srcOrd="9" destOrd="0" presId="urn:microsoft.com/office/officeart/2005/8/layout/default"/>
    <dgm:cxn modelId="{82AA79FF-7674-4F61-A7B9-9149503DFF6D}" type="presParOf" srcId="{CA3124C6-4E52-1A44-BFE7-8A53824096F5}" destId="{77F1FC18-07F1-41D7-A6E1-17305374CA2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158621-547A-4A1C-94A9-DD49D42689D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DCA4B2-BD0D-4C59-BCA6-AD27B38ACA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/>
            <a:t>Insights from clustering can help guide marketing and infrastructure investment strategies for EV adoption.</a:t>
          </a:r>
          <a:endParaRPr lang="en-US" sz="1600" dirty="0"/>
        </a:p>
      </dgm:t>
    </dgm:pt>
    <dgm:pt modelId="{F1D09508-1854-4236-BEAC-C6200A2F3F77}" type="parTrans" cxnId="{E73DD19F-DD30-46D0-9BC1-4DC0B746F36D}">
      <dgm:prSet/>
      <dgm:spPr/>
      <dgm:t>
        <a:bodyPr/>
        <a:lstStyle/>
        <a:p>
          <a:endParaRPr lang="en-US" sz="1600"/>
        </a:p>
      </dgm:t>
    </dgm:pt>
    <dgm:pt modelId="{84E857DF-04C8-45BB-A530-CE46C18F928F}" type="sibTrans" cxnId="{E73DD19F-DD30-46D0-9BC1-4DC0B746F36D}">
      <dgm:prSet/>
      <dgm:spPr/>
      <dgm:t>
        <a:bodyPr/>
        <a:lstStyle/>
        <a:p>
          <a:endParaRPr lang="en-US" sz="1600"/>
        </a:p>
      </dgm:t>
    </dgm:pt>
    <dgm:pt modelId="{9849FAFA-0C46-450B-A6D2-3103257679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/>
            <a:t>Clustering identified three EV segments, from older hybrids to modern electric vehicles.</a:t>
          </a:r>
          <a:endParaRPr lang="en-US" sz="1600"/>
        </a:p>
      </dgm:t>
    </dgm:pt>
    <dgm:pt modelId="{DDA92B9F-3C1B-42DA-9233-8478D708ED7B}" type="parTrans" cxnId="{AAF006F0-250B-4693-AE5E-073D1126BAB2}">
      <dgm:prSet/>
      <dgm:spPr/>
      <dgm:t>
        <a:bodyPr/>
        <a:lstStyle/>
        <a:p>
          <a:endParaRPr lang="en-US" sz="1600"/>
        </a:p>
      </dgm:t>
    </dgm:pt>
    <dgm:pt modelId="{30127EF5-CFEC-471E-90AA-13DC7EAE05D4}" type="sibTrans" cxnId="{AAF006F0-250B-4693-AE5E-073D1126BAB2}">
      <dgm:prSet/>
      <dgm:spPr/>
      <dgm:t>
        <a:bodyPr/>
        <a:lstStyle/>
        <a:p>
          <a:endParaRPr lang="en-US" sz="1600"/>
        </a:p>
      </dgm:t>
    </dgm:pt>
    <dgm:pt modelId="{74D31736-40AD-487A-99F2-21412C3183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/>
            <a:t>Machine learning techniques (regression, clustering, PCA) were applied to transportation data, offering a repeatable pipeline for future research and policy evaluation.</a:t>
          </a:r>
          <a:endParaRPr lang="en-US" sz="1600" dirty="0"/>
        </a:p>
      </dgm:t>
    </dgm:pt>
    <dgm:pt modelId="{9DF3113F-6C64-47D6-993F-991E1095DA46}" type="parTrans" cxnId="{BDAE13AF-E619-4DF7-B97B-FB36AE7820A0}">
      <dgm:prSet/>
      <dgm:spPr/>
      <dgm:t>
        <a:bodyPr/>
        <a:lstStyle/>
        <a:p>
          <a:endParaRPr lang="en-US" sz="1600"/>
        </a:p>
      </dgm:t>
    </dgm:pt>
    <dgm:pt modelId="{623F8D52-A388-411A-9577-C445989B7071}" type="sibTrans" cxnId="{BDAE13AF-E619-4DF7-B97B-FB36AE7820A0}">
      <dgm:prSet/>
      <dgm:spPr/>
      <dgm:t>
        <a:bodyPr/>
        <a:lstStyle/>
        <a:p>
          <a:endParaRPr lang="en-US" sz="1600"/>
        </a:p>
      </dgm:t>
    </dgm:pt>
    <dgm:pt modelId="{B7734AB5-8A81-4B99-91C2-A50E38B6FD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Applied </a:t>
          </a:r>
          <a:r>
            <a:rPr lang="en-US" sz="1600" b="0"/>
            <a:t>Linear Regression, Decision Tree, Random Forest , K-Means Clustering and Isolation Forest</a:t>
          </a:r>
          <a:endParaRPr lang="en-US" sz="1400"/>
        </a:p>
      </dgm:t>
    </dgm:pt>
    <dgm:pt modelId="{AD0CCD93-AAF5-40F2-B14B-759F01248EEF}" type="parTrans" cxnId="{628AD4FA-6406-49E7-9A65-59B2A1FAB5F9}">
      <dgm:prSet/>
      <dgm:spPr/>
      <dgm:t>
        <a:bodyPr/>
        <a:lstStyle/>
        <a:p>
          <a:endParaRPr lang="en-US" sz="1600"/>
        </a:p>
      </dgm:t>
    </dgm:pt>
    <dgm:pt modelId="{2211FD9F-02C6-4AE7-97BB-88EEDF4B8C21}" type="sibTrans" cxnId="{628AD4FA-6406-49E7-9A65-59B2A1FAB5F9}">
      <dgm:prSet/>
      <dgm:spPr/>
      <dgm:t>
        <a:bodyPr/>
        <a:lstStyle/>
        <a:p>
          <a:endParaRPr lang="en-US" sz="1600"/>
        </a:p>
      </dgm:t>
    </dgm:pt>
    <dgm:pt modelId="{BD62A5D2-1966-4755-A88D-052AA14D76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0" dirty="0"/>
            <a:t>Random Forest Regression showed strong predictive accuracy (R² = 0.89), highlighting the importance of electric range and newer model years.</a:t>
          </a:r>
          <a:endParaRPr lang="en-US" sz="1600" dirty="0"/>
        </a:p>
      </dgm:t>
    </dgm:pt>
    <dgm:pt modelId="{FE12444C-21FF-4164-9CAD-087E444D2B0C}" type="parTrans" cxnId="{510D74F6-F83D-46AA-BFB8-8437D7EAAD39}">
      <dgm:prSet/>
      <dgm:spPr/>
      <dgm:t>
        <a:bodyPr/>
        <a:lstStyle/>
        <a:p>
          <a:endParaRPr lang="en-US" sz="1600"/>
        </a:p>
      </dgm:t>
    </dgm:pt>
    <dgm:pt modelId="{2CCB6F12-6445-4B5D-945B-70E006E91580}" type="sibTrans" cxnId="{510D74F6-F83D-46AA-BFB8-8437D7EAAD39}">
      <dgm:prSet/>
      <dgm:spPr/>
      <dgm:t>
        <a:bodyPr/>
        <a:lstStyle/>
        <a:p>
          <a:endParaRPr lang="en-US" sz="1600"/>
        </a:p>
      </dgm:t>
    </dgm:pt>
    <dgm:pt modelId="{0C5A9735-B224-4CCA-8601-9480B9FDCE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0" dirty="0"/>
            <a:t>Clustering identified three EV segments, from older hybrids to modern electric vehicles.</a:t>
          </a:r>
          <a:endParaRPr lang="en-US" sz="1600" b="0" dirty="0"/>
        </a:p>
      </dgm:t>
    </dgm:pt>
    <dgm:pt modelId="{19D45719-B280-4F56-A0BC-A19D7132A070}" type="parTrans" cxnId="{535BAEA3-53D4-4955-9006-8878D497A33A}">
      <dgm:prSet/>
      <dgm:spPr/>
      <dgm:t>
        <a:bodyPr/>
        <a:lstStyle/>
        <a:p>
          <a:endParaRPr lang="en-US" sz="1600"/>
        </a:p>
      </dgm:t>
    </dgm:pt>
    <dgm:pt modelId="{BE779EB7-B727-4947-8FE4-F0FD8AEEA321}" type="sibTrans" cxnId="{535BAEA3-53D4-4955-9006-8878D497A33A}">
      <dgm:prSet/>
      <dgm:spPr/>
      <dgm:t>
        <a:bodyPr/>
        <a:lstStyle/>
        <a:p>
          <a:endParaRPr lang="en-US" sz="1600"/>
        </a:p>
      </dgm:t>
    </dgm:pt>
    <dgm:pt modelId="{E425AD0C-30CC-47DE-B96E-87099EDCE4EB}" type="pres">
      <dgm:prSet presAssocID="{66158621-547A-4A1C-94A9-DD49D42689DA}" presName="root" presStyleCnt="0">
        <dgm:presLayoutVars>
          <dgm:dir/>
          <dgm:resizeHandles val="exact"/>
        </dgm:presLayoutVars>
      </dgm:prSet>
      <dgm:spPr/>
    </dgm:pt>
    <dgm:pt modelId="{E7C1CCA4-31A2-4027-99DA-A5B4C119ABD8}" type="pres">
      <dgm:prSet presAssocID="{16DCA4B2-BD0D-4C59-BCA6-AD27B38ACA1E}" presName="compNode" presStyleCnt="0"/>
      <dgm:spPr/>
    </dgm:pt>
    <dgm:pt modelId="{F6B0333F-BD8E-4A9A-B8BF-E308D929D981}" type="pres">
      <dgm:prSet presAssocID="{16DCA4B2-BD0D-4C59-BCA6-AD27B38ACA1E}" presName="bgRect" presStyleLbl="bgShp" presStyleIdx="0" presStyleCnt="6"/>
      <dgm:spPr/>
    </dgm:pt>
    <dgm:pt modelId="{89B5C1E9-74F1-4A5F-8FBE-03C104728397}" type="pres">
      <dgm:prSet presAssocID="{16DCA4B2-BD0D-4C59-BCA6-AD27B38ACA1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942BCA2B-21B7-4B82-91CB-10D3CD50E5C2}" type="pres">
      <dgm:prSet presAssocID="{16DCA4B2-BD0D-4C59-BCA6-AD27B38ACA1E}" presName="spaceRect" presStyleCnt="0"/>
      <dgm:spPr/>
    </dgm:pt>
    <dgm:pt modelId="{164B3C6C-437F-4444-891D-69B1DBC145DC}" type="pres">
      <dgm:prSet presAssocID="{16DCA4B2-BD0D-4C59-BCA6-AD27B38ACA1E}" presName="parTx" presStyleLbl="revTx" presStyleIdx="0" presStyleCnt="6">
        <dgm:presLayoutVars>
          <dgm:chMax val="0"/>
          <dgm:chPref val="0"/>
        </dgm:presLayoutVars>
      </dgm:prSet>
      <dgm:spPr/>
    </dgm:pt>
    <dgm:pt modelId="{ACED3240-71B4-44C6-98A1-A660E9B1C4D1}" type="pres">
      <dgm:prSet presAssocID="{84E857DF-04C8-45BB-A530-CE46C18F928F}" presName="sibTrans" presStyleCnt="0"/>
      <dgm:spPr/>
    </dgm:pt>
    <dgm:pt modelId="{224EADCA-CE23-4D7A-B699-834E2D54CF5D}" type="pres">
      <dgm:prSet presAssocID="{9849FAFA-0C46-450B-A6D2-3103257679A6}" presName="compNode" presStyleCnt="0"/>
      <dgm:spPr/>
    </dgm:pt>
    <dgm:pt modelId="{A62A5AE0-A018-4E82-BB4A-CC77487AF1C9}" type="pres">
      <dgm:prSet presAssocID="{9849FAFA-0C46-450B-A6D2-3103257679A6}" presName="bgRect" presStyleLbl="bgShp" presStyleIdx="1" presStyleCnt="6"/>
      <dgm:spPr/>
    </dgm:pt>
    <dgm:pt modelId="{500F21E3-D6DE-4AF0-8CB0-C04B228F76FE}" type="pres">
      <dgm:prSet presAssocID="{9849FAFA-0C46-450B-A6D2-3103257679A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32D91B16-F6FA-4185-BCEA-2C932D62B122}" type="pres">
      <dgm:prSet presAssocID="{9849FAFA-0C46-450B-A6D2-3103257679A6}" presName="spaceRect" presStyleCnt="0"/>
      <dgm:spPr/>
    </dgm:pt>
    <dgm:pt modelId="{33DB5A2D-C7CF-47E3-971B-816699D6A22F}" type="pres">
      <dgm:prSet presAssocID="{9849FAFA-0C46-450B-A6D2-3103257679A6}" presName="parTx" presStyleLbl="revTx" presStyleIdx="1" presStyleCnt="6">
        <dgm:presLayoutVars>
          <dgm:chMax val="0"/>
          <dgm:chPref val="0"/>
        </dgm:presLayoutVars>
      </dgm:prSet>
      <dgm:spPr/>
    </dgm:pt>
    <dgm:pt modelId="{542C73A9-F4CF-4897-ABA8-3A1EEF12476B}" type="pres">
      <dgm:prSet presAssocID="{30127EF5-CFEC-471E-90AA-13DC7EAE05D4}" presName="sibTrans" presStyleCnt="0"/>
      <dgm:spPr/>
    </dgm:pt>
    <dgm:pt modelId="{F3738167-0B86-42E9-A621-C5BEE6CA7619}" type="pres">
      <dgm:prSet presAssocID="{74D31736-40AD-487A-99F2-21412C3183D7}" presName="compNode" presStyleCnt="0"/>
      <dgm:spPr/>
    </dgm:pt>
    <dgm:pt modelId="{92A75BBA-5196-4948-B82F-4E53340956A2}" type="pres">
      <dgm:prSet presAssocID="{74D31736-40AD-487A-99F2-21412C3183D7}" presName="bgRect" presStyleLbl="bgShp" presStyleIdx="2" presStyleCnt="6"/>
      <dgm:spPr/>
    </dgm:pt>
    <dgm:pt modelId="{9E6E6E34-9579-4909-AC73-EDAD16175BB9}" type="pres">
      <dgm:prSet presAssocID="{74D31736-40AD-487A-99F2-21412C3183D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ADC6C8C-A885-4A1C-BAE7-D975055EF968}" type="pres">
      <dgm:prSet presAssocID="{74D31736-40AD-487A-99F2-21412C3183D7}" presName="spaceRect" presStyleCnt="0"/>
      <dgm:spPr/>
    </dgm:pt>
    <dgm:pt modelId="{89369627-AF4A-443F-A05E-E6477D00F743}" type="pres">
      <dgm:prSet presAssocID="{74D31736-40AD-487A-99F2-21412C3183D7}" presName="parTx" presStyleLbl="revTx" presStyleIdx="2" presStyleCnt="6" custLinFactNeighborX="345" custLinFactNeighborY="-2155">
        <dgm:presLayoutVars>
          <dgm:chMax val="0"/>
          <dgm:chPref val="0"/>
        </dgm:presLayoutVars>
      </dgm:prSet>
      <dgm:spPr/>
    </dgm:pt>
    <dgm:pt modelId="{0E640911-4971-46B1-8589-7037398A2E3C}" type="pres">
      <dgm:prSet presAssocID="{623F8D52-A388-411A-9577-C445989B7071}" presName="sibTrans" presStyleCnt="0"/>
      <dgm:spPr/>
    </dgm:pt>
    <dgm:pt modelId="{62277AED-9614-495D-8C7C-693ACECF683E}" type="pres">
      <dgm:prSet presAssocID="{B7734AB5-8A81-4B99-91C2-A50E38B6FDD4}" presName="compNode" presStyleCnt="0"/>
      <dgm:spPr/>
    </dgm:pt>
    <dgm:pt modelId="{2D38934B-4C50-41FB-A9C6-2BB878A845FF}" type="pres">
      <dgm:prSet presAssocID="{B7734AB5-8A81-4B99-91C2-A50E38B6FDD4}" presName="bgRect" presStyleLbl="bgShp" presStyleIdx="3" presStyleCnt="6"/>
      <dgm:spPr/>
    </dgm:pt>
    <dgm:pt modelId="{F73B8E33-9867-4DFE-B89E-8BEFD0804ABE}" type="pres">
      <dgm:prSet presAssocID="{B7734AB5-8A81-4B99-91C2-A50E38B6FDD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739B2CEA-290F-44FD-B74A-07986B27C54A}" type="pres">
      <dgm:prSet presAssocID="{B7734AB5-8A81-4B99-91C2-A50E38B6FDD4}" presName="spaceRect" presStyleCnt="0"/>
      <dgm:spPr/>
    </dgm:pt>
    <dgm:pt modelId="{BF9080D8-F8E9-4C64-B39B-23E0A657B904}" type="pres">
      <dgm:prSet presAssocID="{B7734AB5-8A81-4B99-91C2-A50E38B6FDD4}" presName="parTx" presStyleLbl="revTx" presStyleIdx="3" presStyleCnt="6">
        <dgm:presLayoutVars>
          <dgm:chMax val="0"/>
          <dgm:chPref val="0"/>
        </dgm:presLayoutVars>
      </dgm:prSet>
      <dgm:spPr/>
    </dgm:pt>
    <dgm:pt modelId="{8F369885-E903-45C3-8E7D-02AA39784AAA}" type="pres">
      <dgm:prSet presAssocID="{2211FD9F-02C6-4AE7-97BB-88EEDF4B8C21}" presName="sibTrans" presStyleCnt="0"/>
      <dgm:spPr/>
    </dgm:pt>
    <dgm:pt modelId="{BF917530-F126-49A3-9B2F-ECFB723B769B}" type="pres">
      <dgm:prSet presAssocID="{BD62A5D2-1966-4755-A88D-052AA14D76F7}" presName="compNode" presStyleCnt="0"/>
      <dgm:spPr/>
    </dgm:pt>
    <dgm:pt modelId="{37C337B6-071A-4A51-9E5A-05A76496C070}" type="pres">
      <dgm:prSet presAssocID="{BD62A5D2-1966-4755-A88D-052AA14D76F7}" presName="bgRect" presStyleLbl="bgShp" presStyleIdx="4" presStyleCnt="6"/>
      <dgm:spPr/>
    </dgm:pt>
    <dgm:pt modelId="{E5C82F0A-E1AB-41F1-AD30-22195F4C30C8}" type="pres">
      <dgm:prSet presAssocID="{BD62A5D2-1966-4755-A88D-052AA14D76F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DD8C95E4-EC78-44FF-BE5D-F2C4D5943268}" type="pres">
      <dgm:prSet presAssocID="{BD62A5D2-1966-4755-A88D-052AA14D76F7}" presName="spaceRect" presStyleCnt="0"/>
      <dgm:spPr/>
    </dgm:pt>
    <dgm:pt modelId="{9E148763-E2EE-4579-9BE8-7FF39A881E5C}" type="pres">
      <dgm:prSet presAssocID="{BD62A5D2-1966-4755-A88D-052AA14D76F7}" presName="parTx" presStyleLbl="revTx" presStyleIdx="4" presStyleCnt="6">
        <dgm:presLayoutVars>
          <dgm:chMax val="0"/>
          <dgm:chPref val="0"/>
        </dgm:presLayoutVars>
      </dgm:prSet>
      <dgm:spPr/>
    </dgm:pt>
    <dgm:pt modelId="{B37F6322-4C61-4643-9885-8F8225A8A797}" type="pres">
      <dgm:prSet presAssocID="{2CCB6F12-6445-4B5D-945B-70E006E91580}" presName="sibTrans" presStyleCnt="0"/>
      <dgm:spPr/>
    </dgm:pt>
    <dgm:pt modelId="{7393082A-255E-4603-BC75-A59232D8D3E9}" type="pres">
      <dgm:prSet presAssocID="{0C5A9735-B224-4CCA-8601-9480B9FDCE33}" presName="compNode" presStyleCnt="0"/>
      <dgm:spPr/>
    </dgm:pt>
    <dgm:pt modelId="{A8FBB2E3-FAD7-469D-8EAA-0874A153331B}" type="pres">
      <dgm:prSet presAssocID="{0C5A9735-B224-4CCA-8601-9480B9FDCE33}" presName="bgRect" presStyleLbl="bgShp" presStyleIdx="5" presStyleCnt="6"/>
      <dgm:spPr/>
    </dgm:pt>
    <dgm:pt modelId="{BD6F0EDA-1E54-4EF8-BCA1-11BC7C92B9A4}" type="pres">
      <dgm:prSet presAssocID="{0C5A9735-B224-4CCA-8601-9480B9FDCE3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E12CD26-0930-4608-B355-AFA40DA10A4B}" type="pres">
      <dgm:prSet presAssocID="{0C5A9735-B224-4CCA-8601-9480B9FDCE33}" presName="spaceRect" presStyleCnt="0"/>
      <dgm:spPr/>
    </dgm:pt>
    <dgm:pt modelId="{B8241EF3-DAB4-4F7D-8553-9ED06FCAE414}" type="pres">
      <dgm:prSet presAssocID="{0C5A9735-B224-4CCA-8601-9480B9FDCE33}" presName="parTx" presStyleLbl="revTx" presStyleIdx="5" presStyleCnt="6" custLinFactNeighborX="345" custLinFactNeighborY="54035">
        <dgm:presLayoutVars>
          <dgm:chMax val="0"/>
          <dgm:chPref val="0"/>
        </dgm:presLayoutVars>
      </dgm:prSet>
      <dgm:spPr/>
    </dgm:pt>
  </dgm:ptLst>
  <dgm:cxnLst>
    <dgm:cxn modelId="{2329680E-4E40-4476-BE9F-C26B55298CB2}" type="presOf" srcId="{16DCA4B2-BD0D-4C59-BCA6-AD27B38ACA1E}" destId="{164B3C6C-437F-4444-891D-69B1DBC145DC}" srcOrd="0" destOrd="0" presId="urn:microsoft.com/office/officeart/2018/2/layout/IconVerticalSolidList"/>
    <dgm:cxn modelId="{B0431929-D0AC-40C1-8604-74E489BF45FA}" type="presOf" srcId="{9849FAFA-0C46-450B-A6D2-3103257679A6}" destId="{33DB5A2D-C7CF-47E3-971B-816699D6A22F}" srcOrd="0" destOrd="0" presId="urn:microsoft.com/office/officeart/2018/2/layout/IconVerticalSolidList"/>
    <dgm:cxn modelId="{E9D77F40-21E5-4571-B31A-62ACCE71D543}" type="presOf" srcId="{B7734AB5-8A81-4B99-91C2-A50E38B6FDD4}" destId="{BF9080D8-F8E9-4C64-B39B-23E0A657B904}" srcOrd="0" destOrd="0" presId="urn:microsoft.com/office/officeart/2018/2/layout/IconVerticalSolidList"/>
    <dgm:cxn modelId="{8D5F9860-B7C4-4230-BE1A-EE27A132F11A}" type="presOf" srcId="{BD62A5D2-1966-4755-A88D-052AA14D76F7}" destId="{9E148763-E2EE-4579-9BE8-7FF39A881E5C}" srcOrd="0" destOrd="0" presId="urn:microsoft.com/office/officeart/2018/2/layout/IconVerticalSolidList"/>
    <dgm:cxn modelId="{E73DD19F-DD30-46D0-9BC1-4DC0B746F36D}" srcId="{66158621-547A-4A1C-94A9-DD49D42689DA}" destId="{16DCA4B2-BD0D-4C59-BCA6-AD27B38ACA1E}" srcOrd="0" destOrd="0" parTransId="{F1D09508-1854-4236-BEAC-C6200A2F3F77}" sibTransId="{84E857DF-04C8-45BB-A530-CE46C18F928F}"/>
    <dgm:cxn modelId="{535BAEA3-53D4-4955-9006-8878D497A33A}" srcId="{66158621-547A-4A1C-94A9-DD49D42689DA}" destId="{0C5A9735-B224-4CCA-8601-9480B9FDCE33}" srcOrd="5" destOrd="0" parTransId="{19D45719-B280-4F56-A0BC-A19D7132A070}" sibTransId="{BE779EB7-B727-4947-8FE4-F0FD8AEEA321}"/>
    <dgm:cxn modelId="{83B3F5AA-6B5A-4D58-B3E7-EF8E72453C0C}" type="presOf" srcId="{74D31736-40AD-487A-99F2-21412C3183D7}" destId="{89369627-AF4A-443F-A05E-E6477D00F743}" srcOrd="0" destOrd="0" presId="urn:microsoft.com/office/officeart/2018/2/layout/IconVerticalSolidList"/>
    <dgm:cxn modelId="{BDAE13AF-E619-4DF7-B97B-FB36AE7820A0}" srcId="{66158621-547A-4A1C-94A9-DD49D42689DA}" destId="{74D31736-40AD-487A-99F2-21412C3183D7}" srcOrd="2" destOrd="0" parTransId="{9DF3113F-6C64-47D6-993F-991E1095DA46}" sibTransId="{623F8D52-A388-411A-9577-C445989B7071}"/>
    <dgm:cxn modelId="{F6D11CD3-A4E1-4AC2-B123-50A5271706A8}" type="presOf" srcId="{0C5A9735-B224-4CCA-8601-9480B9FDCE33}" destId="{B8241EF3-DAB4-4F7D-8553-9ED06FCAE414}" srcOrd="0" destOrd="0" presId="urn:microsoft.com/office/officeart/2018/2/layout/IconVerticalSolidList"/>
    <dgm:cxn modelId="{260A19D6-5BBC-46EC-AF66-8BA1E88E1840}" type="presOf" srcId="{66158621-547A-4A1C-94A9-DD49D42689DA}" destId="{E425AD0C-30CC-47DE-B96E-87099EDCE4EB}" srcOrd="0" destOrd="0" presId="urn:microsoft.com/office/officeart/2018/2/layout/IconVerticalSolidList"/>
    <dgm:cxn modelId="{AAF006F0-250B-4693-AE5E-073D1126BAB2}" srcId="{66158621-547A-4A1C-94A9-DD49D42689DA}" destId="{9849FAFA-0C46-450B-A6D2-3103257679A6}" srcOrd="1" destOrd="0" parTransId="{DDA92B9F-3C1B-42DA-9233-8478D708ED7B}" sibTransId="{30127EF5-CFEC-471E-90AA-13DC7EAE05D4}"/>
    <dgm:cxn modelId="{510D74F6-F83D-46AA-BFB8-8437D7EAAD39}" srcId="{66158621-547A-4A1C-94A9-DD49D42689DA}" destId="{BD62A5D2-1966-4755-A88D-052AA14D76F7}" srcOrd="4" destOrd="0" parTransId="{FE12444C-21FF-4164-9CAD-087E444D2B0C}" sibTransId="{2CCB6F12-6445-4B5D-945B-70E006E91580}"/>
    <dgm:cxn modelId="{628AD4FA-6406-49E7-9A65-59B2A1FAB5F9}" srcId="{66158621-547A-4A1C-94A9-DD49D42689DA}" destId="{B7734AB5-8A81-4B99-91C2-A50E38B6FDD4}" srcOrd="3" destOrd="0" parTransId="{AD0CCD93-AAF5-40F2-B14B-759F01248EEF}" sibTransId="{2211FD9F-02C6-4AE7-97BB-88EEDF4B8C21}"/>
    <dgm:cxn modelId="{0D3B6B4D-488E-41E7-B5BB-6D0F0A152A41}" type="presParOf" srcId="{E425AD0C-30CC-47DE-B96E-87099EDCE4EB}" destId="{E7C1CCA4-31A2-4027-99DA-A5B4C119ABD8}" srcOrd="0" destOrd="0" presId="urn:microsoft.com/office/officeart/2018/2/layout/IconVerticalSolidList"/>
    <dgm:cxn modelId="{385F615F-A1D8-4097-A7CE-F2DB733A39EE}" type="presParOf" srcId="{E7C1CCA4-31A2-4027-99DA-A5B4C119ABD8}" destId="{F6B0333F-BD8E-4A9A-B8BF-E308D929D981}" srcOrd="0" destOrd="0" presId="urn:microsoft.com/office/officeart/2018/2/layout/IconVerticalSolidList"/>
    <dgm:cxn modelId="{5223E7D8-F307-480F-AC27-5E170C1866EB}" type="presParOf" srcId="{E7C1CCA4-31A2-4027-99DA-A5B4C119ABD8}" destId="{89B5C1E9-74F1-4A5F-8FBE-03C104728397}" srcOrd="1" destOrd="0" presId="urn:microsoft.com/office/officeart/2018/2/layout/IconVerticalSolidList"/>
    <dgm:cxn modelId="{94E8F1ED-116A-4DB0-B2E5-B76EADB68955}" type="presParOf" srcId="{E7C1CCA4-31A2-4027-99DA-A5B4C119ABD8}" destId="{942BCA2B-21B7-4B82-91CB-10D3CD50E5C2}" srcOrd="2" destOrd="0" presId="urn:microsoft.com/office/officeart/2018/2/layout/IconVerticalSolidList"/>
    <dgm:cxn modelId="{4A2C88C7-0544-4C88-8564-E14F0F22B175}" type="presParOf" srcId="{E7C1CCA4-31A2-4027-99DA-A5B4C119ABD8}" destId="{164B3C6C-437F-4444-891D-69B1DBC145DC}" srcOrd="3" destOrd="0" presId="urn:microsoft.com/office/officeart/2018/2/layout/IconVerticalSolidList"/>
    <dgm:cxn modelId="{293ED0DC-A90C-4A99-B858-0BEAD6E1F037}" type="presParOf" srcId="{E425AD0C-30CC-47DE-B96E-87099EDCE4EB}" destId="{ACED3240-71B4-44C6-98A1-A660E9B1C4D1}" srcOrd="1" destOrd="0" presId="urn:microsoft.com/office/officeart/2018/2/layout/IconVerticalSolidList"/>
    <dgm:cxn modelId="{82FA9180-4130-4A16-8048-689A6472EE36}" type="presParOf" srcId="{E425AD0C-30CC-47DE-B96E-87099EDCE4EB}" destId="{224EADCA-CE23-4D7A-B699-834E2D54CF5D}" srcOrd="2" destOrd="0" presId="urn:microsoft.com/office/officeart/2018/2/layout/IconVerticalSolidList"/>
    <dgm:cxn modelId="{9FAA413A-EB28-4608-B522-807FE586E88E}" type="presParOf" srcId="{224EADCA-CE23-4D7A-B699-834E2D54CF5D}" destId="{A62A5AE0-A018-4E82-BB4A-CC77487AF1C9}" srcOrd="0" destOrd="0" presId="urn:microsoft.com/office/officeart/2018/2/layout/IconVerticalSolidList"/>
    <dgm:cxn modelId="{E353E1B7-9DE7-47B2-9CB2-A94224001EFB}" type="presParOf" srcId="{224EADCA-CE23-4D7A-B699-834E2D54CF5D}" destId="{500F21E3-D6DE-4AF0-8CB0-C04B228F76FE}" srcOrd="1" destOrd="0" presId="urn:microsoft.com/office/officeart/2018/2/layout/IconVerticalSolidList"/>
    <dgm:cxn modelId="{AF46AD23-BA4E-4AD6-B598-6917C2B524AD}" type="presParOf" srcId="{224EADCA-CE23-4D7A-B699-834E2D54CF5D}" destId="{32D91B16-F6FA-4185-BCEA-2C932D62B122}" srcOrd="2" destOrd="0" presId="urn:microsoft.com/office/officeart/2018/2/layout/IconVerticalSolidList"/>
    <dgm:cxn modelId="{3164F3A0-3544-428D-8D6E-35B1768D736B}" type="presParOf" srcId="{224EADCA-CE23-4D7A-B699-834E2D54CF5D}" destId="{33DB5A2D-C7CF-47E3-971B-816699D6A22F}" srcOrd="3" destOrd="0" presId="urn:microsoft.com/office/officeart/2018/2/layout/IconVerticalSolidList"/>
    <dgm:cxn modelId="{B465C01B-59AD-4EC6-9D75-42A1BE23ED7A}" type="presParOf" srcId="{E425AD0C-30CC-47DE-B96E-87099EDCE4EB}" destId="{542C73A9-F4CF-4897-ABA8-3A1EEF12476B}" srcOrd="3" destOrd="0" presId="urn:microsoft.com/office/officeart/2018/2/layout/IconVerticalSolidList"/>
    <dgm:cxn modelId="{88D2276F-8C50-446A-B1B6-9226ABB401FB}" type="presParOf" srcId="{E425AD0C-30CC-47DE-B96E-87099EDCE4EB}" destId="{F3738167-0B86-42E9-A621-C5BEE6CA7619}" srcOrd="4" destOrd="0" presId="urn:microsoft.com/office/officeart/2018/2/layout/IconVerticalSolidList"/>
    <dgm:cxn modelId="{91E8D5AC-96C7-4DFE-B606-43025B507D3A}" type="presParOf" srcId="{F3738167-0B86-42E9-A621-C5BEE6CA7619}" destId="{92A75BBA-5196-4948-B82F-4E53340956A2}" srcOrd="0" destOrd="0" presId="urn:microsoft.com/office/officeart/2018/2/layout/IconVerticalSolidList"/>
    <dgm:cxn modelId="{853318C0-84DE-4AD2-A73C-0E59A9AE52AA}" type="presParOf" srcId="{F3738167-0B86-42E9-A621-C5BEE6CA7619}" destId="{9E6E6E34-9579-4909-AC73-EDAD16175BB9}" srcOrd="1" destOrd="0" presId="urn:microsoft.com/office/officeart/2018/2/layout/IconVerticalSolidList"/>
    <dgm:cxn modelId="{6801528A-6549-4834-9A1E-CB1B709CAEF9}" type="presParOf" srcId="{F3738167-0B86-42E9-A621-C5BEE6CA7619}" destId="{7ADC6C8C-A885-4A1C-BAE7-D975055EF968}" srcOrd="2" destOrd="0" presId="urn:microsoft.com/office/officeart/2018/2/layout/IconVerticalSolidList"/>
    <dgm:cxn modelId="{5C36B90C-297D-432A-9A36-FE70F5008FA6}" type="presParOf" srcId="{F3738167-0B86-42E9-A621-C5BEE6CA7619}" destId="{89369627-AF4A-443F-A05E-E6477D00F743}" srcOrd="3" destOrd="0" presId="urn:microsoft.com/office/officeart/2018/2/layout/IconVerticalSolidList"/>
    <dgm:cxn modelId="{C478F252-D999-4821-B4AF-C58E6AC5F1D8}" type="presParOf" srcId="{E425AD0C-30CC-47DE-B96E-87099EDCE4EB}" destId="{0E640911-4971-46B1-8589-7037398A2E3C}" srcOrd="5" destOrd="0" presId="urn:microsoft.com/office/officeart/2018/2/layout/IconVerticalSolidList"/>
    <dgm:cxn modelId="{8F8C9B1A-03EE-4905-852B-82DAAC23DF9D}" type="presParOf" srcId="{E425AD0C-30CC-47DE-B96E-87099EDCE4EB}" destId="{62277AED-9614-495D-8C7C-693ACECF683E}" srcOrd="6" destOrd="0" presId="urn:microsoft.com/office/officeart/2018/2/layout/IconVerticalSolidList"/>
    <dgm:cxn modelId="{D59F0B4C-1190-42E2-B497-506628A70864}" type="presParOf" srcId="{62277AED-9614-495D-8C7C-693ACECF683E}" destId="{2D38934B-4C50-41FB-A9C6-2BB878A845FF}" srcOrd="0" destOrd="0" presId="urn:microsoft.com/office/officeart/2018/2/layout/IconVerticalSolidList"/>
    <dgm:cxn modelId="{42B101DE-3A59-41AD-90D0-619793656F19}" type="presParOf" srcId="{62277AED-9614-495D-8C7C-693ACECF683E}" destId="{F73B8E33-9867-4DFE-B89E-8BEFD0804ABE}" srcOrd="1" destOrd="0" presId="urn:microsoft.com/office/officeart/2018/2/layout/IconVerticalSolidList"/>
    <dgm:cxn modelId="{E48A691B-2BF4-4B44-BF83-0A1B0D7C7191}" type="presParOf" srcId="{62277AED-9614-495D-8C7C-693ACECF683E}" destId="{739B2CEA-290F-44FD-B74A-07986B27C54A}" srcOrd="2" destOrd="0" presId="urn:microsoft.com/office/officeart/2018/2/layout/IconVerticalSolidList"/>
    <dgm:cxn modelId="{618AF41C-2C15-4803-B869-C9702593B61F}" type="presParOf" srcId="{62277AED-9614-495D-8C7C-693ACECF683E}" destId="{BF9080D8-F8E9-4C64-B39B-23E0A657B904}" srcOrd="3" destOrd="0" presId="urn:microsoft.com/office/officeart/2018/2/layout/IconVerticalSolidList"/>
    <dgm:cxn modelId="{D3119EA1-661B-4741-A51C-734DF7E61006}" type="presParOf" srcId="{E425AD0C-30CC-47DE-B96E-87099EDCE4EB}" destId="{8F369885-E903-45C3-8E7D-02AA39784AAA}" srcOrd="7" destOrd="0" presId="urn:microsoft.com/office/officeart/2018/2/layout/IconVerticalSolidList"/>
    <dgm:cxn modelId="{8BC9F9F0-4238-4540-9668-77850A9A6E88}" type="presParOf" srcId="{E425AD0C-30CC-47DE-B96E-87099EDCE4EB}" destId="{BF917530-F126-49A3-9B2F-ECFB723B769B}" srcOrd="8" destOrd="0" presId="urn:microsoft.com/office/officeart/2018/2/layout/IconVerticalSolidList"/>
    <dgm:cxn modelId="{415457B7-15C6-4199-B124-BF0364965EE2}" type="presParOf" srcId="{BF917530-F126-49A3-9B2F-ECFB723B769B}" destId="{37C337B6-071A-4A51-9E5A-05A76496C070}" srcOrd="0" destOrd="0" presId="urn:microsoft.com/office/officeart/2018/2/layout/IconVerticalSolidList"/>
    <dgm:cxn modelId="{F0227094-0C34-4767-B927-1BF76A47316E}" type="presParOf" srcId="{BF917530-F126-49A3-9B2F-ECFB723B769B}" destId="{E5C82F0A-E1AB-41F1-AD30-22195F4C30C8}" srcOrd="1" destOrd="0" presId="urn:microsoft.com/office/officeart/2018/2/layout/IconVerticalSolidList"/>
    <dgm:cxn modelId="{90C5A272-312E-4F02-ABEB-090D8C732B79}" type="presParOf" srcId="{BF917530-F126-49A3-9B2F-ECFB723B769B}" destId="{DD8C95E4-EC78-44FF-BE5D-F2C4D5943268}" srcOrd="2" destOrd="0" presId="urn:microsoft.com/office/officeart/2018/2/layout/IconVerticalSolidList"/>
    <dgm:cxn modelId="{2A92F9AA-5381-41F5-8F98-C6946C3C7614}" type="presParOf" srcId="{BF917530-F126-49A3-9B2F-ECFB723B769B}" destId="{9E148763-E2EE-4579-9BE8-7FF39A881E5C}" srcOrd="3" destOrd="0" presId="urn:microsoft.com/office/officeart/2018/2/layout/IconVerticalSolidList"/>
    <dgm:cxn modelId="{AE0AE58A-D4D5-4B5D-A966-F7CF51AF31EF}" type="presParOf" srcId="{E425AD0C-30CC-47DE-B96E-87099EDCE4EB}" destId="{B37F6322-4C61-4643-9885-8F8225A8A797}" srcOrd="9" destOrd="0" presId="urn:microsoft.com/office/officeart/2018/2/layout/IconVerticalSolidList"/>
    <dgm:cxn modelId="{3DA6DCAE-1BF3-4F31-B288-877CC2E34D55}" type="presParOf" srcId="{E425AD0C-30CC-47DE-B96E-87099EDCE4EB}" destId="{7393082A-255E-4603-BC75-A59232D8D3E9}" srcOrd="10" destOrd="0" presId="urn:microsoft.com/office/officeart/2018/2/layout/IconVerticalSolidList"/>
    <dgm:cxn modelId="{1D48C312-27B8-41D6-A10C-8008DB6F699C}" type="presParOf" srcId="{7393082A-255E-4603-BC75-A59232D8D3E9}" destId="{A8FBB2E3-FAD7-469D-8EAA-0874A153331B}" srcOrd="0" destOrd="0" presId="urn:microsoft.com/office/officeart/2018/2/layout/IconVerticalSolidList"/>
    <dgm:cxn modelId="{575750D5-0FAC-4AB4-BF85-47D8683B52AA}" type="presParOf" srcId="{7393082A-255E-4603-BC75-A59232D8D3E9}" destId="{BD6F0EDA-1E54-4EF8-BCA1-11BC7C92B9A4}" srcOrd="1" destOrd="0" presId="urn:microsoft.com/office/officeart/2018/2/layout/IconVerticalSolidList"/>
    <dgm:cxn modelId="{51AAA5F4-3379-4A6B-A969-FA98B87BB7E6}" type="presParOf" srcId="{7393082A-255E-4603-BC75-A59232D8D3E9}" destId="{0E12CD26-0930-4608-B355-AFA40DA10A4B}" srcOrd="2" destOrd="0" presId="urn:microsoft.com/office/officeart/2018/2/layout/IconVerticalSolidList"/>
    <dgm:cxn modelId="{00C07921-F7B2-4EA2-ACCE-6856F2740683}" type="presParOf" srcId="{7393082A-255E-4603-BC75-A59232D8D3E9}" destId="{B8241EF3-DAB4-4F7D-8553-9ED06FCAE4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158621-547A-4A1C-94A9-DD49D42689D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DCA4B2-BD0D-4C59-BCA6-AD27B38ACA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0" dirty="0"/>
            <a:t>The study used machine learning to analyse electric vehicle (EV) adoption trends, focusing on factors like electric range, model year, and vehicle type.</a:t>
          </a:r>
          <a:endParaRPr lang="en-US" sz="1600" b="0" dirty="0"/>
        </a:p>
      </dgm:t>
    </dgm:pt>
    <dgm:pt modelId="{F1D09508-1854-4236-BEAC-C6200A2F3F77}" type="parTrans" cxnId="{E73DD19F-DD30-46D0-9BC1-4DC0B746F36D}">
      <dgm:prSet/>
      <dgm:spPr/>
      <dgm:t>
        <a:bodyPr/>
        <a:lstStyle/>
        <a:p>
          <a:endParaRPr lang="en-US" sz="1600"/>
        </a:p>
      </dgm:t>
    </dgm:pt>
    <dgm:pt modelId="{84E857DF-04C8-45BB-A530-CE46C18F928F}" type="sibTrans" cxnId="{E73DD19F-DD30-46D0-9BC1-4DC0B746F36D}">
      <dgm:prSet/>
      <dgm:spPr/>
      <dgm:t>
        <a:bodyPr/>
        <a:lstStyle/>
        <a:p>
          <a:endParaRPr lang="en-US" sz="1600"/>
        </a:p>
      </dgm:t>
    </dgm:pt>
    <dgm:pt modelId="{9E7FE16D-C62C-4FE7-8F5E-2209B3E2185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dirty="0"/>
            <a:t>Include state and local policy variables (e.g., incentives, rebates, infrastructure) to assess their statistical impact on EV registrations.</a:t>
          </a:r>
        </a:p>
      </dgm:t>
    </dgm:pt>
    <dgm:pt modelId="{8800E940-4B3B-475A-9E38-6D0AA7AE92A9}" type="parTrans" cxnId="{5C0A2185-8129-4768-A301-BC67E96E76FC}">
      <dgm:prSet/>
      <dgm:spPr/>
      <dgm:t>
        <a:bodyPr/>
        <a:lstStyle/>
        <a:p>
          <a:endParaRPr lang="en-US"/>
        </a:p>
      </dgm:t>
    </dgm:pt>
    <dgm:pt modelId="{267764F2-07DB-45E6-B6D8-D2B21F1D0FAD}" type="sibTrans" cxnId="{5C0A2185-8129-4768-A301-BC67E96E76FC}">
      <dgm:prSet/>
      <dgm:spPr/>
      <dgm:t>
        <a:bodyPr/>
        <a:lstStyle/>
        <a:p>
          <a:endParaRPr lang="en-US"/>
        </a:p>
      </dgm:t>
    </dgm:pt>
    <dgm:pt modelId="{01BCF269-1CB6-472E-A654-4266933430B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dirty="0"/>
            <a:t>Machine learning techniques (regression, clustering, PCA) were applied to transportation data, offering a repeatable pipeline for future research and policy evaluation.</a:t>
          </a:r>
        </a:p>
      </dgm:t>
    </dgm:pt>
    <dgm:pt modelId="{253DB6A4-DA98-4FA2-9CE8-EEA5204EF6FE}" type="parTrans" cxnId="{128F2C99-CEE7-4AF9-ADC4-B2496AA998A1}">
      <dgm:prSet/>
      <dgm:spPr/>
      <dgm:t>
        <a:bodyPr/>
        <a:lstStyle/>
        <a:p>
          <a:endParaRPr lang="en-US"/>
        </a:p>
      </dgm:t>
    </dgm:pt>
    <dgm:pt modelId="{13B578C5-308E-4F12-93A8-0DDD0033AB01}" type="sibTrans" cxnId="{128F2C99-CEE7-4AF9-ADC4-B2496AA998A1}">
      <dgm:prSet/>
      <dgm:spPr/>
      <dgm:t>
        <a:bodyPr/>
        <a:lstStyle/>
        <a:p>
          <a:endParaRPr lang="en-US"/>
        </a:p>
      </dgm:t>
    </dgm:pt>
    <dgm:pt modelId="{F503D42D-3F99-4768-BAC7-68FC56B1084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dirty="0"/>
            <a:t>Insights from clustering can help guide marketing and infrastructure investment strategies for EV adoption.</a:t>
          </a:r>
        </a:p>
      </dgm:t>
    </dgm:pt>
    <dgm:pt modelId="{B65A81A8-B9A6-4248-A9B5-44B8CE74B0B6}" type="parTrans" cxnId="{3209046C-646F-44F9-8013-ECB5DEFB0F08}">
      <dgm:prSet/>
      <dgm:spPr/>
      <dgm:t>
        <a:bodyPr/>
        <a:lstStyle/>
        <a:p>
          <a:endParaRPr lang="en-US"/>
        </a:p>
      </dgm:t>
    </dgm:pt>
    <dgm:pt modelId="{0FFC8944-0A9D-4F15-8B1B-44917E9C7E38}" type="sibTrans" cxnId="{3209046C-646F-44F9-8013-ECB5DEFB0F08}">
      <dgm:prSet/>
      <dgm:spPr/>
      <dgm:t>
        <a:bodyPr/>
        <a:lstStyle/>
        <a:p>
          <a:endParaRPr lang="en-US"/>
        </a:p>
      </dgm:t>
    </dgm:pt>
    <dgm:pt modelId="{4057B8D4-E289-48B5-8EAD-DDF8FF922F3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dirty="0"/>
            <a:t>Expand the dataset to national or multi-state levels to enhance generalizability and enable regional.</a:t>
          </a:r>
        </a:p>
      </dgm:t>
    </dgm:pt>
    <dgm:pt modelId="{172E0C42-FA53-4132-9524-EC945C1D067A}" type="parTrans" cxnId="{80B78DFC-12EC-4E14-B6A7-D31A0206A497}">
      <dgm:prSet/>
      <dgm:spPr/>
      <dgm:t>
        <a:bodyPr/>
        <a:lstStyle/>
        <a:p>
          <a:endParaRPr lang="en-US"/>
        </a:p>
      </dgm:t>
    </dgm:pt>
    <dgm:pt modelId="{82165236-1657-4B66-8143-8B1D6528A506}" type="sibTrans" cxnId="{80B78DFC-12EC-4E14-B6A7-D31A0206A497}">
      <dgm:prSet/>
      <dgm:spPr/>
      <dgm:t>
        <a:bodyPr/>
        <a:lstStyle/>
        <a:p>
          <a:endParaRPr lang="en-US"/>
        </a:p>
      </dgm:t>
    </dgm:pt>
    <dgm:pt modelId="{AF7D0A65-8C2C-4390-858F-1A1FE5D5ACE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dirty="0"/>
            <a:t>Incorporate diverse contextual factors and complex models to reflect the multifaceted nature of EV adoption.</a:t>
          </a:r>
        </a:p>
      </dgm:t>
    </dgm:pt>
    <dgm:pt modelId="{104D25EA-D5E1-46DA-AC7C-7F63A9E0845F}" type="parTrans" cxnId="{14A03E31-B65A-409A-A4E9-E8ED5F4FAAA5}">
      <dgm:prSet/>
      <dgm:spPr/>
      <dgm:t>
        <a:bodyPr/>
        <a:lstStyle/>
        <a:p>
          <a:endParaRPr lang="en-US"/>
        </a:p>
      </dgm:t>
    </dgm:pt>
    <dgm:pt modelId="{F589CEEB-0FE2-40C7-A6B1-156C8458756F}" type="sibTrans" cxnId="{14A03E31-B65A-409A-A4E9-E8ED5F4FAAA5}">
      <dgm:prSet/>
      <dgm:spPr/>
      <dgm:t>
        <a:bodyPr/>
        <a:lstStyle/>
        <a:p>
          <a:endParaRPr lang="en-US"/>
        </a:p>
      </dgm:t>
    </dgm:pt>
    <dgm:pt modelId="{E425AD0C-30CC-47DE-B96E-87099EDCE4EB}" type="pres">
      <dgm:prSet presAssocID="{66158621-547A-4A1C-94A9-DD49D42689DA}" presName="root" presStyleCnt="0">
        <dgm:presLayoutVars>
          <dgm:dir/>
          <dgm:resizeHandles val="exact"/>
        </dgm:presLayoutVars>
      </dgm:prSet>
      <dgm:spPr/>
    </dgm:pt>
    <dgm:pt modelId="{E7C1CCA4-31A2-4027-99DA-A5B4C119ABD8}" type="pres">
      <dgm:prSet presAssocID="{16DCA4B2-BD0D-4C59-BCA6-AD27B38ACA1E}" presName="compNode" presStyleCnt="0"/>
      <dgm:spPr/>
    </dgm:pt>
    <dgm:pt modelId="{F6B0333F-BD8E-4A9A-B8BF-E308D929D981}" type="pres">
      <dgm:prSet presAssocID="{16DCA4B2-BD0D-4C59-BCA6-AD27B38ACA1E}" presName="bgRect" presStyleLbl="bgShp" presStyleIdx="0" presStyleCnt="6"/>
      <dgm:spPr/>
    </dgm:pt>
    <dgm:pt modelId="{89B5C1E9-74F1-4A5F-8FBE-03C104728397}" type="pres">
      <dgm:prSet presAssocID="{16DCA4B2-BD0D-4C59-BCA6-AD27B38ACA1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 with solid fill"/>
        </a:ext>
      </dgm:extLst>
    </dgm:pt>
    <dgm:pt modelId="{942BCA2B-21B7-4B82-91CB-10D3CD50E5C2}" type="pres">
      <dgm:prSet presAssocID="{16DCA4B2-BD0D-4C59-BCA6-AD27B38ACA1E}" presName="spaceRect" presStyleCnt="0"/>
      <dgm:spPr/>
    </dgm:pt>
    <dgm:pt modelId="{164B3C6C-437F-4444-891D-69B1DBC145DC}" type="pres">
      <dgm:prSet presAssocID="{16DCA4B2-BD0D-4C59-BCA6-AD27B38ACA1E}" presName="parTx" presStyleLbl="revTx" presStyleIdx="0" presStyleCnt="6">
        <dgm:presLayoutVars>
          <dgm:chMax val="0"/>
          <dgm:chPref val="0"/>
        </dgm:presLayoutVars>
      </dgm:prSet>
      <dgm:spPr/>
    </dgm:pt>
    <dgm:pt modelId="{ACED3240-71B4-44C6-98A1-A660E9B1C4D1}" type="pres">
      <dgm:prSet presAssocID="{84E857DF-04C8-45BB-A530-CE46C18F928F}" presName="sibTrans" presStyleCnt="0"/>
      <dgm:spPr/>
    </dgm:pt>
    <dgm:pt modelId="{CFD9CB5F-B51B-41CB-9205-55F0E8354E6F}" type="pres">
      <dgm:prSet presAssocID="{9E7FE16D-C62C-4FE7-8F5E-2209B3E2185D}" presName="compNode" presStyleCnt="0"/>
      <dgm:spPr/>
    </dgm:pt>
    <dgm:pt modelId="{BCEF848B-FD77-4DF7-BCBE-A4F3F0437F60}" type="pres">
      <dgm:prSet presAssocID="{9E7FE16D-C62C-4FE7-8F5E-2209B3E2185D}" presName="bgRect" presStyleLbl="bgShp" presStyleIdx="1" presStyleCnt="6"/>
      <dgm:spPr/>
    </dgm:pt>
    <dgm:pt modelId="{249E99DD-9147-44B3-84E7-3660C1FC49AF}" type="pres">
      <dgm:prSet presAssocID="{9E7FE16D-C62C-4FE7-8F5E-2209B3E2185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 with solid fill"/>
        </a:ext>
      </dgm:extLst>
    </dgm:pt>
    <dgm:pt modelId="{88CBE431-BD1F-4E2B-8DE8-8DE4A094C624}" type="pres">
      <dgm:prSet presAssocID="{9E7FE16D-C62C-4FE7-8F5E-2209B3E2185D}" presName="spaceRect" presStyleCnt="0"/>
      <dgm:spPr/>
    </dgm:pt>
    <dgm:pt modelId="{71CFA957-02EE-45F0-8788-B0354C01D721}" type="pres">
      <dgm:prSet presAssocID="{9E7FE16D-C62C-4FE7-8F5E-2209B3E2185D}" presName="parTx" presStyleLbl="revTx" presStyleIdx="1" presStyleCnt="6">
        <dgm:presLayoutVars>
          <dgm:chMax val="0"/>
          <dgm:chPref val="0"/>
        </dgm:presLayoutVars>
      </dgm:prSet>
      <dgm:spPr/>
    </dgm:pt>
    <dgm:pt modelId="{574EDC1A-683D-4A72-88FB-0D274D8BB70A}" type="pres">
      <dgm:prSet presAssocID="{267764F2-07DB-45E6-B6D8-D2B21F1D0FAD}" presName="sibTrans" presStyleCnt="0"/>
      <dgm:spPr/>
    </dgm:pt>
    <dgm:pt modelId="{DD5B1193-28DD-4DB6-9080-DF03E489B796}" type="pres">
      <dgm:prSet presAssocID="{01BCF269-1CB6-472E-A654-4266933430BF}" presName="compNode" presStyleCnt="0"/>
      <dgm:spPr/>
    </dgm:pt>
    <dgm:pt modelId="{D61F251F-D21D-490A-85BA-D68BF2AB17DF}" type="pres">
      <dgm:prSet presAssocID="{01BCF269-1CB6-472E-A654-4266933430BF}" presName="bgRect" presStyleLbl="bgShp" presStyleIdx="2" presStyleCnt="6"/>
      <dgm:spPr/>
    </dgm:pt>
    <dgm:pt modelId="{82912917-33F7-465C-80FA-092EDFFDF869}" type="pres">
      <dgm:prSet presAssocID="{01BCF269-1CB6-472E-A654-4266933430B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 60% with solid fill"/>
        </a:ext>
      </dgm:extLst>
    </dgm:pt>
    <dgm:pt modelId="{61E36261-BDA9-40B1-8E0F-C2223B98CEA2}" type="pres">
      <dgm:prSet presAssocID="{01BCF269-1CB6-472E-A654-4266933430BF}" presName="spaceRect" presStyleCnt="0"/>
      <dgm:spPr/>
    </dgm:pt>
    <dgm:pt modelId="{335D16BD-BFE8-4839-956E-FCF9D89A8294}" type="pres">
      <dgm:prSet presAssocID="{01BCF269-1CB6-472E-A654-4266933430BF}" presName="parTx" presStyleLbl="revTx" presStyleIdx="2" presStyleCnt="6">
        <dgm:presLayoutVars>
          <dgm:chMax val="0"/>
          <dgm:chPref val="0"/>
        </dgm:presLayoutVars>
      </dgm:prSet>
      <dgm:spPr/>
    </dgm:pt>
    <dgm:pt modelId="{9F3F22CE-28F3-4B28-B3F6-5F1436797FAC}" type="pres">
      <dgm:prSet presAssocID="{13B578C5-308E-4F12-93A8-0DDD0033AB01}" presName="sibTrans" presStyleCnt="0"/>
      <dgm:spPr/>
    </dgm:pt>
    <dgm:pt modelId="{4FAE78B6-4AB4-4F0C-8F81-81D06B0A89CE}" type="pres">
      <dgm:prSet presAssocID="{F503D42D-3F99-4768-BAC7-68FC56B1084E}" presName="compNode" presStyleCnt="0"/>
      <dgm:spPr/>
    </dgm:pt>
    <dgm:pt modelId="{EEC8D965-325F-4C77-BF24-9864D205D20F}" type="pres">
      <dgm:prSet presAssocID="{F503D42D-3F99-4768-BAC7-68FC56B1084E}" presName="bgRect" presStyleLbl="bgShp" presStyleIdx="3" presStyleCnt="6"/>
      <dgm:spPr/>
    </dgm:pt>
    <dgm:pt modelId="{4982C3B3-A9F9-4793-B362-5C7A43215A7F}" type="pres">
      <dgm:prSet presAssocID="{F503D42D-3F99-4768-BAC7-68FC56B1084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1D562ED9-D970-4E41-BB9C-3C5935C50880}" type="pres">
      <dgm:prSet presAssocID="{F503D42D-3F99-4768-BAC7-68FC56B1084E}" presName="spaceRect" presStyleCnt="0"/>
      <dgm:spPr/>
    </dgm:pt>
    <dgm:pt modelId="{B6AA2F2D-F8C8-4DF0-B6DD-DFEA2CF5DC53}" type="pres">
      <dgm:prSet presAssocID="{F503D42D-3F99-4768-BAC7-68FC56B1084E}" presName="parTx" presStyleLbl="revTx" presStyleIdx="3" presStyleCnt="6">
        <dgm:presLayoutVars>
          <dgm:chMax val="0"/>
          <dgm:chPref val="0"/>
        </dgm:presLayoutVars>
      </dgm:prSet>
      <dgm:spPr/>
    </dgm:pt>
    <dgm:pt modelId="{FADD8193-5213-4481-A43E-AFC0122F15AF}" type="pres">
      <dgm:prSet presAssocID="{0FFC8944-0A9D-4F15-8B1B-44917E9C7E38}" presName="sibTrans" presStyleCnt="0"/>
      <dgm:spPr/>
    </dgm:pt>
    <dgm:pt modelId="{72A3DB6A-0C2D-4946-9E5C-A47D92B9E0BE}" type="pres">
      <dgm:prSet presAssocID="{4057B8D4-E289-48B5-8EAD-DDF8FF922F3B}" presName="compNode" presStyleCnt="0"/>
      <dgm:spPr/>
    </dgm:pt>
    <dgm:pt modelId="{2468BD33-8F3D-4480-84F6-E21653C029B0}" type="pres">
      <dgm:prSet presAssocID="{4057B8D4-E289-48B5-8EAD-DDF8FF922F3B}" presName="bgRect" presStyleLbl="bgShp" presStyleIdx="4" presStyleCnt="6"/>
      <dgm:spPr/>
    </dgm:pt>
    <dgm:pt modelId="{6FCCADCB-ADA1-4307-8ECE-74DE6A0882A9}" type="pres">
      <dgm:prSet presAssocID="{4057B8D4-E289-48B5-8EAD-DDF8FF922F3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BD6E7D85-04B2-4532-AE14-8B554816A8D8}" type="pres">
      <dgm:prSet presAssocID="{4057B8D4-E289-48B5-8EAD-DDF8FF922F3B}" presName="spaceRect" presStyleCnt="0"/>
      <dgm:spPr/>
    </dgm:pt>
    <dgm:pt modelId="{1032A8F7-525A-43B7-98FE-1918004C07F6}" type="pres">
      <dgm:prSet presAssocID="{4057B8D4-E289-48B5-8EAD-DDF8FF922F3B}" presName="parTx" presStyleLbl="revTx" presStyleIdx="4" presStyleCnt="6">
        <dgm:presLayoutVars>
          <dgm:chMax val="0"/>
          <dgm:chPref val="0"/>
        </dgm:presLayoutVars>
      </dgm:prSet>
      <dgm:spPr/>
    </dgm:pt>
    <dgm:pt modelId="{5899BC8B-B36C-4FBC-8915-6A62C5E22611}" type="pres">
      <dgm:prSet presAssocID="{82165236-1657-4B66-8143-8B1D6528A506}" presName="sibTrans" presStyleCnt="0"/>
      <dgm:spPr/>
    </dgm:pt>
    <dgm:pt modelId="{D03FE930-B637-4591-AE7D-446D4BFD6BF8}" type="pres">
      <dgm:prSet presAssocID="{AF7D0A65-8C2C-4390-858F-1A1FE5D5ACE7}" presName="compNode" presStyleCnt="0"/>
      <dgm:spPr/>
    </dgm:pt>
    <dgm:pt modelId="{F763E877-9931-4243-A71F-A941B6FFF3DF}" type="pres">
      <dgm:prSet presAssocID="{AF7D0A65-8C2C-4390-858F-1A1FE5D5ACE7}" presName="bgRect" presStyleLbl="bgShp" presStyleIdx="5" presStyleCnt="6"/>
      <dgm:spPr/>
    </dgm:pt>
    <dgm:pt modelId="{4418E642-B8E7-4C2B-8B90-57701AB3F56D}" type="pres">
      <dgm:prSet presAssocID="{AF7D0A65-8C2C-4390-858F-1A1FE5D5ACE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91330C78-6A76-450D-A72C-6945126A256D}" type="pres">
      <dgm:prSet presAssocID="{AF7D0A65-8C2C-4390-858F-1A1FE5D5ACE7}" presName="spaceRect" presStyleCnt="0"/>
      <dgm:spPr/>
    </dgm:pt>
    <dgm:pt modelId="{156A23AF-BBCF-495E-BE14-A1CABE8A93F9}" type="pres">
      <dgm:prSet presAssocID="{AF7D0A65-8C2C-4390-858F-1A1FE5D5ACE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329680E-4E40-4476-BE9F-C26B55298CB2}" type="presOf" srcId="{16DCA4B2-BD0D-4C59-BCA6-AD27B38ACA1E}" destId="{164B3C6C-437F-4444-891D-69B1DBC145DC}" srcOrd="0" destOrd="0" presId="urn:microsoft.com/office/officeart/2018/2/layout/IconVerticalSolidList"/>
    <dgm:cxn modelId="{14A03E31-B65A-409A-A4E9-E8ED5F4FAAA5}" srcId="{66158621-547A-4A1C-94A9-DD49D42689DA}" destId="{AF7D0A65-8C2C-4390-858F-1A1FE5D5ACE7}" srcOrd="5" destOrd="0" parTransId="{104D25EA-D5E1-46DA-AC7C-7F63A9E0845F}" sibTransId="{F589CEEB-0FE2-40C7-A6B1-156C8458756F}"/>
    <dgm:cxn modelId="{0705043D-ECFC-4EE1-AB07-821027B5CA29}" type="presOf" srcId="{9E7FE16D-C62C-4FE7-8F5E-2209B3E2185D}" destId="{71CFA957-02EE-45F0-8788-B0354C01D721}" srcOrd="0" destOrd="0" presId="urn:microsoft.com/office/officeart/2018/2/layout/IconVerticalSolidList"/>
    <dgm:cxn modelId="{41BE986A-8089-438B-A5F8-66643FA14735}" type="presOf" srcId="{AF7D0A65-8C2C-4390-858F-1A1FE5D5ACE7}" destId="{156A23AF-BBCF-495E-BE14-A1CABE8A93F9}" srcOrd="0" destOrd="0" presId="urn:microsoft.com/office/officeart/2018/2/layout/IconVerticalSolidList"/>
    <dgm:cxn modelId="{3209046C-646F-44F9-8013-ECB5DEFB0F08}" srcId="{66158621-547A-4A1C-94A9-DD49D42689DA}" destId="{F503D42D-3F99-4768-BAC7-68FC56B1084E}" srcOrd="3" destOrd="0" parTransId="{B65A81A8-B9A6-4248-A9B5-44B8CE74B0B6}" sibTransId="{0FFC8944-0A9D-4F15-8B1B-44917E9C7E38}"/>
    <dgm:cxn modelId="{02880C4C-6375-4F3E-9BFA-7ADF5F76F9FA}" type="presOf" srcId="{F503D42D-3F99-4768-BAC7-68FC56B1084E}" destId="{B6AA2F2D-F8C8-4DF0-B6DD-DFEA2CF5DC53}" srcOrd="0" destOrd="0" presId="urn:microsoft.com/office/officeart/2018/2/layout/IconVerticalSolidList"/>
    <dgm:cxn modelId="{5C0A2185-8129-4768-A301-BC67E96E76FC}" srcId="{66158621-547A-4A1C-94A9-DD49D42689DA}" destId="{9E7FE16D-C62C-4FE7-8F5E-2209B3E2185D}" srcOrd="1" destOrd="0" parTransId="{8800E940-4B3B-475A-9E38-6D0AA7AE92A9}" sibTransId="{267764F2-07DB-45E6-B6D8-D2B21F1D0FAD}"/>
    <dgm:cxn modelId="{128F2C99-CEE7-4AF9-ADC4-B2496AA998A1}" srcId="{66158621-547A-4A1C-94A9-DD49D42689DA}" destId="{01BCF269-1CB6-472E-A654-4266933430BF}" srcOrd="2" destOrd="0" parTransId="{253DB6A4-DA98-4FA2-9CE8-EEA5204EF6FE}" sibTransId="{13B578C5-308E-4F12-93A8-0DDD0033AB01}"/>
    <dgm:cxn modelId="{EAF7709B-9A7C-4109-BFE4-E8C014043D7A}" type="presOf" srcId="{01BCF269-1CB6-472E-A654-4266933430BF}" destId="{335D16BD-BFE8-4839-956E-FCF9D89A8294}" srcOrd="0" destOrd="0" presId="urn:microsoft.com/office/officeart/2018/2/layout/IconVerticalSolidList"/>
    <dgm:cxn modelId="{E73DD19F-DD30-46D0-9BC1-4DC0B746F36D}" srcId="{66158621-547A-4A1C-94A9-DD49D42689DA}" destId="{16DCA4B2-BD0D-4C59-BCA6-AD27B38ACA1E}" srcOrd="0" destOrd="0" parTransId="{F1D09508-1854-4236-BEAC-C6200A2F3F77}" sibTransId="{84E857DF-04C8-45BB-A530-CE46C18F928F}"/>
    <dgm:cxn modelId="{260A19D6-5BBC-46EC-AF66-8BA1E88E1840}" type="presOf" srcId="{66158621-547A-4A1C-94A9-DD49D42689DA}" destId="{E425AD0C-30CC-47DE-B96E-87099EDCE4EB}" srcOrd="0" destOrd="0" presId="urn:microsoft.com/office/officeart/2018/2/layout/IconVerticalSolidList"/>
    <dgm:cxn modelId="{5D6825FC-6926-456C-AB19-644164AB6300}" type="presOf" srcId="{4057B8D4-E289-48B5-8EAD-DDF8FF922F3B}" destId="{1032A8F7-525A-43B7-98FE-1918004C07F6}" srcOrd="0" destOrd="0" presId="urn:microsoft.com/office/officeart/2018/2/layout/IconVerticalSolidList"/>
    <dgm:cxn modelId="{80B78DFC-12EC-4E14-B6A7-D31A0206A497}" srcId="{66158621-547A-4A1C-94A9-DD49D42689DA}" destId="{4057B8D4-E289-48B5-8EAD-DDF8FF922F3B}" srcOrd="4" destOrd="0" parTransId="{172E0C42-FA53-4132-9524-EC945C1D067A}" sibTransId="{82165236-1657-4B66-8143-8B1D6528A506}"/>
    <dgm:cxn modelId="{0D3B6B4D-488E-41E7-B5BB-6D0F0A152A41}" type="presParOf" srcId="{E425AD0C-30CC-47DE-B96E-87099EDCE4EB}" destId="{E7C1CCA4-31A2-4027-99DA-A5B4C119ABD8}" srcOrd="0" destOrd="0" presId="urn:microsoft.com/office/officeart/2018/2/layout/IconVerticalSolidList"/>
    <dgm:cxn modelId="{385F615F-A1D8-4097-A7CE-F2DB733A39EE}" type="presParOf" srcId="{E7C1CCA4-31A2-4027-99DA-A5B4C119ABD8}" destId="{F6B0333F-BD8E-4A9A-B8BF-E308D929D981}" srcOrd="0" destOrd="0" presId="urn:microsoft.com/office/officeart/2018/2/layout/IconVerticalSolidList"/>
    <dgm:cxn modelId="{5223E7D8-F307-480F-AC27-5E170C1866EB}" type="presParOf" srcId="{E7C1CCA4-31A2-4027-99DA-A5B4C119ABD8}" destId="{89B5C1E9-74F1-4A5F-8FBE-03C104728397}" srcOrd="1" destOrd="0" presId="urn:microsoft.com/office/officeart/2018/2/layout/IconVerticalSolidList"/>
    <dgm:cxn modelId="{94E8F1ED-116A-4DB0-B2E5-B76EADB68955}" type="presParOf" srcId="{E7C1CCA4-31A2-4027-99DA-A5B4C119ABD8}" destId="{942BCA2B-21B7-4B82-91CB-10D3CD50E5C2}" srcOrd="2" destOrd="0" presId="urn:microsoft.com/office/officeart/2018/2/layout/IconVerticalSolidList"/>
    <dgm:cxn modelId="{4A2C88C7-0544-4C88-8564-E14F0F22B175}" type="presParOf" srcId="{E7C1CCA4-31A2-4027-99DA-A5B4C119ABD8}" destId="{164B3C6C-437F-4444-891D-69B1DBC145DC}" srcOrd="3" destOrd="0" presId="urn:microsoft.com/office/officeart/2018/2/layout/IconVerticalSolidList"/>
    <dgm:cxn modelId="{293ED0DC-A90C-4A99-B858-0BEAD6E1F037}" type="presParOf" srcId="{E425AD0C-30CC-47DE-B96E-87099EDCE4EB}" destId="{ACED3240-71B4-44C6-98A1-A660E9B1C4D1}" srcOrd="1" destOrd="0" presId="urn:microsoft.com/office/officeart/2018/2/layout/IconVerticalSolidList"/>
    <dgm:cxn modelId="{5809BB46-F1DE-403E-BC82-455A94978709}" type="presParOf" srcId="{E425AD0C-30CC-47DE-B96E-87099EDCE4EB}" destId="{CFD9CB5F-B51B-41CB-9205-55F0E8354E6F}" srcOrd="2" destOrd="0" presId="urn:microsoft.com/office/officeart/2018/2/layout/IconVerticalSolidList"/>
    <dgm:cxn modelId="{2AD44127-3ADC-4363-A6A8-3B8E676DE6D3}" type="presParOf" srcId="{CFD9CB5F-B51B-41CB-9205-55F0E8354E6F}" destId="{BCEF848B-FD77-4DF7-BCBE-A4F3F0437F60}" srcOrd="0" destOrd="0" presId="urn:microsoft.com/office/officeart/2018/2/layout/IconVerticalSolidList"/>
    <dgm:cxn modelId="{CBA58B8B-D5DF-4793-8670-1219D2859ABD}" type="presParOf" srcId="{CFD9CB5F-B51B-41CB-9205-55F0E8354E6F}" destId="{249E99DD-9147-44B3-84E7-3660C1FC49AF}" srcOrd="1" destOrd="0" presId="urn:microsoft.com/office/officeart/2018/2/layout/IconVerticalSolidList"/>
    <dgm:cxn modelId="{92EB4DC1-42FC-4D67-9AEC-8A5C3CED5756}" type="presParOf" srcId="{CFD9CB5F-B51B-41CB-9205-55F0E8354E6F}" destId="{88CBE431-BD1F-4E2B-8DE8-8DE4A094C624}" srcOrd="2" destOrd="0" presId="urn:microsoft.com/office/officeart/2018/2/layout/IconVerticalSolidList"/>
    <dgm:cxn modelId="{2AC6009A-8005-4470-9287-A8FD613D508D}" type="presParOf" srcId="{CFD9CB5F-B51B-41CB-9205-55F0E8354E6F}" destId="{71CFA957-02EE-45F0-8788-B0354C01D721}" srcOrd="3" destOrd="0" presId="urn:microsoft.com/office/officeart/2018/2/layout/IconVerticalSolidList"/>
    <dgm:cxn modelId="{19D94F98-53DF-4DBF-9D6A-FE8A4C7217B3}" type="presParOf" srcId="{E425AD0C-30CC-47DE-B96E-87099EDCE4EB}" destId="{574EDC1A-683D-4A72-88FB-0D274D8BB70A}" srcOrd="3" destOrd="0" presId="urn:microsoft.com/office/officeart/2018/2/layout/IconVerticalSolidList"/>
    <dgm:cxn modelId="{DEC4F725-059C-4D00-95D8-261BFA9150A1}" type="presParOf" srcId="{E425AD0C-30CC-47DE-B96E-87099EDCE4EB}" destId="{DD5B1193-28DD-4DB6-9080-DF03E489B796}" srcOrd="4" destOrd="0" presId="urn:microsoft.com/office/officeart/2018/2/layout/IconVerticalSolidList"/>
    <dgm:cxn modelId="{B4F9E102-154A-4EA5-83B2-ECC38C3996F7}" type="presParOf" srcId="{DD5B1193-28DD-4DB6-9080-DF03E489B796}" destId="{D61F251F-D21D-490A-85BA-D68BF2AB17DF}" srcOrd="0" destOrd="0" presId="urn:microsoft.com/office/officeart/2018/2/layout/IconVerticalSolidList"/>
    <dgm:cxn modelId="{18211BAE-89E3-4028-BA95-1DF4A754B553}" type="presParOf" srcId="{DD5B1193-28DD-4DB6-9080-DF03E489B796}" destId="{82912917-33F7-465C-80FA-092EDFFDF869}" srcOrd="1" destOrd="0" presId="urn:microsoft.com/office/officeart/2018/2/layout/IconVerticalSolidList"/>
    <dgm:cxn modelId="{95A3E223-AAAD-49D4-B18E-821E08735DE0}" type="presParOf" srcId="{DD5B1193-28DD-4DB6-9080-DF03E489B796}" destId="{61E36261-BDA9-40B1-8E0F-C2223B98CEA2}" srcOrd="2" destOrd="0" presId="urn:microsoft.com/office/officeart/2018/2/layout/IconVerticalSolidList"/>
    <dgm:cxn modelId="{11B2D177-5C31-4C69-948F-7FDFF234A252}" type="presParOf" srcId="{DD5B1193-28DD-4DB6-9080-DF03E489B796}" destId="{335D16BD-BFE8-4839-956E-FCF9D89A8294}" srcOrd="3" destOrd="0" presId="urn:microsoft.com/office/officeart/2018/2/layout/IconVerticalSolidList"/>
    <dgm:cxn modelId="{5771B131-0810-4B22-825C-A86A839F27F0}" type="presParOf" srcId="{E425AD0C-30CC-47DE-B96E-87099EDCE4EB}" destId="{9F3F22CE-28F3-4B28-B3F6-5F1436797FAC}" srcOrd="5" destOrd="0" presId="urn:microsoft.com/office/officeart/2018/2/layout/IconVerticalSolidList"/>
    <dgm:cxn modelId="{802D276A-4091-4012-B434-5D52469D9411}" type="presParOf" srcId="{E425AD0C-30CC-47DE-B96E-87099EDCE4EB}" destId="{4FAE78B6-4AB4-4F0C-8F81-81D06B0A89CE}" srcOrd="6" destOrd="0" presId="urn:microsoft.com/office/officeart/2018/2/layout/IconVerticalSolidList"/>
    <dgm:cxn modelId="{3B2B26F2-DC1B-4684-839E-A4C6D43AD6DC}" type="presParOf" srcId="{4FAE78B6-4AB4-4F0C-8F81-81D06B0A89CE}" destId="{EEC8D965-325F-4C77-BF24-9864D205D20F}" srcOrd="0" destOrd="0" presId="urn:microsoft.com/office/officeart/2018/2/layout/IconVerticalSolidList"/>
    <dgm:cxn modelId="{172AED90-B730-461F-908C-ED3E6F23E3A0}" type="presParOf" srcId="{4FAE78B6-4AB4-4F0C-8F81-81D06B0A89CE}" destId="{4982C3B3-A9F9-4793-B362-5C7A43215A7F}" srcOrd="1" destOrd="0" presId="urn:microsoft.com/office/officeart/2018/2/layout/IconVerticalSolidList"/>
    <dgm:cxn modelId="{BB1D8D05-320D-4005-AF80-1109931A3B57}" type="presParOf" srcId="{4FAE78B6-4AB4-4F0C-8F81-81D06B0A89CE}" destId="{1D562ED9-D970-4E41-BB9C-3C5935C50880}" srcOrd="2" destOrd="0" presId="urn:microsoft.com/office/officeart/2018/2/layout/IconVerticalSolidList"/>
    <dgm:cxn modelId="{51CB0302-00AB-441A-82E3-23814DE9A055}" type="presParOf" srcId="{4FAE78B6-4AB4-4F0C-8F81-81D06B0A89CE}" destId="{B6AA2F2D-F8C8-4DF0-B6DD-DFEA2CF5DC53}" srcOrd="3" destOrd="0" presId="urn:microsoft.com/office/officeart/2018/2/layout/IconVerticalSolidList"/>
    <dgm:cxn modelId="{24C04E4B-4DEE-4FD4-AB53-F56044C98AB7}" type="presParOf" srcId="{E425AD0C-30CC-47DE-B96E-87099EDCE4EB}" destId="{FADD8193-5213-4481-A43E-AFC0122F15AF}" srcOrd="7" destOrd="0" presId="urn:microsoft.com/office/officeart/2018/2/layout/IconVerticalSolidList"/>
    <dgm:cxn modelId="{3F1ACC08-06AC-4F26-B8E0-A7B331277414}" type="presParOf" srcId="{E425AD0C-30CC-47DE-B96E-87099EDCE4EB}" destId="{72A3DB6A-0C2D-4946-9E5C-A47D92B9E0BE}" srcOrd="8" destOrd="0" presId="urn:microsoft.com/office/officeart/2018/2/layout/IconVerticalSolidList"/>
    <dgm:cxn modelId="{20C19402-3F18-48D3-A6E8-83B932973D8F}" type="presParOf" srcId="{72A3DB6A-0C2D-4946-9E5C-A47D92B9E0BE}" destId="{2468BD33-8F3D-4480-84F6-E21653C029B0}" srcOrd="0" destOrd="0" presId="urn:microsoft.com/office/officeart/2018/2/layout/IconVerticalSolidList"/>
    <dgm:cxn modelId="{D0E0CA76-D398-4157-8120-C04CA576F4C0}" type="presParOf" srcId="{72A3DB6A-0C2D-4946-9E5C-A47D92B9E0BE}" destId="{6FCCADCB-ADA1-4307-8ECE-74DE6A0882A9}" srcOrd="1" destOrd="0" presId="urn:microsoft.com/office/officeart/2018/2/layout/IconVerticalSolidList"/>
    <dgm:cxn modelId="{6E72CB13-F8D6-40C7-AC96-25421C293184}" type="presParOf" srcId="{72A3DB6A-0C2D-4946-9E5C-A47D92B9E0BE}" destId="{BD6E7D85-04B2-4532-AE14-8B554816A8D8}" srcOrd="2" destOrd="0" presId="urn:microsoft.com/office/officeart/2018/2/layout/IconVerticalSolidList"/>
    <dgm:cxn modelId="{9208D39C-00D9-4E96-BA2D-B2E8E7D7AA8B}" type="presParOf" srcId="{72A3DB6A-0C2D-4946-9E5C-A47D92B9E0BE}" destId="{1032A8F7-525A-43B7-98FE-1918004C07F6}" srcOrd="3" destOrd="0" presId="urn:microsoft.com/office/officeart/2018/2/layout/IconVerticalSolidList"/>
    <dgm:cxn modelId="{F3ACA6C2-E480-460A-A544-AA5AAA9EA150}" type="presParOf" srcId="{E425AD0C-30CC-47DE-B96E-87099EDCE4EB}" destId="{5899BC8B-B36C-4FBC-8915-6A62C5E22611}" srcOrd="9" destOrd="0" presId="urn:microsoft.com/office/officeart/2018/2/layout/IconVerticalSolidList"/>
    <dgm:cxn modelId="{93936AAD-1651-4963-B944-7B4B36CD4853}" type="presParOf" srcId="{E425AD0C-30CC-47DE-B96E-87099EDCE4EB}" destId="{D03FE930-B637-4591-AE7D-446D4BFD6BF8}" srcOrd="10" destOrd="0" presId="urn:microsoft.com/office/officeart/2018/2/layout/IconVerticalSolidList"/>
    <dgm:cxn modelId="{548DDD06-696D-45D7-868A-BEF22A4D312A}" type="presParOf" srcId="{D03FE930-B637-4591-AE7D-446D4BFD6BF8}" destId="{F763E877-9931-4243-A71F-A941B6FFF3DF}" srcOrd="0" destOrd="0" presId="urn:microsoft.com/office/officeart/2018/2/layout/IconVerticalSolidList"/>
    <dgm:cxn modelId="{0C985FDC-F5D7-4D20-994C-0F8702B366D2}" type="presParOf" srcId="{D03FE930-B637-4591-AE7D-446D4BFD6BF8}" destId="{4418E642-B8E7-4C2B-8B90-57701AB3F56D}" srcOrd="1" destOrd="0" presId="urn:microsoft.com/office/officeart/2018/2/layout/IconVerticalSolidList"/>
    <dgm:cxn modelId="{3A383768-2C39-48BB-9F74-0FFEAC5152BD}" type="presParOf" srcId="{D03FE930-B637-4591-AE7D-446D4BFD6BF8}" destId="{91330C78-6A76-450D-A72C-6945126A256D}" srcOrd="2" destOrd="0" presId="urn:microsoft.com/office/officeart/2018/2/layout/IconVerticalSolidList"/>
    <dgm:cxn modelId="{D3CD7D38-EAC3-44BC-AF01-1C84256C0036}" type="presParOf" srcId="{D03FE930-B637-4591-AE7D-446D4BFD6BF8}" destId="{156A23AF-BBCF-495E-BE14-A1CABE8A93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FE8A5-A5E3-174A-A3F4-B94EC967295B}">
      <dsp:nvSpPr>
        <dsp:cNvPr id="0" name=""/>
        <dsp:cNvSpPr/>
      </dsp:nvSpPr>
      <dsp:spPr>
        <a:xfrm>
          <a:off x="0" y="108176"/>
          <a:ext cx="1051560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/>
            <a:t>EVs are central to reducing transportation emissions, which account for 29% of U.S. greenhouse gases.</a:t>
          </a:r>
          <a:endParaRPr lang="en-US" sz="1400" kern="1200" dirty="0"/>
        </a:p>
      </dsp:txBody>
      <dsp:txXfrm>
        <a:off x="27149" y="135325"/>
        <a:ext cx="10461302" cy="501854"/>
      </dsp:txXfrm>
    </dsp:sp>
    <dsp:sp modelId="{EC6E189B-6F14-467B-8533-893E66CE43C7}">
      <dsp:nvSpPr>
        <dsp:cNvPr id="0" name=""/>
        <dsp:cNvSpPr/>
      </dsp:nvSpPr>
      <dsp:spPr>
        <a:xfrm>
          <a:off x="0" y="704648"/>
          <a:ext cx="1051560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 dirty="0"/>
            <a:t>Adoption varies widely across regions, with states like California leading and others lagging due to infrastructure, awareness, and economic disparities.</a:t>
          </a:r>
          <a:endParaRPr lang="en-US" sz="1400" kern="1200" dirty="0"/>
        </a:p>
      </dsp:txBody>
      <dsp:txXfrm>
        <a:off x="27149" y="731797"/>
        <a:ext cx="10461302" cy="501854"/>
      </dsp:txXfrm>
    </dsp:sp>
    <dsp:sp modelId="{84A2B1A2-74C9-41C7-8993-5F88A75C6111}">
      <dsp:nvSpPr>
        <dsp:cNvPr id="0" name=""/>
        <dsp:cNvSpPr/>
      </dsp:nvSpPr>
      <dsp:spPr>
        <a:xfrm>
          <a:off x="0" y="1301120"/>
          <a:ext cx="1051560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 dirty="0"/>
            <a:t>National trends are insufficient; localized analysis is essential to understand what drives or hinders EV adoption.</a:t>
          </a:r>
          <a:endParaRPr lang="en-US" sz="1400" kern="1200" dirty="0"/>
        </a:p>
      </dsp:txBody>
      <dsp:txXfrm>
        <a:off x="27149" y="1328269"/>
        <a:ext cx="10461302" cy="501854"/>
      </dsp:txXfrm>
    </dsp:sp>
    <dsp:sp modelId="{15A6CE07-BC21-4E6B-96E4-7D86030073C7}">
      <dsp:nvSpPr>
        <dsp:cNvPr id="0" name=""/>
        <dsp:cNvSpPr/>
      </dsp:nvSpPr>
      <dsp:spPr>
        <a:xfrm>
          <a:off x="0" y="1897592"/>
          <a:ext cx="1051560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 dirty="0"/>
            <a:t>This study uses machine learning (regression, clustering, PCA) on EV registration data to uncover key adoption patterns.</a:t>
          </a:r>
          <a:endParaRPr lang="en-US" sz="1400" kern="1200" dirty="0"/>
        </a:p>
      </dsp:txBody>
      <dsp:txXfrm>
        <a:off x="27149" y="1924741"/>
        <a:ext cx="10461302" cy="501854"/>
      </dsp:txXfrm>
    </dsp:sp>
    <dsp:sp modelId="{C747DB9A-7481-4FD0-9048-225268E8C6B7}">
      <dsp:nvSpPr>
        <dsp:cNvPr id="0" name=""/>
        <dsp:cNvSpPr/>
      </dsp:nvSpPr>
      <dsp:spPr>
        <a:xfrm>
          <a:off x="0" y="2494065"/>
          <a:ext cx="1051560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 dirty="0"/>
            <a:t>Electric range is used as a proxy for charging infrastructure confidence in the absence of direct infrastructure data.</a:t>
          </a:r>
          <a:endParaRPr lang="en-US" sz="1400" kern="1200" dirty="0"/>
        </a:p>
      </dsp:txBody>
      <dsp:txXfrm>
        <a:off x="27149" y="2521214"/>
        <a:ext cx="10461302" cy="501854"/>
      </dsp:txXfrm>
    </dsp:sp>
    <dsp:sp modelId="{3BBFE3CF-6E68-4A92-90F1-AB03CE3E5F09}">
      <dsp:nvSpPr>
        <dsp:cNvPr id="0" name=""/>
        <dsp:cNvSpPr/>
      </dsp:nvSpPr>
      <dsp:spPr>
        <a:xfrm>
          <a:off x="0" y="3090537"/>
          <a:ext cx="1051560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 dirty="0"/>
            <a:t>Socioeconomic factors and policies (e.g., income, education, incentives) are recognized as vital, though not fully modeled in this study.</a:t>
          </a:r>
          <a:endParaRPr lang="en-US" sz="1400" kern="1200" dirty="0"/>
        </a:p>
      </dsp:txBody>
      <dsp:txXfrm>
        <a:off x="27149" y="3117686"/>
        <a:ext cx="10461302" cy="501854"/>
      </dsp:txXfrm>
    </dsp:sp>
    <dsp:sp modelId="{F8126409-6457-485F-9208-FA466888908F}">
      <dsp:nvSpPr>
        <dsp:cNvPr id="0" name=""/>
        <dsp:cNvSpPr/>
      </dsp:nvSpPr>
      <dsp:spPr>
        <a:xfrm>
          <a:off x="0" y="3687009"/>
          <a:ext cx="1051560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 dirty="0"/>
            <a:t>The goal is to inform targeted policies and investments that support inclusive and effective EV adoption nationwide.</a:t>
          </a:r>
          <a:endParaRPr lang="en-US" sz="1400" kern="1200" dirty="0"/>
        </a:p>
      </dsp:txBody>
      <dsp:txXfrm>
        <a:off x="27149" y="3714158"/>
        <a:ext cx="10461302" cy="5018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7A367-19F3-844E-89C1-51561EE820C6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Kashyap Kandibanda</a:t>
          </a:r>
          <a:br>
            <a:rPr lang="en-US" sz="1100" b="1" i="0" u="none" kern="1200" dirty="0"/>
          </a:br>
          <a:r>
            <a:rPr lang="en-US" sz="1100" b="0" i="0" u="none" kern="1200" dirty="0"/>
            <a:t>Department of Data Analytics Engineering</a:t>
          </a:r>
          <a:br>
            <a:rPr lang="en-US" sz="1100" b="0" i="0" u="none" kern="1200" dirty="0"/>
          </a:br>
          <a:r>
            <a:rPr lang="en-US" sz="1100" b="0" i="0" u="none" kern="1200" dirty="0"/>
            <a:t>George Mason University, Fairfax, VA 22030</a:t>
          </a:r>
          <a:br>
            <a:rPr lang="en-US" sz="1100" b="0" i="0" u="none" kern="1200" dirty="0"/>
          </a:br>
          <a:r>
            <a:rPr lang="en-US" sz="1100" b="0" i="0" u="none" kern="1200" dirty="0"/>
            <a:t>Email: </a:t>
          </a:r>
          <a:r>
            <a:rPr lang="en-US" sz="1100" b="0" i="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kkandiba@gmu.edu</a:t>
          </a:r>
          <a:r>
            <a:rPr lang="en-US" sz="1100" b="0" i="0" u="none" kern="1200" dirty="0">
              <a:solidFill>
                <a:schemeClr val="bg1"/>
              </a:solidFill>
            </a:rPr>
            <a:t> </a:t>
          </a:r>
          <a:endParaRPr lang="en-US" sz="1100" b="1" u="sng" kern="1200" dirty="0"/>
        </a:p>
      </dsp:txBody>
      <dsp:txXfrm>
        <a:off x="0" y="39687"/>
        <a:ext cx="3286125" cy="1971675"/>
      </dsp:txXfrm>
    </dsp:sp>
    <dsp:sp modelId="{49E2B073-B213-7849-BA58-3D8E4061FA4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Raja Ruthvik Shetty</a:t>
          </a:r>
          <a:br>
            <a:rPr lang="en-US" sz="1100" b="1" i="0" u="none" kern="1200" dirty="0"/>
          </a:br>
          <a:r>
            <a:rPr lang="en-US" sz="1100" b="0" i="0" u="none" kern="1200" dirty="0"/>
            <a:t>Department of Data Analytics Engineering</a:t>
          </a:r>
          <a:br>
            <a:rPr lang="en-US" sz="1100" b="0" i="0" u="none" kern="1200" dirty="0"/>
          </a:br>
          <a:r>
            <a:rPr lang="en-US" sz="1100" b="0" i="0" u="none" kern="1200" dirty="0"/>
            <a:t>George Mason University, Fairfax, VA 22030</a:t>
          </a:r>
          <a:br>
            <a:rPr lang="en-US" sz="1100" b="0" i="0" u="none" kern="1200" dirty="0"/>
          </a:br>
          <a:r>
            <a:rPr lang="en-US" sz="1100" b="0" i="0" u="none" kern="1200" dirty="0"/>
            <a:t>Email: </a:t>
          </a:r>
          <a:r>
            <a:rPr lang="en-US" sz="1100" b="0" i="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rshetty4@gmu.edu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3614737" y="39687"/>
        <a:ext cx="3286125" cy="1971675"/>
      </dsp:txXfrm>
    </dsp:sp>
    <dsp:sp modelId="{9E8DA891-83FE-064F-903D-6EB39F72152C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Phani Satya Sai Pamarthi </a:t>
          </a:r>
          <a:br>
            <a:rPr lang="en-US" sz="1100" b="1" i="0" u="none" kern="1200" dirty="0"/>
          </a:br>
          <a:r>
            <a:rPr lang="en-US" sz="1100" b="0" i="0" u="none" kern="1200" dirty="0"/>
            <a:t>Department of Data Analytics Engineering</a:t>
          </a:r>
          <a:br>
            <a:rPr lang="en-US" sz="1100" b="0" i="0" u="none" kern="1200" dirty="0"/>
          </a:br>
          <a:r>
            <a:rPr lang="en-US" sz="1100" b="0" i="0" u="none" kern="1200" dirty="0"/>
            <a:t>George Mason University, Fairfax, VA 22030</a:t>
          </a:r>
          <a:br>
            <a:rPr lang="en-US" sz="1100" b="0" i="0" u="none" kern="1200" dirty="0"/>
          </a:br>
          <a:r>
            <a:rPr lang="en-US" sz="1100" b="0" i="0" u="none" kern="1200" dirty="0"/>
            <a:t>Email: </a:t>
          </a:r>
          <a:r>
            <a:rPr lang="en-US" sz="1100" b="0" i="0" u="sng" kern="1200" dirty="0"/>
            <a:t>ppamarth@gmu.edu</a:t>
          </a:r>
          <a:endParaRPr lang="en-US" sz="1100" b="1" kern="1200" dirty="0"/>
        </a:p>
      </dsp:txBody>
      <dsp:txXfrm>
        <a:off x="7229475" y="39687"/>
        <a:ext cx="3286125" cy="1971675"/>
      </dsp:txXfrm>
    </dsp:sp>
    <dsp:sp modelId="{B0F08367-5584-9241-9E11-205151F0BD09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Dhanushi Panga</a:t>
          </a:r>
          <a:br>
            <a:rPr lang="en-US" sz="1100" b="1" i="0" u="none" kern="1200" dirty="0"/>
          </a:br>
          <a:r>
            <a:rPr lang="en-US" sz="1100" b="0" i="0" u="none" kern="1200" dirty="0"/>
            <a:t>Department of Data Analytics Engineering</a:t>
          </a:r>
          <a:br>
            <a:rPr lang="en-US" sz="1100" b="0" i="0" u="none" kern="1200" dirty="0"/>
          </a:br>
          <a:r>
            <a:rPr lang="en-US" sz="1100" b="0" i="0" u="none" kern="1200" dirty="0"/>
            <a:t>George Mason University, Fairfax, VA 22030</a:t>
          </a:r>
          <a:br>
            <a:rPr lang="en-US" sz="1100" b="0" i="0" u="none" kern="1200" dirty="0"/>
          </a:br>
          <a:r>
            <a:rPr lang="en-US" sz="1100" b="0" i="0" u="none" kern="1200" dirty="0"/>
            <a:t>Email: </a:t>
          </a:r>
          <a:r>
            <a:rPr lang="en-US" sz="1100" b="0" i="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dpanga@gmu.edu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0" y="2339975"/>
        <a:ext cx="3286125" cy="1971675"/>
      </dsp:txXfrm>
    </dsp:sp>
    <dsp:sp modelId="{AEA7D486-04F2-574A-91D1-0BF541FC52FE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Rithvik Madhavaram</a:t>
          </a:r>
          <a:br>
            <a:rPr lang="en-US" sz="1100" b="1" i="0" u="none" kern="1200" dirty="0"/>
          </a:br>
          <a:r>
            <a:rPr lang="en-US" sz="1100" b="0" i="0" u="none" kern="1200" dirty="0"/>
            <a:t>Department of Data Analytics Engineering</a:t>
          </a:r>
          <a:br>
            <a:rPr lang="en-US" sz="1100" b="0" i="0" u="none" kern="1200" dirty="0"/>
          </a:br>
          <a:r>
            <a:rPr lang="en-US" sz="1100" b="0" i="0" u="none" kern="1200" dirty="0"/>
            <a:t>George Mason University, Fairfax, VA 22030</a:t>
          </a:r>
          <a:br>
            <a:rPr lang="en-US" sz="1100" b="0" i="0" u="none" kern="1200" dirty="0"/>
          </a:br>
          <a:r>
            <a:rPr lang="en-US" sz="1100" b="0" i="0" u="none" kern="1200" dirty="0"/>
            <a:t>Email: </a:t>
          </a:r>
          <a:r>
            <a:rPr lang="en-US" sz="1100" b="0" i="0" u="sng" kern="1200" dirty="0"/>
            <a:t>rmadhav2@gmu.edu</a:t>
          </a:r>
          <a:endParaRPr lang="en-US" sz="1100" b="1" u="sng" kern="1200" dirty="0"/>
        </a:p>
      </dsp:txBody>
      <dsp:txXfrm>
        <a:off x="3614737" y="2339975"/>
        <a:ext cx="3286125" cy="1971675"/>
      </dsp:txXfrm>
    </dsp:sp>
    <dsp:sp modelId="{4D5AF35A-CE52-AD47-B792-F541DDCE16CF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Mano Harsha Sappa</a:t>
          </a:r>
          <a:br>
            <a:rPr lang="en-US" sz="1100" b="1" i="0" u="none" kern="1200" dirty="0"/>
          </a:br>
          <a:r>
            <a:rPr lang="en-US" sz="1100" b="0" i="0" kern="1200" dirty="0"/>
            <a:t>Department of Data Analytics Engineering</a:t>
          </a:r>
          <a:br>
            <a:rPr lang="en-US" sz="1100" b="0" i="0" kern="1200" dirty="0"/>
          </a:br>
          <a:r>
            <a:rPr lang="en-US" sz="1100" b="0" i="0" kern="1200" dirty="0"/>
            <a:t>George Mason University, Fairfax, VA 22030</a:t>
          </a:r>
          <a:br>
            <a:rPr lang="en-US" sz="1100" b="0" i="0" u="none" kern="1200" dirty="0"/>
          </a:br>
          <a:r>
            <a:rPr lang="en-US" sz="1100" b="0" i="0" u="none" kern="1200" dirty="0"/>
            <a:t>Email: </a:t>
          </a:r>
          <a:r>
            <a:rPr lang="en-US" sz="1100" b="0" i="0" u="sng" kern="1200" dirty="0"/>
            <a:t>msappa@gmu.edu</a:t>
          </a:r>
          <a:endParaRPr lang="en-US" sz="1000" b="1" kern="1200" dirty="0"/>
        </a:p>
      </dsp:txBody>
      <dsp:txXfrm>
        <a:off x="7229475" y="2339975"/>
        <a:ext cx="3286125" cy="197167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623BD-AD9E-1E4F-807F-6FADDE2CDC9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7A68A-135A-694A-9C38-B12C76F8802D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Special thanks to Professor Dr. Can Nguyen for his expert guidance throughout the project. </a:t>
          </a:r>
          <a:endParaRPr lang="en-US" sz="3000" kern="1200" dirty="0"/>
        </a:p>
      </dsp:txBody>
      <dsp:txXfrm>
        <a:off x="0" y="0"/>
        <a:ext cx="10515600" cy="1087834"/>
      </dsp:txXfrm>
    </dsp:sp>
    <dsp:sp modelId="{6BA56031-F556-A64F-947C-88C797E7C2FC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457B0-5D27-8748-A981-6C2F9BDEBC02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Grateful to GTA Vishay Paka and Sarika Amudalapalli for their timely responses and consistent support. </a:t>
          </a:r>
          <a:endParaRPr lang="en-US" sz="3000" kern="1200" dirty="0"/>
        </a:p>
      </dsp:txBody>
      <dsp:txXfrm>
        <a:off x="0" y="1087834"/>
        <a:ext cx="10515600" cy="1087834"/>
      </dsp:txXfrm>
    </dsp:sp>
    <dsp:sp modelId="{B4901E61-8E40-6946-99AD-8490516A4402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6AC5F-6555-1C49-9920-6DB8D17E3251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Appreciation to George Mason University for providing the research infrastructure and tools. </a:t>
          </a:r>
          <a:endParaRPr lang="en-US" sz="3000" kern="1200"/>
        </a:p>
      </dsp:txBody>
      <dsp:txXfrm>
        <a:off x="0" y="2175669"/>
        <a:ext cx="10515600" cy="1087834"/>
      </dsp:txXfrm>
    </dsp:sp>
    <dsp:sp modelId="{E1D1DEB8-6DB6-8A46-9830-3F61AB8D3351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792E8-95D2-6744-9C51-3A6914A2983C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Successful execution made possible through excellent teamwork and collaboration.</a:t>
          </a:r>
          <a:endParaRPr lang="en-US" sz="3000" kern="1200"/>
        </a:p>
      </dsp:txBody>
      <dsp:txXfrm>
        <a:off x="0" y="3263503"/>
        <a:ext cx="1051560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806AC-C839-4922-937D-EC0D1289DB4D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C69D9-59ED-4A65-ADA1-CE9D8B3B21F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A82D1-29CD-4CF9-96CD-A915016ACF5E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To determine the impact of vehicle-specific characteristics (e.g., electric range, fuel type, model year) on EV adoption using linear regression and random forest models.</a:t>
          </a:r>
          <a:endParaRPr lang="en-US" sz="1700" b="0" kern="1200" dirty="0"/>
        </a:p>
      </dsp:txBody>
      <dsp:txXfrm>
        <a:off x="1057183" y="1805"/>
        <a:ext cx="9458416" cy="915310"/>
      </dsp:txXfrm>
    </dsp:sp>
    <dsp:sp modelId="{498FEBCE-BE3D-4059-891E-EAC581CBE592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AF53C-D482-4D7F-A5C4-6BAB65B3811C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D1146-EE7C-4EED-A88B-E0060A9F10F4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To apply K-Means clustering and PCA to identify natural groupings of EVs based on technical attributes that align with adoption patterns or policy-relevant segments.</a:t>
          </a:r>
        </a:p>
      </dsp:txBody>
      <dsp:txXfrm>
        <a:off x="1057183" y="1145944"/>
        <a:ext cx="9458416" cy="915310"/>
      </dsp:txXfrm>
    </dsp:sp>
    <dsp:sp modelId="{E1C00AB3-8633-48B4-8FA9-336E310BF291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5298B-9552-499A-B49E-25C107FDD8A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A14FD-AD84-4206-8E84-4ACDB3BBAF60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To analyse the relationship between electric range and EV adoption trends, using range as a proxy for charging infrastructure confidence.</a:t>
          </a:r>
        </a:p>
      </dsp:txBody>
      <dsp:txXfrm>
        <a:off x="1057183" y="2290082"/>
        <a:ext cx="9458416" cy="915310"/>
      </dsp:txXfrm>
    </dsp:sp>
    <dsp:sp modelId="{6DEAF500-6CCD-498F-8739-3D78684CEC1C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8EAFA-D229-477B-90CF-D9DB9F442ABB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27137-FCB3-4960-9C90-8C94757EEB4A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To highlight the importance of incorporating demographic and policy-related factors (e.g., income, education, incentives) into future studies to enhance understanding of regional EV adoption patterns.</a:t>
          </a:r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D2475-3EB6-44EB-9FE0-19B9D882D408}">
      <dsp:nvSpPr>
        <dsp:cNvPr id="0" name=""/>
        <dsp:cNvSpPr/>
      </dsp:nvSpPr>
      <dsp:spPr>
        <a:xfrm>
          <a:off x="15779" y="37517"/>
          <a:ext cx="660208" cy="6499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FC7AF-8876-41B6-B364-023764554131}">
      <dsp:nvSpPr>
        <dsp:cNvPr id="0" name=""/>
        <dsp:cNvSpPr/>
      </dsp:nvSpPr>
      <dsp:spPr>
        <a:xfrm>
          <a:off x="15779" y="879021"/>
          <a:ext cx="1886310" cy="1123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n-NO" sz="1800" kern="1200" dirty="0"/>
            <a:t>Gallagher, K. S., &amp; Muehlegger, E. </a:t>
          </a:r>
          <a:r>
            <a:rPr lang="en-US" sz="1800" kern="1200" dirty="0"/>
            <a:t>(2011)</a:t>
          </a:r>
        </a:p>
      </dsp:txBody>
      <dsp:txXfrm>
        <a:off x="15779" y="879021"/>
        <a:ext cx="1886310" cy="1123931"/>
      </dsp:txXfrm>
    </dsp:sp>
    <dsp:sp modelId="{8F6CDEDF-8C82-4A7F-940E-B59822531534}">
      <dsp:nvSpPr>
        <dsp:cNvPr id="0" name=""/>
        <dsp:cNvSpPr/>
      </dsp:nvSpPr>
      <dsp:spPr>
        <a:xfrm>
          <a:off x="15779" y="2092067"/>
          <a:ext cx="1886310" cy="240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i="1" kern="1200" dirty="0"/>
            <a:t>Theme: </a:t>
          </a:r>
          <a:r>
            <a:rPr lang="en-IN" sz="1400" i="0" kern="1200" dirty="0"/>
            <a:t>Financial Incentives</a:t>
          </a:r>
          <a:br>
            <a:rPr lang="en-IN" sz="1400" kern="1200" dirty="0"/>
          </a:br>
          <a:r>
            <a:rPr lang="en-IN" sz="1400" b="1" kern="1200" dirty="0"/>
            <a:t>Key Insight:</a:t>
          </a:r>
          <a:r>
            <a:rPr lang="en-IN" sz="1400" kern="1200" dirty="0"/>
            <a:t> Financial incentives such as tax credits and rebates significantly increase EV adoption, especially when they are visible, immediate, and easily accessible to consumers.</a:t>
          </a:r>
          <a:endParaRPr lang="en-US" sz="1400" kern="1200" dirty="0"/>
        </a:p>
      </dsp:txBody>
      <dsp:txXfrm>
        <a:off x="15779" y="2092067"/>
        <a:ext cx="1886310" cy="2401139"/>
      </dsp:txXfrm>
    </dsp:sp>
    <dsp:sp modelId="{846A47CC-0DE2-4D74-870D-91954FCD510F}">
      <dsp:nvSpPr>
        <dsp:cNvPr id="0" name=""/>
        <dsp:cNvSpPr/>
      </dsp:nvSpPr>
      <dsp:spPr>
        <a:xfrm>
          <a:off x="2232194" y="37517"/>
          <a:ext cx="660208" cy="6499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BB2F2-5179-40A1-8F19-AEF755DBB663}">
      <dsp:nvSpPr>
        <dsp:cNvPr id="0" name=""/>
        <dsp:cNvSpPr/>
      </dsp:nvSpPr>
      <dsp:spPr>
        <a:xfrm>
          <a:off x="2232194" y="879021"/>
          <a:ext cx="1886310" cy="1123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i-FI" sz="1800" b="1" i="0" kern="1200" dirty="0"/>
            <a:t>Axsen, J., &amp; Kurani, K. S. (2013)</a:t>
          </a:r>
          <a:endParaRPr lang="en-US" sz="1800" kern="1200" dirty="0"/>
        </a:p>
      </dsp:txBody>
      <dsp:txXfrm>
        <a:off x="2232194" y="879021"/>
        <a:ext cx="1886310" cy="1123931"/>
      </dsp:txXfrm>
    </dsp:sp>
    <dsp:sp modelId="{EDCC2931-9E15-4394-97C0-0E30B55A63FC}">
      <dsp:nvSpPr>
        <dsp:cNvPr id="0" name=""/>
        <dsp:cNvSpPr/>
      </dsp:nvSpPr>
      <dsp:spPr>
        <a:xfrm>
          <a:off x="2232194" y="2092067"/>
          <a:ext cx="1886310" cy="240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i="1" kern="1200" dirty="0"/>
            <a:t>Theme:</a:t>
          </a:r>
          <a:r>
            <a:rPr lang="en-IN" sz="1400" kern="1200" dirty="0"/>
            <a:t> Social Influence and Consumer Behavior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Key Insight: </a:t>
          </a:r>
          <a:r>
            <a:rPr lang="en-IN" sz="1400" kern="1200" dirty="0"/>
            <a:t>Social dynamics, including peer influence and identity signaling, play a critical role in shaping consumer interest and willingness to adopt EVs, beyond technical or financial factors.</a:t>
          </a:r>
          <a:endParaRPr lang="en-US" sz="1400" kern="1200" dirty="0"/>
        </a:p>
      </dsp:txBody>
      <dsp:txXfrm>
        <a:off x="2232194" y="2092067"/>
        <a:ext cx="1886310" cy="2401139"/>
      </dsp:txXfrm>
    </dsp:sp>
    <dsp:sp modelId="{01BBBD6B-AD1B-415A-8EFB-533AE7A627D7}">
      <dsp:nvSpPr>
        <dsp:cNvPr id="0" name=""/>
        <dsp:cNvSpPr/>
      </dsp:nvSpPr>
      <dsp:spPr>
        <a:xfrm>
          <a:off x="4448609" y="37517"/>
          <a:ext cx="660208" cy="6499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0F7DA-0B5E-4689-9C06-A8E7D0DA63DA}">
      <dsp:nvSpPr>
        <dsp:cNvPr id="0" name=""/>
        <dsp:cNvSpPr/>
      </dsp:nvSpPr>
      <dsp:spPr>
        <a:xfrm>
          <a:off x="4448609" y="879021"/>
          <a:ext cx="1886310" cy="1123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800" kern="1200" dirty="0"/>
            <a:t>Funke, S. Á., Gnann, T., &amp; Plötz, P. </a:t>
          </a:r>
          <a:r>
            <a:rPr lang="en-US" sz="1800" kern="1200" dirty="0"/>
            <a:t>(2019)</a:t>
          </a:r>
        </a:p>
      </dsp:txBody>
      <dsp:txXfrm>
        <a:off x="4448609" y="879021"/>
        <a:ext cx="1886310" cy="1123931"/>
      </dsp:txXfrm>
    </dsp:sp>
    <dsp:sp modelId="{A877E8A5-8218-4E18-B2DF-898FCEDD1A3C}">
      <dsp:nvSpPr>
        <dsp:cNvPr id="0" name=""/>
        <dsp:cNvSpPr/>
      </dsp:nvSpPr>
      <dsp:spPr>
        <a:xfrm>
          <a:off x="4448609" y="2092067"/>
          <a:ext cx="1886310" cy="240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i="1" kern="1200" dirty="0"/>
            <a:t>Theme: </a:t>
          </a:r>
          <a:r>
            <a:rPr lang="en-IN" sz="1400" i="0" kern="1200" dirty="0"/>
            <a:t>Technology Advancement and Charging Infrastructure</a:t>
          </a:r>
          <a:br>
            <a:rPr lang="en-IN" sz="1400" kern="1200" dirty="0"/>
          </a:br>
          <a:r>
            <a:rPr lang="en-IN" sz="1400" b="1" kern="1200" dirty="0"/>
            <a:t>Key Insight: </a:t>
          </a:r>
          <a:r>
            <a:rPr lang="en-IN" sz="1400" b="0" kern="1200" dirty="0"/>
            <a:t>Technical advancements, especially in battery range and charging speed, significantly improve user satisfaction and increase the likelihood of EV adoption across user segments.</a:t>
          </a:r>
          <a:endParaRPr lang="en-US" sz="1400" b="0" kern="1200" dirty="0"/>
        </a:p>
      </dsp:txBody>
      <dsp:txXfrm>
        <a:off x="4448609" y="2092067"/>
        <a:ext cx="1886310" cy="2401139"/>
      </dsp:txXfrm>
    </dsp:sp>
    <dsp:sp modelId="{580A173D-15BA-4397-99BD-3A9837EC6A49}">
      <dsp:nvSpPr>
        <dsp:cNvPr id="0" name=""/>
        <dsp:cNvSpPr/>
      </dsp:nvSpPr>
      <dsp:spPr>
        <a:xfrm>
          <a:off x="6665024" y="37517"/>
          <a:ext cx="660208" cy="6499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49303-7CC5-46EB-B14A-AA6936ACFCA5}">
      <dsp:nvSpPr>
        <dsp:cNvPr id="0" name=""/>
        <dsp:cNvSpPr/>
      </dsp:nvSpPr>
      <dsp:spPr>
        <a:xfrm>
          <a:off x="6665024" y="879021"/>
          <a:ext cx="1886310" cy="1123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 dirty="0"/>
            <a:t>Sierzchula, W., Bakker, S., Maat, K., &amp; van Wee, B. (2014).</a:t>
          </a:r>
          <a:endParaRPr lang="en-US" sz="1800" kern="1200" dirty="0"/>
        </a:p>
      </dsp:txBody>
      <dsp:txXfrm>
        <a:off x="6665024" y="879021"/>
        <a:ext cx="1886310" cy="1123931"/>
      </dsp:txXfrm>
    </dsp:sp>
    <dsp:sp modelId="{5697FFE5-87C0-45D2-BB9C-BDCE307C0B8A}">
      <dsp:nvSpPr>
        <dsp:cNvPr id="0" name=""/>
        <dsp:cNvSpPr/>
      </dsp:nvSpPr>
      <dsp:spPr>
        <a:xfrm>
          <a:off x="6665024" y="2092067"/>
          <a:ext cx="1886310" cy="240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i="1" kern="1200" dirty="0"/>
            <a:t>Theme: </a:t>
          </a:r>
          <a:r>
            <a:rPr lang="en-IN" sz="1400" i="0" kern="1200" dirty="0"/>
            <a:t>Financial Incentives and EV Uptake</a:t>
          </a:r>
          <a:br>
            <a:rPr lang="en-IN" sz="1400" kern="1200" dirty="0"/>
          </a:br>
          <a:r>
            <a:rPr lang="en-IN" sz="1400" b="1" kern="1200" dirty="0"/>
            <a:t>Key Insight:</a:t>
          </a:r>
          <a:r>
            <a:rPr lang="en-IN" sz="1400" kern="1200" dirty="0"/>
            <a:t> Government policies particularly purchase incentives and investment in charging infrastructure are among the strongest predictors of national EV market share.</a:t>
          </a:r>
          <a:endParaRPr lang="en-US" sz="1400" kern="1200" dirty="0"/>
        </a:p>
      </dsp:txBody>
      <dsp:txXfrm>
        <a:off x="6665024" y="2092067"/>
        <a:ext cx="1886310" cy="2401139"/>
      </dsp:txXfrm>
    </dsp:sp>
    <dsp:sp modelId="{5A95AC56-96D4-4BB7-967B-D228673A9CED}">
      <dsp:nvSpPr>
        <dsp:cNvPr id="0" name=""/>
        <dsp:cNvSpPr/>
      </dsp:nvSpPr>
      <dsp:spPr>
        <a:xfrm>
          <a:off x="8881438" y="37517"/>
          <a:ext cx="660208" cy="6499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EF5A8-6488-47FC-B0F0-D8F916429A33}">
      <dsp:nvSpPr>
        <dsp:cNvPr id="0" name=""/>
        <dsp:cNvSpPr/>
      </dsp:nvSpPr>
      <dsp:spPr>
        <a:xfrm>
          <a:off x="8881438" y="879021"/>
          <a:ext cx="1886310" cy="1123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 dirty="0"/>
            <a:t>Hardman, S., Shiu, E., &amp; Steinberger Wilckens, R. (2016)</a:t>
          </a:r>
          <a:endParaRPr lang="en-US" sz="1800" kern="1200" dirty="0"/>
        </a:p>
      </dsp:txBody>
      <dsp:txXfrm>
        <a:off x="8881438" y="879021"/>
        <a:ext cx="1886310" cy="1123931"/>
      </dsp:txXfrm>
    </dsp:sp>
    <dsp:sp modelId="{72287BBE-13E3-4124-A931-56516FF33D94}">
      <dsp:nvSpPr>
        <dsp:cNvPr id="0" name=""/>
        <dsp:cNvSpPr/>
      </dsp:nvSpPr>
      <dsp:spPr>
        <a:xfrm>
          <a:off x="8897218" y="1974075"/>
          <a:ext cx="1886310" cy="240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i="1" kern="1200" dirty="0"/>
            <a:t>Theme: Long-Term Adoption and Financial Incentives</a:t>
          </a:r>
          <a:br>
            <a:rPr lang="en-IN" sz="1400" kern="1200" dirty="0"/>
          </a:br>
          <a:r>
            <a:rPr lang="en-IN" sz="1400" b="1" kern="1200" dirty="0"/>
            <a:t>Key Insight:</a:t>
          </a:r>
          <a:r>
            <a:rPr lang="en-IN" sz="1400" kern="1200" dirty="0"/>
            <a:t> While short-term incentives drive initial EV purchases, long-term adoption depends on continued benefits such as fuel savings, maintenance cost reductions, and consistent policy support.</a:t>
          </a:r>
          <a:endParaRPr lang="en-US" sz="1400" kern="1200" dirty="0"/>
        </a:p>
      </dsp:txBody>
      <dsp:txXfrm>
        <a:off x="8897218" y="1974075"/>
        <a:ext cx="1886310" cy="240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652E2-7183-4AB5-BE6F-548AAF866A38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7C1EC-3983-4885-95CA-92CA827714C7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B7B70-CB86-4E3D-B37C-B228ED76A314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/>
            <a:t>Phase 1: Data Collection &amp; Preprocessing Data acquisition, cleaning, handling missing values</a:t>
          </a:r>
          <a:endParaRPr lang="en-US" sz="1900" kern="1200" dirty="0"/>
        </a:p>
      </dsp:txBody>
      <dsp:txXfrm>
        <a:off x="692764" y="1407"/>
        <a:ext cx="9822835" cy="599796"/>
      </dsp:txXfrm>
    </dsp:sp>
    <dsp:sp modelId="{3A97D723-D9D6-4D2D-AAE5-09030DDE9991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12F0D-4F53-49AD-86DF-74C6EDE8D163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71F75-A86B-4996-A256-76F3430E2CB7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/>
            <a:t>Phase 2: Exploratory Data Analysis (EDA)Descriptive statistics, visualizations, correlation analysis</a:t>
          </a:r>
          <a:endParaRPr lang="en-US" sz="1900" kern="1200" dirty="0"/>
        </a:p>
      </dsp:txBody>
      <dsp:txXfrm>
        <a:off x="692764" y="751152"/>
        <a:ext cx="9822835" cy="599796"/>
      </dsp:txXfrm>
    </dsp:sp>
    <dsp:sp modelId="{0BDA5D85-F677-45E1-B1D7-E3E31C06B2CE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AFB6C-56D7-4274-B78F-F1B95CAB1AF4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593F6-DDEA-4F18-BBC7-709F9FD6C848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/>
            <a:t>Phase 3: Model Development Regression, clustering, trend analysis</a:t>
          </a:r>
          <a:endParaRPr lang="en-US" sz="1900" kern="1200" dirty="0"/>
        </a:p>
      </dsp:txBody>
      <dsp:txXfrm>
        <a:off x="692764" y="1500898"/>
        <a:ext cx="9822835" cy="599796"/>
      </dsp:txXfrm>
    </dsp:sp>
    <dsp:sp modelId="{EA53DF49-48EB-43E2-B226-F577EEC19B87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DF1B3-B7A8-4A1F-B404-5B30E2B254AF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158E3-4105-486B-A23D-503625145F5B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/>
            <a:t>Phase 4: Policy Evaluation Assessing the impact of incentives and infrastructure</a:t>
          </a:r>
          <a:endParaRPr lang="en-US" sz="1900" kern="1200" dirty="0"/>
        </a:p>
      </dsp:txBody>
      <dsp:txXfrm>
        <a:off x="692764" y="2250643"/>
        <a:ext cx="9822835" cy="599796"/>
      </dsp:txXfrm>
    </dsp:sp>
    <dsp:sp modelId="{84AA9D1B-83A1-47FF-8A50-E8BA424EE083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5D059-4203-470C-8A84-6658ED960898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3C3E4-ED5E-4989-9638-D9317E605D99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/>
            <a:t>Phase 5: Interpretation &amp; Recommendations Drawing insights and policy recommendations</a:t>
          </a:r>
          <a:endParaRPr lang="en-US" sz="1900" kern="1200" dirty="0"/>
        </a:p>
      </dsp:txBody>
      <dsp:txXfrm>
        <a:off x="692764" y="3000388"/>
        <a:ext cx="9822835" cy="599796"/>
      </dsp:txXfrm>
    </dsp:sp>
    <dsp:sp modelId="{C34F5653-B4ED-41C7-BB79-EFCFAABCF8F6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C9F31-D5A1-4C2D-B478-76B6DBF52ED4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2646A-F1FB-432F-825D-BA2AD3FBBE71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/>
            <a:t>Phase 6: Report &amp; Presentation Documentation and final report preparation</a:t>
          </a:r>
          <a:endParaRPr lang="en-US" sz="1900" kern="1200" dirty="0"/>
        </a:p>
      </dsp:txBody>
      <dsp:txXfrm>
        <a:off x="692764" y="3750134"/>
        <a:ext cx="9822835" cy="5997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BFAE8-1651-45F3-9BD4-5F244E1A7B06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CA2DC-33AD-4653-B8CE-C6E522BB22D2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EAAA4-5A81-4358-A8EF-A3B5468033B1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sourced from DATA.GOV</a:t>
          </a:r>
        </a:p>
      </dsp:txBody>
      <dsp:txXfrm>
        <a:off x="1834517" y="469890"/>
        <a:ext cx="3148942" cy="1335915"/>
      </dsp:txXfrm>
    </dsp:sp>
    <dsp:sp modelId="{6E0963D8-9293-44CA-942B-2DB8D24CF93A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4909E-95ED-4FE1-AC30-75198E072016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DEC06-FD4D-4A36-BC99-778D9519F7BB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Focus on patterns of EV adoption</a:t>
          </a:r>
        </a:p>
      </dsp:txBody>
      <dsp:txXfrm>
        <a:off x="7154322" y="469890"/>
        <a:ext cx="3148942" cy="1335915"/>
      </dsp:txXfrm>
    </dsp:sp>
    <dsp:sp modelId="{40BE595A-14B9-4799-81CB-6E0081FF1334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814A8-C59C-4217-A5FA-BFC6C7C14D32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0C84F-5F59-43A4-AE3F-D3910817C12D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Features include model, model year, electric  </a:t>
          </a:r>
          <a:r>
            <a:rPr lang="en-IN" sz="1500" kern="1200" dirty="0"/>
            <a:t>vehicle type, electric range, and eligibility for Clean Alternative Fuel </a:t>
          </a:r>
          <a:r>
            <a:rPr lang="en-US" sz="1500" kern="1200" dirty="0"/>
            <a:t>car (CAFV) incentives county, postal code, and vehicle position coordinates.</a:t>
          </a:r>
        </a:p>
      </dsp:txBody>
      <dsp:txXfrm>
        <a:off x="1834517" y="2545532"/>
        <a:ext cx="3148942" cy="1335915"/>
      </dsp:txXfrm>
    </dsp:sp>
    <dsp:sp modelId="{F334D021-390F-4BA9-8B6F-E5060854F328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D8441-536F-4964-AD2F-0E07E5507A07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5F759-A321-41A9-9333-5409792B373F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dataset contains </a:t>
          </a:r>
          <a:r>
            <a:rPr lang="en-US" sz="1500" b="1" kern="1200" dirty="0"/>
            <a:t>223995 rows</a:t>
          </a:r>
          <a:r>
            <a:rPr lang="en-US" sz="1500" kern="1200" dirty="0"/>
            <a:t> and </a:t>
          </a:r>
          <a:r>
            <a:rPr lang="en-US" sz="1500" b="1" kern="1200" dirty="0"/>
            <a:t>17 columns</a:t>
          </a:r>
          <a:r>
            <a:rPr lang="en-US" sz="1500" kern="1200" dirty="0"/>
            <a:t>, providing a comprehensive overview of bridge conditions.</a:t>
          </a:r>
        </a:p>
      </dsp:txBody>
      <dsp:txXfrm>
        <a:off x="7154322" y="2545532"/>
        <a:ext cx="3148942" cy="13359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CAA87-6A24-3841-9B93-2D5E6636EB9D}">
      <dsp:nvSpPr>
        <dsp:cNvPr id="0" name=""/>
        <dsp:cNvSpPr/>
      </dsp:nvSpPr>
      <dsp:spPr>
        <a:xfrm>
          <a:off x="0" y="2660"/>
          <a:ext cx="10901516" cy="408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 Preparation</a:t>
          </a:r>
          <a:endParaRPr lang="en-US" sz="1800" kern="1200" dirty="0"/>
        </a:p>
      </dsp:txBody>
      <dsp:txXfrm>
        <a:off x="19937" y="22597"/>
        <a:ext cx="10861642" cy="368529"/>
      </dsp:txXfrm>
    </dsp:sp>
    <dsp:sp modelId="{3D024E34-018F-A54C-B9D3-F45B62E257B4}">
      <dsp:nvSpPr>
        <dsp:cNvPr id="0" name=""/>
        <dsp:cNvSpPr/>
      </dsp:nvSpPr>
      <dsp:spPr>
        <a:xfrm>
          <a:off x="0" y="411064"/>
          <a:ext cx="10901516" cy="78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123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Collected and cleaned EV registration data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Engineered features for improved model performance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Scaled data for consistent modeling.</a:t>
          </a:r>
          <a:endParaRPr lang="en-US" sz="1600" kern="1200" dirty="0"/>
        </a:p>
      </dsp:txBody>
      <dsp:txXfrm>
        <a:off x="0" y="411064"/>
        <a:ext cx="10901516" cy="781146"/>
      </dsp:txXfrm>
    </dsp:sp>
    <dsp:sp modelId="{1609DE1D-D348-884C-BCC7-50233AF6B861}">
      <dsp:nvSpPr>
        <dsp:cNvPr id="0" name=""/>
        <dsp:cNvSpPr/>
      </dsp:nvSpPr>
      <dsp:spPr>
        <a:xfrm>
          <a:off x="0" y="1192211"/>
          <a:ext cx="10901516" cy="408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Exploratory Analysis</a:t>
          </a:r>
          <a:endParaRPr lang="en-US" sz="1800" kern="1200" dirty="0"/>
        </a:p>
      </dsp:txBody>
      <dsp:txXfrm>
        <a:off x="19937" y="1212148"/>
        <a:ext cx="10861642" cy="368529"/>
      </dsp:txXfrm>
    </dsp:sp>
    <dsp:sp modelId="{66378075-B571-4AF2-B52D-25F7A7A9D244}">
      <dsp:nvSpPr>
        <dsp:cNvPr id="0" name=""/>
        <dsp:cNvSpPr/>
      </dsp:nvSpPr>
      <dsp:spPr>
        <a:xfrm>
          <a:off x="0" y="1600614"/>
          <a:ext cx="10901516" cy="78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123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Analysed correlations between key features.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Applied clustering to identify EV segments.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/>
            <a:t>Used PCA for data separability validation.</a:t>
          </a:r>
          <a:endParaRPr lang="en-US" sz="1600" kern="1200" dirty="0"/>
        </a:p>
      </dsp:txBody>
      <dsp:txXfrm>
        <a:off x="0" y="1600614"/>
        <a:ext cx="10901516" cy="781146"/>
      </dsp:txXfrm>
    </dsp:sp>
    <dsp:sp modelId="{D7224E84-8D21-FA43-B5D1-7492A428F29B}">
      <dsp:nvSpPr>
        <dsp:cNvPr id="0" name=""/>
        <dsp:cNvSpPr/>
      </dsp:nvSpPr>
      <dsp:spPr>
        <a:xfrm>
          <a:off x="0" y="2381761"/>
          <a:ext cx="10901516" cy="408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Modeling</a:t>
          </a:r>
          <a:endParaRPr lang="en-US" sz="1800" kern="1200" dirty="0"/>
        </a:p>
      </dsp:txBody>
      <dsp:txXfrm>
        <a:off x="19937" y="2401698"/>
        <a:ext cx="10861642" cy="368529"/>
      </dsp:txXfrm>
    </dsp:sp>
    <dsp:sp modelId="{AE5E3BEA-CB39-9D41-B93C-742CF800F558}">
      <dsp:nvSpPr>
        <dsp:cNvPr id="0" name=""/>
        <dsp:cNvSpPr/>
      </dsp:nvSpPr>
      <dsp:spPr>
        <a:xfrm>
          <a:off x="0" y="2790165"/>
          <a:ext cx="10901516" cy="78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123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Trained Random Forest for predictive analysis.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Evaluated Linear Regression and Decision Trees.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Applied K-Means clustering for segmentation.</a:t>
          </a:r>
          <a:endParaRPr lang="en-US" sz="1600" kern="1200" dirty="0"/>
        </a:p>
      </dsp:txBody>
      <dsp:txXfrm>
        <a:off x="0" y="2790165"/>
        <a:ext cx="10901516" cy="781146"/>
      </dsp:txXfrm>
    </dsp:sp>
    <dsp:sp modelId="{686F2245-2871-E24D-BA96-7EABF20B5E2C}">
      <dsp:nvSpPr>
        <dsp:cNvPr id="0" name=""/>
        <dsp:cNvSpPr/>
      </dsp:nvSpPr>
      <dsp:spPr>
        <a:xfrm>
          <a:off x="0" y="3571311"/>
          <a:ext cx="10901516" cy="408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Evaluation &amp; Output</a:t>
          </a:r>
          <a:endParaRPr lang="en-US" sz="1800" kern="1200" dirty="0"/>
        </a:p>
      </dsp:txBody>
      <dsp:txXfrm>
        <a:off x="19937" y="3591248"/>
        <a:ext cx="10861642" cy="368529"/>
      </dsp:txXfrm>
    </dsp:sp>
    <dsp:sp modelId="{8774F5E4-684F-974E-BF03-2D7418884002}">
      <dsp:nvSpPr>
        <dsp:cNvPr id="0" name=""/>
        <dsp:cNvSpPr/>
      </dsp:nvSpPr>
      <dsp:spPr>
        <a:xfrm>
          <a:off x="0" y="3979715"/>
          <a:ext cx="10901516" cy="78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123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/>
            <a:t>Random Forest achieved R² of 0.89.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Evaluated models using MSE and RMSE.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Provided insights for EV adoption strategies.</a:t>
          </a:r>
          <a:endParaRPr lang="en-US" sz="1600" kern="1200" dirty="0"/>
        </a:p>
      </dsp:txBody>
      <dsp:txXfrm>
        <a:off x="0" y="3979715"/>
        <a:ext cx="10901516" cy="7811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1117F-86E2-3741-8303-1D22515A1DD3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Random Forest (Regressor)</a:t>
          </a:r>
          <a:r>
            <a:rPr lang="en-US" sz="2600" kern="1200" dirty="0"/>
            <a:t>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Precision: 99.40%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Accuracy: 91.7%</a:t>
          </a:r>
        </a:p>
      </dsp:txBody>
      <dsp:txXfrm>
        <a:off x="0" y="39687"/>
        <a:ext cx="3286125" cy="1971675"/>
      </dsp:txXfrm>
    </dsp:sp>
    <dsp:sp modelId="{CB5F057C-761A-2C4C-B08B-13D04F7792A0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Linear Regression</a:t>
          </a:r>
          <a:r>
            <a:rPr lang="en-US" sz="2600" kern="1200" dirty="0"/>
            <a:t>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R² Score: 0.9966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Mean Squared Error: 24.91</a:t>
          </a:r>
        </a:p>
      </dsp:txBody>
      <dsp:txXfrm>
        <a:off x="3614737" y="39687"/>
        <a:ext cx="3286125" cy="1971675"/>
      </dsp:txXfrm>
    </dsp:sp>
    <dsp:sp modelId="{3B2CE5EE-483E-AE43-BF00-AC7F4F1A4DEE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Decision Tree</a:t>
          </a:r>
          <a:r>
            <a:rPr lang="en-US" sz="2600" kern="1200" dirty="0"/>
            <a:t>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RMSE: 0.543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Accuracy: 71%</a:t>
          </a:r>
        </a:p>
      </dsp:txBody>
      <dsp:txXfrm>
        <a:off x="7229475" y="39687"/>
        <a:ext cx="3286125" cy="1971675"/>
      </dsp:txXfrm>
    </dsp:sp>
    <dsp:sp modelId="{277A3DA0-7972-A54C-9D4A-59092225A1F2}">
      <dsp:nvSpPr>
        <dsp:cNvPr id="0" name=""/>
        <dsp:cNvSpPr/>
      </dsp:nvSpPr>
      <dsp:spPr>
        <a:xfrm>
          <a:off x="0" y="2330136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KMeans Clustering</a:t>
          </a:r>
          <a:r>
            <a:rPr lang="en-US" sz="2600" kern="1200" dirty="0"/>
            <a:t>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Low Adoption Area: 46,599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Moderate Adoption Area: 130,552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High Adoption Area: 46,826</a:t>
          </a:r>
        </a:p>
      </dsp:txBody>
      <dsp:txXfrm>
        <a:off x="0" y="2330136"/>
        <a:ext cx="3286125" cy="1971675"/>
      </dsp:txXfrm>
    </dsp:sp>
    <dsp:sp modelId="{F8B913A9-ABB1-B14F-A8DB-6E96EDCD1B24}">
      <dsp:nvSpPr>
        <dsp:cNvPr id="0" name=""/>
        <dsp:cNvSpPr/>
      </dsp:nvSpPr>
      <dsp:spPr>
        <a:xfrm>
          <a:off x="7084425" y="232031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Random Forest (Balanced)</a:t>
          </a:r>
          <a:r>
            <a:rPr lang="en-US" sz="2600" kern="1200" dirty="0"/>
            <a:t>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F1 Score: 90.83%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R²: 0.9964</a:t>
          </a:r>
        </a:p>
      </dsp:txBody>
      <dsp:txXfrm>
        <a:off x="7084425" y="2320317"/>
        <a:ext cx="3286125" cy="1971675"/>
      </dsp:txXfrm>
    </dsp:sp>
    <dsp:sp modelId="{77F1FC18-07F1-41D7-A6E1-17305374CA23}">
      <dsp:nvSpPr>
        <dsp:cNvPr id="0" name=""/>
        <dsp:cNvSpPr/>
      </dsp:nvSpPr>
      <dsp:spPr>
        <a:xfrm>
          <a:off x="3586904" y="2330491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Isolation Forest</a:t>
          </a:r>
          <a:r>
            <a:rPr lang="en-US" sz="2600" b="0" kern="1200" dirty="0"/>
            <a:t>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en-US" sz="2000" kern="1200" dirty="0"/>
            <a:t>Accuracy: 75%</a:t>
          </a:r>
        </a:p>
      </dsp:txBody>
      <dsp:txXfrm>
        <a:off x="3586904" y="2330491"/>
        <a:ext cx="3286125" cy="19716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0333F-BD8E-4A9A-B8BF-E308D929D981}">
      <dsp:nvSpPr>
        <dsp:cNvPr id="0" name=""/>
        <dsp:cNvSpPr/>
      </dsp:nvSpPr>
      <dsp:spPr>
        <a:xfrm>
          <a:off x="0" y="1509"/>
          <a:ext cx="10724535" cy="6431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5C1E9-74F1-4A5F-8FBE-03C104728397}">
      <dsp:nvSpPr>
        <dsp:cNvPr id="0" name=""/>
        <dsp:cNvSpPr/>
      </dsp:nvSpPr>
      <dsp:spPr>
        <a:xfrm>
          <a:off x="194544" y="146211"/>
          <a:ext cx="353717" cy="3537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B3C6C-437F-4444-891D-69B1DBC145DC}">
      <dsp:nvSpPr>
        <dsp:cNvPr id="0" name=""/>
        <dsp:cNvSpPr/>
      </dsp:nvSpPr>
      <dsp:spPr>
        <a:xfrm>
          <a:off x="742807" y="1509"/>
          <a:ext cx="9981727" cy="643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64" tIns="68064" rIns="68064" bIns="680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Insights from clustering can help guide marketing and infrastructure investment strategies for EV adoption.</a:t>
          </a:r>
          <a:endParaRPr lang="en-US" sz="1600" kern="1200" dirty="0"/>
        </a:p>
      </dsp:txBody>
      <dsp:txXfrm>
        <a:off x="742807" y="1509"/>
        <a:ext cx="9981727" cy="643123"/>
      </dsp:txXfrm>
    </dsp:sp>
    <dsp:sp modelId="{A62A5AE0-A018-4E82-BB4A-CC77487AF1C9}">
      <dsp:nvSpPr>
        <dsp:cNvPr id="0" name=""/>
        <dsp:cNvSpPr/>
      </dsp:nvSpPr>
      <dsp:spPr>
        <a:xfrm>
          <a:off x="0" y="805413"/>
          <a:ext cx="10724535" cy="6431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F21E3-D6DE-4AF0-8CB0-C04B228F76FE}">
      <dsp:nvSpPr>
        <dsp:cNvPr id="0" name=""/>
        <dsp:cNvSpPr/>
      </dsp:nvSpPr>
      <dsp:spPr>
        <a:xfrm>
          <a:off x="194544" y="950115"/>
          <a:ext cx="353717" cy="3537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B5A2D-C7CF-47E3-971B-816699D6A22F}">
      <dsp:nvSpPr>
        <dsp:cNvPr id="0" name=""/>
        <dsp:cNvSpPr/>
      </dsp:nvSpPr>
      <dsp:spPr>
        <a:xfrm>
          <a:off x="742807" y="805413"/>
          <a:ext cx="9981727" cy="643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64" tIns="68064" rIns="68064" bIns="680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Clustering identified three EV segments, from older hybrids to modern electric vehicles.</a:t>
          </a:r>
          <a:endParaRPr lang="en-US" sz="1600" kern="1200"/>
        </a:p>
      </dsp:txBody>
      <dsp:txXfrm>
        <a:off x="742807" y="805413"/>
        <a:ext cx="9981727" cy="643123"/>
      </dsp:txXfrm>
    </dsp:sp>
    <dsp:sp modelId="{92A75BBA-5196-4948-B82F-4E53340956A2}">
      <dsp:nvSpPr>
        <dsp:cNvPr id="0" name=""/>
        <dsp:cNvSpPr/>
      </dsp:nvSpPr>
      <dsp:spPr>
        <a:xfrm>
          <a:off x="0" y="1609317"/>
          <a:ext cx="10724535" cy="6431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E6E34-9579-4909-AC73-EDAD16175BB9}">
      <dsp:nvSpPr>
        <dsp:cNvPr id="0" name=""/>
        <dsp:cNvSpPr/>
      </dsp:nvSpPr>
      <dsp:spPr>
        <a:xfrm>
          <a:off x="194544" y="1754019"/>
          <a:ext cx="353717" cy="3537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69627-AF4A-443F-A05E-E6477D00F743}">
      <dsp:nvSpPr>
        <dsp:cNvPr id="0" name=""/>
        <dsp:cNvSpPr/>
      </dsp:nvSpPr>
      <dsp:spPr>
        <a:xfrm>
          <a:off x="742807" y="1595457"/>
          <a:ext cx="9981727" cy="643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64" tIns="68064" rIns="68064" bIns="680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Machine learning techniques (regression, clustering, PCA) were applied to transportation data, offering a repeatable pipeline for future research and policy evaluation.</a:t>
          </a:r>
          <a:endParaRPr lang="en-US" sz="1600" kern="1200" dirty="0"/>
        </a:p>
      </dsp:txBody>
      <dsp:txXfrm>
        <a:off x="742807" y="1595457"/>
        <a:ext cx="9981727" cy="643123"/>
      </dsp:txXfrm>
    </dsp:sp>
    <dsp:sp modelId="{2D38934B-4C50-41FB-A9C6-2BB878A845FF}">
      <dsp:nvSpPr>
        <dsp:cNvPr id="0" name=""/>
        <dsp:cNvSpPr/>
      </dsp:nvSpPr>
      <dsp:spPr>
        <a:xfrm>
          <a:off x="0" y="2413220"/>
          <a:ext cx="10724535" cy="6431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B8E33-9867-4DFE-B89E-8BEFD0804ABE}">
      <dsp:nvSpPr>
        <dsp:cNvPr id="0" name=""/>
        <dsp:cNvSpPr/>
      </dsp:nvSpPr>
      <dsp:spPr>
        <a:xfrm>
          <a:off x="194544" y="2557923"/>
          <a:ext cx="353717" cy="3537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080D8-F8E9-4C64-B39B-23E0A657B904}">
      <dsp:nvSpPr>
        <dsp:cNvPr id="0" name=""/>
        <dsp:cNvSpPr/>
      </dsp:nvSpPr>
      <dsp:spPr>
        <a:xfrm>
          <a:off x="742807" y="2413220"/>
          <a:ext cx="9981727" cy="643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64" tIns="68064" rIns="68064" bIns="680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Applied </a:t>
          </a:r>
          <a:r>
            <a:rPr lang="en-US" sz="1600" b="0" kern="1200"/>
            <a:t>Linear Regression, Decision Tree, Random Forest , K-Means Clustering and Isolation Forest</a:t>
          </a:r>
          <a:endParaRPr lang="en-US" sz="1400" kern="1200"/>
        </a:p>
      </dsp:txBody>
      <dsp:txXfrm>
        <a:off x="742807" y="2413220"/>
        <a:ext cx="9981727" cy="643123"/>
      </dsp:txXfrm>
    </dsp:sp>
    <dsp:sp modelId="{37C337B6-071A-4A51-9E5A-05A76496C070}">
      <dsp:nvSpPr>
        <dsp:cNvPr id="0" name=""/>
        <dsp:cNvSpPr/>
      </dsp:nvSpPr>
      <dsp:spPr>
        <a:xfrm>
          <a:off x="0" y="3217124"/>
          <a:ext cx="10724535" cy="6431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82F0A-E1AB-41F1-AD30-22195F4C30C8}">
      <dsp:nvSpPr>
        <dsp:cNvPr id="0" name=""/>
        <dsp:cNvSpPr/>
      </dsp:nvSpPr>
      <dsp:spPr>
        <a:xfrm>
          <a:off x="194544" y="3361827"/>
          <a:ext cx="353717" cy="3537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48763-E2EE-4579-9BE8-7FF39A881E5C}">
      <dsp:nvSpPr>
        <dsp:cNvPr id="0" name=""/>
        <dsp:cNvSpPr/>
      </dsp:nvSpPr>
      <dsp:spPr>
        <a:xfrm>
          <a:off x="742807" y="3217124"/>
          <a:ext cx="9981727" cy="643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64" tIns="68064" rIns="68064" bIns="680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/>
            <a:t>Random Forest Regression showed strong predictive accuracy (R² = 0.89), highlighting the importance of electric range and newer model years.</a:t>
          </a:r>
          <a:endParaRPr lang="en-US" sz="1600" kern="1200" dirty="0"/>
        </a:p>
      </dsp:txBody>
      <dsp:txXfrm>
        <a:off x="742807" y="3217124"/>
        <a:ext cx="9981727" cy="643123"/>
      </dsp:txXfrm>
    </dsp:sp>
    <dsp:sp modelId="{A8FBB2E3-FAD7-469D-8EAA-0874A153331B}">
      <dsp:nvSpPr>
        <dsp:cNvPr id="0" name=""/>
        <dsp:cNvSpPr/>
      </dsp:nvSpPr>
      <dsp:spPr>
        <a:xfrm>
          <a:off x="0" y="4021028"/>
          <a:ext cx="10724535" cy="6431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F0EDA-1E54-4EF8-BCA1-11BC7C92B9A4}">
      <dsp:nvSpPr>
        <dsp:cNvPr id="0" name=""/>
        <dsp:cNvSpPr/>
      </dsp:nvSpPr>
      <dsp:spPr>
        <a:xfrm>
          <a:off x="194544" y="4165731"/>
          <a:ext cx="353717" cy="3537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41EF3-DAB4-4F7D-8553-9ED06FCAE414}">
      <dsp:nvSpPr>
        <dsp:cNvPr id="0" name=""/>
        <dsp:cNvSpPr/>
      </dsp:nvSpPr>
      <dsp:spPr>
        <a:xfrm>
          <a:off x="742807" y="4022537"/>
          <a:ext cx="9981727" cy="643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64" tIns="68064" rIns="68064" bIns="680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/>
            <a:t>Clustering identified three EV segments, from older hybrids to modern electric vehicles.</a:t>
          </a:r>
          <a:endParaRPr lang="en-US" sz="1600" b="0" kern="1200" dirty="0"/>
        </a:p>
      </dsp:txBody>
      <dsp:txXfrm>
        <a:off x="742807" y="4022537"/>
        <a:ext cx="9981727" cy="6431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0333F-BD8E-4A9A-B8BF-E308D929D981}">
      <dsp:nvSpPr>
        <dsp:cNvPr id="0" name=""/>
        <dsp:cNvSpPr/>
      </dsp:nvSpPr>
      <dsp:spPr>
        <a:xfrm>
          <a:off x="0" y="1509"/>
          <a:ext cx="10515600" cy="64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5C1E9-74F1-4A5F-8FBE-03C104728397}">
      <dsp:nvSpPr>
        <dsp:cNvPr id="0" name=""/>
        <dsp:cNvSpPr/>
      </dsp:nvSpPr>
      <dsp:spPr>
        <a:xfrm>
          <a:off x="194544" y="146211"/>
          <a:ext cx="353717" cy="3537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B3C6C-437F-4444-891D-69B1DBC145DC}">
      <dsp:nvSpPr>
        <dsp:cNvPr id="0" name=""/>
        <dsp:cNvSpPr/>
      </dsp:nvSpPr>
      <dsp:spPr>
        <a:xfrm>
          <a:off x="742807" y="1509"/>
          <a:ext cx="9772792" cy="643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64" tIns="68064" rIns="68064" bIns="680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/>
            <a:t>The study used machine learning to analyse electric vehicle (EV) adoption trends, focusing on factors like electric range, model year, and vehicle type.</a:t>
          </a:r>
          <a:endParaRPr lang="en-US" sz="1600" b="0" kern="1200" dirty="0"/>
        </a:p>
      </dsp:txBody>
      <dsp:txXfrm>
        <a:off x="742807" y="1509"/>
        <a:ext cx="9772792" cy="643122"/>
      </dsp:txXfrm>
    </dsp:sp>
    <dsp:sp modelId="{BCEF848B-FD77-4DF7-BCBE-A4F3F0437F60}">
      <dsp:nvSpPr>
        <dsp:cNvPr id="0" name=""/>
        <dsp:cNvSpPr/>
      </dsp:nvSpPr>
      <dsp:spPr>
        <a:xfrm>
          <a:off x="0" y="805412"/>
          <a:ext cx="10515600" cy="64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E99DD-9147-44B3-84E7-3660C1FC49AF}">
      <dsp:nvSpPr>
        <dsp:cNvPr id="0" name=""/>
        <dsp:cNvSpPr/>
      </dsp:nvSpPr>
      <dsp:spPr>
        <a:xfrm>
          <a:off x="194544" y="950115"/>
          <a:ext cx="353717" cy="3537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FA957-02EE-45F0-8788-B0354C01D721}">
      <dsp:nvSpPr>
        <dsp:cNvPr id="0" name=""/>
        <dsp:cNvSpPr/>
      </dsp:nvSpPr>
      <dsp:spPr>
        <a:xfrm>
          <a:off x="742807" y="805412"/>
          <a:ext cx="9772792" cy="643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64" tIns="68064" rIns="68064" bIns="680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/>
            <a:t>Include state and local policy variables (e.g., incentives, rebates, infrastructure) to assess their statistical impact on EV registrations.</a:t>
          </a:r>
        </a:p>
      </dsp:txBody>
      <dsp:txXfrm>
        <a:off x="742807" y="805412"/>
        <a:ext cx="9772792" cy="643122"/>
      </dsp:txXfrm>
    </dsp:sp>
    <dsp:sp modelId="{D61F251F-D21D-490A-85BA-D68BF2AB17DF}">
      <dsp:nvSpPr>
        <dsp:cNvPr id="0" name=""/>
        <dsp:cNvSpPr/>
      </dsp:nvSpPr>
      <dsp:spPr>
        <a:xfrm>
          <a:off x="0" y="1609316"/>
          <a:ext cx="10515600" cy="64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12917-33F7-465C-80FA-092EDFFDF869}">
      <dsp:nvSpPr>
        <dsp:cNvPr id="0" name=""/>
        <dsp:cNvSpPr/>
      </dsp:nvSpPr>
      <dsp:spPr>
        <a:xfrm>
          <a:off x="194544" y="1754019"/>
          <a:ext cx="353717" cy="3537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D16BD-BFE8-4839-956E-FCF9D89A8294}">
      <dsp:nvSpPr>
        <dsp:cNvPr id="0" name=""/>
        <dsp:cNvSpPr/>
      </dsp:nvSpPr>
      <dsp:spPr>
        <a:xfrm>
          <a:off x="742807" y="1609316"/>
          <a:ext cx="9772792" cy="643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64" tIns="68064" rIns="68064" bIns="680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/>
            <a:t>Machine learning techniques (regression, clustering, PCA) were applied to transportation data, offering a repeatable pipeline for future research and policy evaluation.</a:t>
          </a:r>
        </a:p>
      </dsp:txBody>
      <dsp:txXfrm>
        <a:off x="742807" y="1609316"/>
        <a:ext cx="9772792" cy="643122"/>
      </dsp:txXfrm>
    </dsp:sp>
    <dsp:sp modelId="{EEC8D965-325F-4C77-BF24-9864D205D20F}">
      <dsp:nvSpPr>
        <dsp:cNvPr id="0" name=""/>
        <dsp:cNvSpPr/>
      </dsp:nvSpPr>
      <dsp:spPr>
        <a:xfrm>
          <a:off x="0" y="2413220"/>
          <a:ext cx="10515600" cy="64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2C3B3-A9F9-4793-B362-5C7A43215A7F}">
      <dsp:nvSpPr>
        <dsp:cNvPr id="0" name=""/>
        <dsp:cNvSpPr/>
      </dsp:nvSpPr>
      <dsp:spPr>
        <a:xfrm>
          <a:off x="194544" y="2557923"/>
          <a:ext cx="353717" cy="3537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A2F2D-F8C8-4DF0-B6DD-DFEA2CF5DC53}">
      <dsp:nvSpPr>
        <dsp:cNvPr id="0" name=""/>
        <dsp:cNvSpPr/>
      </dsp:nvSpPr>
      <dsp:spPr>
        <a:xfrm>
          <a:off x="742807" y="2413220"/>
          <a:ext cx="9772792" cy="643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64" tIns="68064" rIns="68064" bIns="680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/>
            <a:t>Insights from clustering can help guide marketing and infrastructure investment strategies for EV adoption.</a:t>
          </a:r>
        </a:p>
      </dsp:txBody>
      <dsp:txXfrm>
        <a:off x="742807" y="2413220"/>
        <a:ext cx="9772792" cy="643122"/>
      </dsp:txXfrm>
    </dsp:sp>
    <dsp:sp modelId="{2468BD33-8F3D-4480-84F6-E21653C029B0}">
      <dsp:nvSpPr>
        <dsp:cNvPr id="0" name=""/>
        <dsp:cNvSpPr/>
      </dsp:nvSpPr>
      <dsp:spPr>
        <a:xfrm>
          <a:off x="0" y="3217124"/>
          <a:ext cx="10515600" cy="64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CADCB-ADA1-4307-8ECE-74DE6A0882A9}">
      <dsp:nvSpPr>
        <dsp:cNvPr id="0" name=""/>
        <dsp:cNvSpPr/>
      </dsp:nvSpPr>
      <dsp:spPr>
        <a:xfrm>
          <a:off x="194544" y="3361826"/>
          <a:ext cx="353717" cy="3537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2A8F7-525A-43B7-98FE-1918004C07F6}">
      <dsp:nvSpPr>
        <dsp:cNvPr id="0" name=""/>
        <dsp:cNvSpPr/>
      </dsp:nvSpPr>
      <dsp:spPr>
        <a:xfrm>
          <a:off x="742807" y="3217124"/>
          <a:ext cx="9772792" cy="643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64" tIns="68064" rIns="68064" bIns="680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/>
            <a:t>Expand the dataset to national or multi-state levels to enhance generalizability and enable regional.</a:t>
          </a:r>
        </a:p>
      </dsp:txBody>
      <dsp:txXfrm>
        <a:off x="742807" y="3217124"/>
        <a:ext cx="9772792" cy="643122"/>
      </dsp:txXfrm>
    </dsp:sp>
    <dsp:sp modelId="{F763E877-9931-4243-A71F-A941B6FFF3DF}">
      <dsp:nvSpPr>
        <dsp:cNvPr id="0" name=""/>
        <dsp:cNvSpPr/>
      </dsp:nvSpPr>
      <dsp:spPr>
        <a:xfrm>
          <a:off x="0" y="4021027"/>
          <a:ext cx="10515600" cy="64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8E642-B8E7-4C2B-8B90-57701AB3F56D}">
      <dsp:nvSpPr>
        <dsp:cNvPr id="0" name=""/>
        <dsp:cNvSpPr/>
      </dsp:nvSpPr>
      <dsp:spPr>
        <a:xfrm>
          <a:off x="194544" y="4165730"/>
          <a:ext cx="353717" cy="3537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A23AF-BBCF-495E-BE14-A1CABE8A93F9}">
      <dsp:nvSpPr>
        <dsp:cNvPr id="0" name=""/>
        <dsp:cNvSpPr/>
      </dsp:nvSpPr>
      <dsp:spPr>
        <a:xfrm>
          <a:off x="742807" y="4021027"/>
          <a:ext cx="9772792" cy="643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64" tIns="68064" rIns="68064" bIns="680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/>
            <a:t>Incorporate diverse contextual factors and complex models to reflect the multifaceted nature of EV adoption.</a:t>
          </a:r>
        </a:p>
      </dsp:txBody>
      <dsp:txXfrm>
        <a:off x="742807" y="4021027"/>
        <a:ext cx="9772792" cy="643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6EACD-24F8-4B7D-AB1E-6C9F06861D3B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64774-91B9-494C-9930-740B01B4E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33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46B9-E403-4031-A44D-DE57DD59E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32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46B9-E403-4031-A44D-DE57DD59E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6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46B9-E403-4031-A44D-DE57DD59E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41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2811"/>
            <a:ext cx="10515600" cy="7778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DD99513A-288E-BB40-B7D8-61E4F8A8AA6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6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46B9-E403-4031-A44D-DE57DD59E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49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46B9-E403-4031-A44D-DE57DD59E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4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46B9-E403-4031-A44D-DE57DD59E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45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97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2E8A46B9-E403-4031-A44D-DE57DD59E86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6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46B9-E403-4031-A44D-DE57DD59E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10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46B9-E403-4031-A44D-DE57DD59E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84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46B9-E403-4031-A44D-DE57DD59E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41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A46B9-E403-4031-A44D-DE57DD59E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07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mason.gmu.edu/~rshetty4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ason.gmu.edu/~rshetty4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ason.gmu.edu/~rshetty4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ason.gmu.edu/~rshetty4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stiebrand.com/2023/10/20/10-electric-cars-2023-2024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son.gmu.edu/~rshetty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son.gmu.edu/~rshetty4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ason.gmu.edu/~rshetty4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65E55A2-886B-429F-852A-45A6402DD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C8EE7CA-2667-4595-9D9F-1312D8480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8" cy="6858000"/>
            <a:chOff x="0" y="-1"/>
            <a:chExt cx="12150168" cy="6858001"/>
          </a:xfrm>
          <a:solidFill>
            <a:schemeClr val="bg2">
              <a:alpha val="50000"/>
            </a:schemeClr>
          </a:solidFill>
        </p:grpSpPr>
        <p:pic>
          <p:nvPicPr>
            <p:cNvPr id="138" name="Graphic 137">
              <a:extLst>
                <a:ext uri="{FF2B5EF4-FFF2-40B4-BE49-F238E27FC236}">
                  <a16:creationId xmlns:a16="http://schemas.microsoft.com/office/drawing/2014/main" id="{DC78D0B3-F1E8-4B4B-B764-1E40D06FD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555" y="-1"/>
              <a:ext cx="3052480" cy="6858001"/>
            </a:xfrm>
            <a:prstGeom prst="rect">
              <a:avLst/>
            </a:prstGeom>
          </p:spPr>
        </p:pic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886309BE-2E90-40A5-BF91-70F0402C7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-1"/>
              <a:ext cx="3052480" cy="6858001"/>
            </a:xfrm>
            <a:prstGeom prst="rect">
              <a:avLst/>
            </a:prstGeom>
          </p:spPr>
        </p:pic>
        <p:pic>
          <p:nvPicPr>
            <p:cNvPr id="140" name="Graphic 139">
              <a:extLst>
                <a:ext uri="{FF2B5EF4-FFF2-40B4-BE49-F238E27FC236}">
                  <a16:creationId xmlns:a16="http://schemas.microsoft.com/office/drawing/2014/main" id="{44C950C8-232C-4FEE-9DF9-D2E33F306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97688" y="-1"/>
              <a:ext cx="3052480" cy="6858001"/>
            </a:xfrm>
            <a:prstGeom prst="rect">
              <a:avLst/>
            </a:prstGeom>
          </p:spPr>
        </p:pic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0B78C261-10A0-4843-A7CF-F66CF2EB1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63134" y="-1"/>
              <a:ext cx="3052480" cy="6858001"/>
            </a:xfrm>
            <a:prstGeom prst="rect">
              <a:avLst/>
            </a:prstGeom>
          </p:spPr>
        </p:pic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8F83AEE-44EB-41EB-8E79-4D5C90401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C31F9B3-1C72-4450-83BA-8B825D696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ABFA4-1D44-5C76-0062-B61A7203F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685797"/>
            <a:ext cx="5033176" cy="233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000" kern="1200" dirty="0">
                <a:latin typeface="+mj-lt"/>
                <a:ea typeface="+mj-ea"/>
                <a:cs typeface="+mj-cs"/>
              </a:rPr>
              <a:t>Team-6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82BFD-0564-EA0D-76FC-BA271F8DF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3131671"/>
            <a:ext cx="5033176" cy="291670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Raja Ruthvik Shetty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Phani Satya Sai Pamarthi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Dhanushi Panga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Rithvik Madhavaram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Kashyap Kandibanda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Mano Harsha Sappa</a:t>
            </a:r>
          </a:p>
        </p:txBody>
      </p:sp>
      <p:pic>
        <p:nvPicPr>
          <p:cNvPr id="7" name="Graphic 6" descr="Electric car outline">
            <a:extLst>
              <a:ext uri="{FF2B5EF4-FFF2-40B4-BE49-F238E27FC236}">
                <a16:creationId xmlns:a16="http://schemas.microsoft.com/office/drawing/2014/main" id="{2846E2DD-27B7-2712-2E9E-4033D62880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5595" y="685797"/>
            <a:ext cx="5486404" cy="5486404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DAA6B357-A355-4674-B4E9-C0378611D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36BC3D-02E5-8E5E-6179-D4DF7B0C12BD}"/>
              </a:ext>
            </a:extLst>
          </p:cNvPr>
          <p:cNvSpPr/>
          <p:nvPr/>
        </p:nvSpPr>
        <p:spPr>
          <a:xfrm>
            <a:off x="1531494" y="5943600"/>
            <a:ext cx="4902018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Website Link: </a:t>
            </a:r>
            <a:r>
              <a:rPr lang="en-US" dirty="0">
                <a:hlinkClick r:id="rId7"/>
              </a:rPr>
              <a:t>https://mason.gmu.edu/~rshetty4/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96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34D9-3985-74C6-E5DA-B8C4FB7D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graphicFrame>
        <p:nvGraphicFramePr>
          <p:cNvPr id="15" name="Subtitle 2">
            <a:extLst>
              <a:ext uri="{FF2B5EF4-FFF2-40B4-BE49-F238E27FC236}">
                <a16:creationId xmlns:a16="http://schemas.microsoft.com/office/drawing/2014/main" id="{25B3E73B-1E47-D784-2713-D23ED70B2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3093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7841C6D-A88C-EC18-EEDC-387BB5CE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513A-288E-BB40-B7D8-61E4F8A8AA64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79253970-248D-5CDC-FD81-038E0E774097}"/>
              </a:ext>
            </a:extLst>
          </p:cNvPr>
          <p:cNvSpPr/>
          <p:nvPr/>
        </p:nvSpPr>
        <p:spPr>
          <a:xfrm rot="16200000">
            <a:off x="187259" y="-205421"/>
            <a:ext cx="777877" cy="118872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b="0" dirty="0"/>
              <a:t>Introduction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6CE0A8-627A-3E7D-80EA-FA3484C0B97F}"/>
              </a:ext>
            </a:extLst>
          </p:cNvPr>
          <p:cNvSpPr/>
          <p:nvPr/>
        </p:nvSpPr>
        <p:spPr>
          <a:xfrm>
            <a:off x="1206245" y="1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Objectives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1642D3-2FCA-269C-98F4-7A2433456E43}"/>
              </a:ext>
            </a:extLst>
          </p:cNvPr>
          <p:cNvSpPr/>
          <p:nvPr/>
        </p:nvSpPr>
        <p:spPr>
          <a:xfrm>
            <a:off x="2430650" y="1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Related Work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315E41-E559-51C6-61FD-B8BBB3DB8D13}"/>
              </a:ext>
            </a:extLst>
          </p:cNvPr>
          <p:cNvSpPr/>
          <p:nvPr/>
        </p:nvSpPr>
        <p:spPr>
          <a:xfrm>
            <a:off x="365505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Project Timeline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FC6718-9B57-0C22-C9F1-3AC19265DC3D}"/>
              </a:ext>
            </a:extLst>
          </p:cNvPr>
          <p:cNvSpPr/>
          <p:nvPr/>
        </p:nvSpPr>
        <p:spPr>
          <a:xfrm>
            <a:off x="4879460" y="0"/>
            <a:ext cx="1188720" cy="7778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1" dirty="0"/>
              <a:t>Datasets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84E44A-1ECE-1B8C-32C5-535332A0CC29}"/>
              </a:ext>
            </a:extLst>
          </p:cNvPr>
          <p:cNvSpPr/>
          <p:nvPr/>
        </p:nvSpPr>
        <p:spPr>
          <a:xfrm>
            <a:off x="610386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Methods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493BA2-33C6-C137-14D1-E0C574E60905}"/>
              </a:ext>
            </a:extLst>
          </p:cNvPr>
          <p:cNvSpPr/>
          <p:nvPr/>
        </p:nvSpPr>
        <p:spPr>
          <a:xfrm>
            <a:off x="732827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Experimental Results &amp; Analysis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28A48-4D01-4404-890C-2E27E0FACC82}"/>
              </a:ext>
            </a:extLst>
          </p:cNvPr>
          <p:cNvSpPr/>
          <p:nvPr/>
        </p:nvSpPr>
        <p:spPr>
          <a:xfrm>
            <a:off x="855267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dirty="0"/>
              <a:t>Key Findings &amp; Insights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B56F43-7325-84E4-383E-D3BBAE0919EE}"/>
              </a:ext>
            </a:extLst>
          </p:cNvPr>
          <p:cNvSpPr/>
          <p:nvPr/>
        </p:nvSpPr>
        <p:spPr>
          <a:xfrm>
            <a:off x="977708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Conclusions</a:t>
            </a:r>
          </a:p>
        </p:txBody>
      </p:sp>
      <p:sp>
        <p:nvSpPr>
          <p:cNvPr id="25" name="Round Same Side Corner Rectangle 24">
            <a:extLst>
              <a:ext uri="{FF2B5EF4-FFF2-40B4-BE49-F238E27FC236}">
                <a16:creationId xmlns:a16="http://schemas.microsoft.com/office/drawing/2014/main" id="{E7EDF1DE-2261-9526-C99A-977E1397658B}"/>
              </a:ext>
            </a:extLst>
          </p:cNvPr>
          <p:cNvSpPr/>
          <p:nvPr/>
        </p:nvSpPr>
        <p:spPr>
          <a:xfrm rot="5400000">
            <a:off x="11208701" y="-205422"/>
            <a:ext cx="777877" cy="118872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600" dirty="0"/>
              <a:t>Acknowledge</a:t>
            </a:r>
          </a:p>
        </p:txBody>
      </p:sp>
    </p:spTree>
    <p:extLst>
      <p:ext uri="{BB962C8B-B14F-4D97-AF65-F5344CB8AC3E}">
        <p14:creationId xmlns:p14="http://schemas.microsoft.com/office/powerpoint/2010/main" val="355058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C2CC0-30F7-AC97-6F1F-6C56D56F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Presenter: </a:t>
            </a:r>
            <a:r>
              <a:rPr lang="en-US" b="1"/>
              <a:t>Rithvik Madhavaram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hlinkClick r:id="rId2"/>
              </a:rPr>
              <a:t> https://mason.gmu.edu/~rshetty4/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6FEFC-89E2-1CCE-851A-BDA80C6D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99513A-288E-BB40-B7D8-61E4F8A8AA64}" type="slidenum">
              <a:rPr lang="en-IN" smtClean="0"/>
              <a:pPr>
                <a:spcAft>
                  <a:spcPts val="600"/>
                </a:spcAft>
              </a:pPr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3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0C19D-BF71-58DB-5366-5AC15E652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6AB2-D785-5A72-6E2B-67FF6EE6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D67145A-1BBB-C926-DE97-49102DBD8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395961"/>
              </p:ext>
            </p:extLst>
          </p:nvPr>
        </p:nvGraphicFramePr>
        <p:xfrm>
          <a:off x="452285" y="1592826"/>
          <a:ext cx="10901516" cy="4763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FFC95E0-5028-21E8-7941-A196B534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513A-288E-BB40-B7D8-61E4F8A8AA64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5" name="Round Same Side Corner Rectangle 14">
            <a:extLst>
              <a:ext uri="{FF2B5EF4-FFF2-40B4-BE49-F238E27FC236}">
                <a16:creationId xmlns:a16="http://schemas.microsoft.com/office/drawing/2014/main" id="{6C7C6D7C-8892-D803-D22F-E516C577C782}"/>
              </a:ext>
            </a:extLst>
          </p:cNvPr>
          <p:cNvSpPr/>
          <p:nvPr/>
        </p:nvSpPr>
        <p:spPr>
          <a:xfrm rot="16200000">
            <a:off x="187259" y="-205421"/>
            <a:ext cx="777877" cy="118872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b="0" dirty="0"/>
              <a:t>Introduction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6CC5F9-41FB-DBE1-132E-D1F76EF283DB}"/>
              </a:ext>
            </a:extLst>
          </p:cNvPr>
          <p:cNvSpPr/>
          <p:nvPr/>
        </p:nvSpPr>
        <p:spPr>
          <a:xfrm>
            <a:off x="1206245" y="1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Objectives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5318D5-45E2-0CA3-01A6-05DAFED6B81C}"/>
              </a:ext>
            </a:extLst>
          </p:cNvPr>
          <p:cNvSpPr/>
          <p:nvPr/>
        </p:nvSpPr>
        <p:spPr>
          <a:xfrm>
            <a:off x="2430650" y="1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Related 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999747-23CD-88C3-3288-45979425B02E}"/>
              </a:ext>
            </a:extLst>
          </p:cNvPr>
          <p:cNvSpPr/>
          <p:nvPr/>
        </p:nvSpPr>
        <p:spPr>
          <a:xfrm>
            <a:off x="365505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Project Timeline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50071E-0620-79C4-B1AE-8A73A51F8266}"/>
              </a:ext>
            </a:extLst>
          </p:cNvPr>
          <p:cNvSpPr/>
          <p:nvPr/>
        </p:nvSpPr>
        <p:spPr>
          <a:xfrm>
            <a:off x="487946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Datasets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FB72FE-EE85-C1F1-A037-626AEFA56E38}"/>
              </a:ext>
            </a:extLst>
          </p:cNvPr>
          <p:cNvSpPr/>
          <p:nvPr/>
        </p:nvSpPr>
        <p:spPr>
          <a:xfrm>
            <a:off x="6103865" y="0"/>
            <a:ext cx="1188720" cy="7778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1" dirty="0"/>
              <a:t>Methods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5CFC51-35F2-6B2B-BE32-D2D98C65117A}"/>
              </a:ext>
            </a:extLst>
          </p:cNvPr>
          <p:cNvSpPr/>
          <p:nvPr/>
        </p:nvSpPr>
        <p:spPr>
          <a:xfrm>
            <a:off x="732827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Experimental Results &amp; Analysis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14B46B-E160-2BE4-7851-35BFFB3FCB30}"/>
              </a:ext>
            </a:extLst>
          </p:cNvPr>
          <p:cNvSpPr/>
          <p:nvPr/>
        </p:nvSpPr>
        <p:spPr>
          <a:xfrm>
            <a:off x="855267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dirty="0"/>
              <a:t>Key Findings &amp; Insights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FCDF41-E1B4-42DB-FE43-745F94D23E5C}"/>
              </a:ext>
            </a:extLst>
          </p:cNvPr>
          <p:cNvSpPr/>
          <p:nvPr/>
        </p:nvSpPr>
        <p:spPr>
          <a:xfrm>
            <a:off x="977708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Conclusions</a:t>
            </a:r>
          </a:p>
        </p:txBody>
      </p:sp>
      <p:sp>
        <p:nvSpPr>
          <p:cNvPr id="26" name="Round Same Side Corner Rectangle 25">
            <a:extLst>
              <a:ext uri="{FF2B5EF4-FFF2-40B4-BE49-F238E27FC236}">
                <a16:creationId xmlns:a16="http://schemas.microsoft.com/office/drawing/2014/main" id="{17BAE42C-7DED-EE48-2032-C4B0D56887AC}"/>
              </a:ext>
            </a:extLst>
          </p:cNvPr>
          <p:cNvSpPr/>
          <p:nvPr/>
        </p:nvSpPr>
        <p:spPr>
          <a:xfrm rot="5400000">
            <a:off x="11208701" y="-205422"/>
            <a:ext cx="777877" cy="118872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600" dirty="0"/>
              <a:t>Acknowledge</a:t>
            </a:r>
          </a:p>
        </p:txBody>
      </p:sp>
    </p:spTree>
    <p:extLst>
      <p:ext uri="{BB962C8B-B14F-4D97-AF65-F5344CB8AC3E}">
        <p14:creationId xmlns:p14="http://schemas.microsoft.com/office/powerpoint/2010/main" val="1673120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B1CDA-B6D5-65F5-A9DC-E80ACA13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Presenter: </a:t>
            </a:r>
            <a:r>
              <a:rPr lang="en-US" b="1"/>
              <a:t>Kashyap Kandibanda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hlinkClick r:id="rId2"/>
              </a:rPr>
              <a:t> https://mason.gmu.edu/~rshetty4/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7842-F5E6-7698-3DA4-35A48BCB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99513A-288E-BB40-B7D8-61E4F8A8AA64}" type="slidenum">
              <a:rPr lang="en-IN" smtClean="0"/>
              <a:pPr>
                <a:spcAft>
                  <a:spcPts val="600"/>
                </a:spcAft>
              </a:pPr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01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251AC8-1F98-BE26-F929-8CD112B86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BBCD-FD18-BEDA-9AB5-AC8AD114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Subtitle 2">
            <a:extLst>
              <a:ext uri="{FF2B5EF4-FFF2-40B4-BE49-F238E27FC236}">
                <a16:creationId xmlns:a16="http://schemas.microsoft.com/office/drawing/2014/main" id="{FACAF0CE-3788-D6CD-0389-6FE92A300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4690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AA02CF9-B4B2-8551-9166-8D591C4C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513A-288E-BB40-B7D8-61E4F8A8AA64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B96D681F-DED4-BAAB-522C-70F7F79428F6}"/>
              </a:ext>
            </a:extLst>
          </p:cNvPr>
          <p:cNvSpPr/>
          <p:nvPr/>
        </p:nvSpPr>
        <p:spPr>
          <a:xfrm rot="16200000">
            <a:off x="187259" y="-205421"/>
            <a:ext cx="777877" cy="118872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b="0" dirty="0"/>
              <a:t>Introduction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14B109-1E98-D867-6DCE-E11F7730E0F1}"/>
              </a:ext>
            </a:extLst>
          </p:cNvPr>
          <p:cNvSpPr/>
          <p:nvPr/>
        </p:nvSpPr>
        <p:spPr>
          <a:xfrm>
            <a:off x="1206245" y="1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Objectives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2C06C3-581A-5204-EE44-C06518BE7E41}"/>
              </a:ext>
            </a:extLst>
          </p:cNvPr>
          <p:cNvSpPr/>
          <p:nvPr/>
        </p:nvSpPr>
        <p:spPr>
          <a:xfrm>
            <a:off x="2430650" y="1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Related Work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5DD79D-5B58-E355-A726-131FA48DF476}"/>
              </a:ext>
            </a:extLst>
          </p:cNvPr>
          <p:cNvSpPr/>
          <p:nvPr/>
        </p:nvSpPr>
        <p:spPr>
          <a:xfrm>
            <a:off x="365505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Project Timeline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862653-694C-812A-437D-5DADB5DBF752}"/>
              </a:ext>
            </a:extLst>
          </p:cNvPr>
          <p:cNvSpPr/>
          <p:nvPr/>
        </p:nvSpPr>
        <p:spPr>
          <a:xfrm>
            <a:off x="487946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Datasets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FF0779-34C4-7CAB-DB12-DAF5FA3E2F07}"/>
              </a:ext>
            </a:extLst>
          </p:cNvPr>
          <p:cNvSpPr/>
          <p:nvPr/>
        </p:nvSpPr>
        <p:spPr>
          <a:xfrm>
            <a:off x="610386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Methods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B7104-0FEC-D5D6-537E-C838F232B9B9}"/>
              </a:ext>
            </a:extLst>
          </p:cNvPr>
          <p:cNvSpPr/>
          <p:nvPr/>
        </p:nvSpPr>
        <p:spPr>
          <a:xfrm>
            <a:off x="7328270" y="0"/>
            <a:ext cx="1188720" cy="7778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/>
              <a:t>Experimental Results &amp; Analysis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9178E2-E3FB-A2A6-7FDD-CFC90AA1FC4D}"/>
              </a:ext>
            </a:extLst>
          </p:cNvPr>
          <p:cNvSpPr/>
          <p:nvPr/>
        </p:nvSpPr>
        <p:spPr>
          <a:xfrm>
            <a:off x="855267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dirty="0"/>
              <a:t>Key Findings &amp; Insights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D2ACF5-DE76-674D-7705-692CA60A1DD7}"/>
              </a:ext>
            </a:extLst>
          </p:cNvPr>
          <p:cNvSpPr/>
          <p:nvPr/>
        </p:nvSpPr>
        <p:spPr>
          <a:xfrm>
            <a:off x="977708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Conclusions</a:t>
            </a:r>
          </a:p>
        </p:txBody>
      </p:sp>
      <p:sp>
        <p:nvSpPr>
          <p:cNvPr id="25" name="Round Same Side Corner Rectangle 24">
            <a:extLst>
              <a:ext uri="{FF2B5EF4-FFF2-40B4-BE49-F238E27FC236}">
                <a16:creationId xmlns:a16="http://schemas.microsoft.com/office/drawing/2014/main" id="{1DC71AB3-68B5-B1D3-C3C8-9ACCCBEB20C9}"/>
              </a:ext>
            </a:extLst>
          </p:cNvPr>
          <p:cNvSpPr/>
          <p:nvPr/>
        </p:nvSpPr>
        <p:spPr>
          <a:xfrm rot="5400000">
            <a:off x="11208701" y="-205422"/>
            <a:ext cx="777877" cy="118872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600" dirty="0"/>
              <a:t>Acknowledge</a:t>
            </a:r>
          </a:p>
        </p:txBody>
      </p:sp>
    </p:spTree>
    <p:extLst>
      <p:ext uri="{BB962C8B-B14F-4D97-AF65-F5344CB8AC3E}">
        <p14:creationId xmlns:p14="http://schemas.microsoft.com/office/powerpoint/2010/main" val="706914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97C644-9225-97A6-8DBD-E93988649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C0DE-C4E2-5CE1-92E8-2780EBAE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&amp; INSIGHTS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BB4ADD6-66DB-D6DF-44AC-05E4FF4F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46B9-E403-4031-A44D-DE57DD59E860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23" name="Round Same Side Corner Rectangle 22">
            <a:extLst>
              <a:ext uri="{FF2B5EF4-FFF2-40B4-BE49-F238E27FC236}">
                <a16:creationId xmlns:a16="http://schemas.microsoft.com/office/drawing/2014/main" id="{B27FE1B3-632B-DB71-7589-8E50C70A5EB0}"/>
              </a:ext>
            </a:extLst>
          </p:cNvPr>
          <p:cNvSpPr/>
          <p:nvPr/>
        </p:nvSpPr>
        <p:spPr>
          <a:xfrm rot="16200000">
            <a:off x="187259" y="-205421"/>
            <a:ext cx="777877" cy="118872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b="0" dirty="0"/>
              <a:t>Introduction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3834FB-5476-C441-CCCD-B2AA7506EB47}"/>
              </a:ext>
            </a:extLst>
          </p:cNvPr>
          <p:cNvSpPr/>
          <p:nvPr/>
        </p:nvSpPr>
        <p:spPr>
          <a:xfrm>
            <a:off x="1206245" y="1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Objectives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F4E4A6-660D-7C8C-766F-2776E6A24537}"/>
              </a:ext>
            </a:extLst>
          </p:cNvPr>
          <p:cNvSpPr/>
          <p:nvPr/>
        </p:nvSpPr>
        <p:spPr>
          <a:xfrm>
            <a:off x="2430650" y="1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Related Work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78922B-E4DA-B755-C6AD-D41266453CCE}"/>
              </a:ext>
            </a:extLst>
          </p:cNvPr>
          <p:cNvSpPr/>
          <p:nvPr/>
        </p:nvSpPr>
        <p:spPr>
          <a:xfrm>
            <a:off x="365505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Project Timeline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8D6285-674C-5B04-91F4-9EF7386DF0E9}"/>
              </a:ext>
            </a:extLst>
          </p:cNvPr>
          <p:cNvSpPr/>
          <p:nvPr/>
        </p:nvSpPr>
        <p:spPr>
          <a:xfrm>
            <a:off x="487946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Datasets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2D2D79-3EE3-7937-FBB3-42228CD1E151}"/>
              </a:ext>
            </a:extLst>
          </p:cNvPr>
          <p:cNvSpPr/>
          <p:nvPr/>
        </p:nvSpPr>
        <p:spPr>
          <a:xfrm>
            <a:off x="610386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Methods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9847CB-18AE-0C39-B793-031AA9F78CB0}"/>
              </a:ext>
            </a:extLst>
          </p:cNvPr>
          <p:cNvSpPr/>
          <p:nvPr/>
        </p:nvSpPr>
        <p:spPr>
          <a:xfrm>
            <a:off x="732827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Experimental Results &amp; Analysis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652335-9EEF-5F41-3F77-46804D4FC52D}"/>
              </a:ext>
            </a:extLst>
          </p:cNvPr>
          <p:cNvSpPr/>
          <p:nvPr/>
        </p:nvSpPr>
        <p:spPr>
          <a:xfrm>
            <a:off x="8552675" y="0"/>
            <a:ext cx="1188720" cy="7778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1" dirty="0"/>
              <a:t>Key Findings &amp; Insights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454071-7A3B-7685-2A72-7D6766DC357F}"/>
              </a:ext>
            </a:extLst>
          </p:cNvPr>
          <p:cNvSpPr/>
          <p:nvPr/>
        </p:nvSpPr>
        <p:spPr>
          <a:xfrm>
            <a:off x="977708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Conclusions</a:t>
            </a:r>
          </a:p>
        </p:txBody>
      </p:sp>
      <p:sp>
        <p:nvSpPr>
          <p:cNvPr id="32" name="Round Same Side Corner Rectangle 31">
            <a:extLst>
              <a:ext uri="{FF2B5EF4-FFF2-40B4-BE49-F238E27FC236}">
                <a16:creationId xmlns:a16="http://schemas.microsoft.com/office/drawing/2014/main" id="{4650DFF6-0E78-E181-A252-0EE02D5BFB08}"/>
              </a:ext>
            </a:extLst>
          </p:cNvPr>
          <p:cNvSpPr/>
          <p:nvPr/>
        </p:nvSpPr>
        <p:spPr>
          <a:xfrm rot="5400000">
            <a:off x="11208701" y="-205422"/>
            <a:ext cx="777877" cy="118872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600" dirty="0"/>
              <a:t>Acknowledge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E983E-B2B3-DD33-9BB3-410F6DEA6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453" y="1553498"/>
            <a:ext cx="4543974" cy="38837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rnd">
            <a:solidFill>
              <a:schemeClr val="tx1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D8C5BA-818A-2738-B0BE-8DDA85FC693A}"/>
              </a:ext>
            </a:extLst>
          </p:cNvPr>
          <p:cNvSpPr/>
          <p:nvPr/>
        </p:nvSpPr>
        <p:spPr>
          <a:xfrm>
            <a:off x="838200" y="5521939"/>
            <a:ext cx="10165079" cy="11995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Model Year &amp; Electric Range: Moderately negative correlation (-0.52). Newer models don’t always have longer ranges.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Base MSRP &amp; Range: Weak positive link (0.12), higher-priced EVs may have slightly better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Minimal correlation with geographic factors like District and Census Tract — limited regional influence.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060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B0DE34E-879D-D34C-2C96-83248E52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9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&amp; INSIGHTS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lide Number Placeholder 16">
            <a:extLst>
              <a:ext uri="{FF2B5EF4-FFF2-40B4-BE49-F238E27FC236}">
                <a16:creationId xmlns:a16="http://schemas.microsoft.com/office/drawing/2014/main" id="{63882A02-30F1-2AEA-DDF5-9BEA84E4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8A46B9-E403-4031-A44D-DE57DD59E860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22" name="Round Same Side Corner Rectangle 22">
            <a:extLst>
              <a:ext uri="{FF2B5EF4-FFF2-40B4-BE49-F238E27FC236}">
                <a16:creationId xmlns:a16="http://schemas.microsoft.com/office/drawing/2014/main" id="{EF6E0686-14C6-5B80-2F5B-EC90AA0BB267}"/>
              </a:ext>
            </a:extLst>
          </p:cNvPr>
          <p:cNvSpPr/>
          <p:nvPr/>
        </p:nvSpPr>
        <p:spPr>
          <a:xfrm rot="16200000">
            <a:off x="187259" y="-205421"/>
            <a:ext cx="777877" cy="118872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b="0" dirty="0"/>
              <a:t>Introduction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6846BD-01DE-E8D0-AF5B-DFA1325887CC}"/>
              </a:ext>
            </a:extLst>
          </p:cNvPr>
          <p:cNvSpPr/>
          <p:nvPr/>
        </p:nvSpPr>
        <p:spPr>
          <a:xfrm>
            <a:off x="1206245" y="1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Objectives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0AD9F3-D01A-360A-A6AB-0B840CCD2EB0}"/>
              </a:ext>
            </a:extLst>
          </p:cNvPr>
          <p:cNvSpPr/>
          <p:nvPr/>
        </p:nvSpPr>
        <p:spPr>
          <a:xfrm>
            <a:off x="2430650" y="1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Related Work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5B614E-F691-5F12-CD39-02F5032980C0}"/>
              </a:ext>
            </a:extLst>
          </p:cNvPr>
          <p:cNvSpPr/>
          <p:nvPr/>
        </p:nvSpPr>
        <p:spPr>
          <a:xfrm>
            <a:off x="365505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Project Timeline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5554F5-79F0-3378-70F9-DC5B4CEAB967}"/>
              </a:ext>
            </a:extLst>
          </p:cNvPr>
          <p:cNvSpPr/>
          <p:nvPr/>
        </p:nvSpPr>
        <p:spPr>
          <a:xfrm>
            <a:off x="487946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Datasets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B6470E-4EF2-0FC2-A9C4-167B8089866B}"/>
              </a:ext>
            </a:extLst>
          </p:cNvPr>
          <p:cNvSpPr/>
          <p:nvPr/>
        </p:nvSpPr>
        <p:spPr>
          <a:xfrm>
            <a:off x="610386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Methods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42BD9B-ACD1-8CA6-939E-F43BFEF3E5E9}"/>
              </a:ext>
            </a:extLst>
          </p:cNvPr>
          <p:cNvSpPr/>
          <p:nvPr/>
        </p:nvSpPr>
        <p:spPr>
          <a:xfrm>
            <a:off x="732827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Experimental Results &amp;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458027-A2A7-0C34-BB89-3EE7DB3502D6}"/>
              </a:ext>
            </a:extLst>
          </p:cNvPr>
          <p:cNvSpPr/>
          <p:nvPr/>
        </p:nvSpPr>
        <p:spPr>
          <a:xfrm>
            <a:off x="8552675" y="0"/>
            <a:ext cx="1188720" cy="7778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1" dirty="0"/>
              <a:t>Key Findings &amp; Insights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9ACD4C-9171-4688-D775-2E4C54C912EE}"/>
              </a:ext>
            </a:extLst>
          </p:cNvPr>
          <p:cNvSpPr/>
          <p:nvPr/>
        </p:nvSpPr>
        <p:spPr>
          <a:xfrm>
            <a:off x="977708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Conclusions</a:t>
            </a:r>
          </a:p>
        </p:txBody>
      </p:sp>
      <p:sp>
        <p:nvSpPr>
          <p:cNvPr id="31" name="Round Same Side Corner Rectangle 31">
            <a:extLst>
              <a:ext uri="{FF2B5EF4-FFF2-40B4-BE49-F238E27FC236}">
                <a16:creationId xmlns:a16="http://schemas.microsoft.com/office/drawing/2014/main" id="{E8F6E43B-0967-D00C-4C98-E960BE7493DA}"/>
              </a:ext>
            </a:extLst>
          </p:cNvPr>
          <p:cNvSpPr/>
          <p:nvPr/>
        </p:nvSpPr>
        <p:spPr>
          <a:xfrm rot="5400000">
            <a:off x="11208701" y="-205422"/>
            <a:ext cx="777877" cy="118872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600" dirty="0"/>
              <a:t>Acknowledge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ED7C6920-854F-7315-1117-8065F54DE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7" y="1694186"/>
            <a:ext cx="5308491" cy="440906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647DE620-10FD-4E5D-2920-4AB083E55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909" y="1694186"/>
            <a:ext cx="5304894" cy="440607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27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C03CE-3120-572A-4E4D-09B46AB09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6A94-C4A7-AB3F-3FC8-E2C05A4E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&amp; INSIGHTS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FB7402D-1811-63FC-ADA0-DF444A6C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46B9-E403-4031-A44D-DE57DD59E860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23" name="Round Same Side Corner Rectangle 22">
            <a:extLst>
              <a:ext uri="{FF2B5EF4-FFF2-40B4-BE49-F238E27FC236}">
                <a16:creationId xmlns:a16="http://schemas.microsoft.com/office/drawing/2014/main" id="{08575CA9-BA7E-AAC4-F486-6E5615806809}"/>
              </a:ext>
            </a:extLst>
          </p:cNvPr>
          <p:cNvSpPr/>
          <p:nvPr/>
        </p:nvSpPr>
        <p:spPr>
          <a:xfrm rot="16200000">
            <a:off x="187259" y="-205421"/>
            <a:ext cx="777877" cy="118872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b="0" dirty="0"/>
              <a:t>Introduction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F72A0D-F68B-B7AC-D95E-DEE28E04F7CB}"/>
              </a:ext>
            </a:extLst>
          </p:cNvPr>
          <p:cNvSpPr/>
          <p:nvPr/>
        </p:nvSpPr>
        <p:spPr>
          <a:xfrm>
            <a:off x="1206245" y="1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Objectives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5E9C02-358D-3D8D-495F-A9C19AAF187D}"/>
              </a:ext>
            </a:extLst>
          </p:cNvPr>
          <p:cNvSpPr/>
          <p:nvPr/>
        </p:nvSpPr>
        <p:spPr>
          <a:xfrm>
            <a:off x="2430650" y="1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Related Work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A7E29-D720-ACCE-42A9-F9C3DB1B107B}"/>
              </a:ext>
            </a:extLst>
          </p:cNvPr>
          <p:cNvSpPr/>
          <p:nvPr/>
        </p:nvSpPr>
        <p:spPr>
          <a:xfrm>
            <a:off x="365505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Project Timeline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2E3988-3EA6-5CF1-A7EB-C6D8ADA3A9A2}"/>
              </a:ext>
            </a:extLst>
          </p:cNvPr>
          <p:cNvSpPr/>
          <p:nvPr/>
        </p:nvSpPr>
        <p:spPr>
          <a:xfrm>
            <a:off x="487946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Datasets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F2B3F0-5568-8B72-D145-F0A03B36027E}"/>
              </a:ext>
            </a:extLst>
          </p:cNvPr>
          <p:cNvSpPr/>
          <p:nvPr/>
        </p:nvSpPr>
        <p:spPr>
          <a:xfrm>
            <a:off x="610386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Methods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2834B6-0DA0-9C53-F5AB-8B404C4F88BB}"/>
              </a:ext>
            </a:extLst>
          </p:cNvPr>
          <p:cNvSpPr/>
          <p:nvPr/>
        </p:nvSpPr>
        <p:spPr>
          <a:xfrm>
            <a:off x="732827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Experimental Results &amp; Analysis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43C5F2-599F-AF7F-C692-EAD691BCD354}"/>
              </a:ext>
            </a:extLst>
          </p:cNvPr>
          <p:cNvSpPr/>
          <p:nvPr/>
        </p:nvSpPr>
        <p:spPr>
          <a:xfrm>
            <a:off x="8552675" y="0"/>
            <a:ext cx="1188720" cy="7778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1" dirty="0"/>
              <a:t>Key Findings &amp; Insights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8BA688-7474-DAC5-623E-F6250158C000}"/>
              </a:ext>
            </a:extLst>
          </p:cNvPr>
          <p:cNvSpPr/>
          <p:nvPr/>
        </p:nvSpPr>
        <p:spPr>
          <a:xfrm>
            <a:off x="977708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Conclusions</a:t>
            </a:r>
          </a:p>
        </p:txBody>
      </p:sp>
      <p:sp>
        <p:nvSpPr>
          <p:cNvPr id="32" name="Round Same Side Corner Rectangle 31">
            <a:extLst>
              <a:ext uri="{FF2B5EF4-FFF2-40B4-BE49-F238E27FC236}">
                <a16:creationId xmlns:a16="http://schemas.microsoft.com/office/drawing/2014/main" id="{472AEAB9-6400-6D40-9C76-2C05189ADEDB}"/>
              </a:ext>
            </a:extLst>
          </p:cNvPr>
          <p:cNvSpPr/>
          <p:nvPr/>
        </p:nvSpPr>
        <p:spPr>
          <a:xfrm rot="5400000">
            <a:off x="11208701" y="-205422"/>
            <a:ext cx="777877" cy="118872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600" dirty="0"/>
              <a:t>Acknowledge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354D7-A22D-E1C3-9E9C-B79DA4B74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161" y="3363831"/>
            <a:ext cx="4701947" cy="1691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8F4B2D-F619-9F5D-3722-4D535F817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92" y="2149466"/>
            <a:ext cx="6392770" cy="37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42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BC35-BA70-66D4-542D-65E8F91C2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rtl="0" eaLnBrk="1" latinLnBrk="0" hangingPunct="1">
              <a:spcBef>
                <a:spcPts val="1000"/>
              </a:spcBef>
              <a:buClrTx/>
              <a:buSzPts val="2200"/>
              <a:buNone/>
            </a:pPr>
            <a:r>
              <a:rPr lang="en-US" dirty="0"/>
              <a:t>Presenter: </a:t>
            </a:r>
            <a:r>
              <a:rPr lang="en-US" b="1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Mano Harsha Sappa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hlinkClick r:id="rId2"/>
              </a:rPr>
              <a:t> https://mason.gmu.edu/~rshetty4/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37BA5-01B0-AFD4-9341-5C50F991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99513A-288E-BB40-B7D8-61E4F8A8AA64}" type="slidenum">
              <a:rPr lang="en-IN" smtClean="0"/>
              <a:pPr>
                <a:spcAft>
                  <a:spcPts val="600"/>
                </a:spcAft>
              </a:pPr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705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FB914-C191-2F90-FAFD-3C13238F3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BEE5-F778-012D-20F6-3B389C30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Content Placeholder 13">
            <a:extLst>
              <a:ext uri="{FF2B5EF4-FFF2-40B4-BE49-F238E27FC236}">
                <a16:creationId xmlns:a16="http://schemas.microsoft.com/office/drawing/2014/main" id="{6426D34D-8F11-4C3F-DE43-162E5EE28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653592"/>
              </p:ext>
            </p:extLst>
          </p:nvPr>
        </p:nvGraphicFramePr>
        <p:xfrm>
          <a:off x="629265" y="1690689"/>
          <a:ext cx="10724535" cy="4665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6F91D9B-324D-2A1F-B09C-52D9F0E9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513A-288E-BB40-B7D8-61E4F8A8AA64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15" name="Round Same Side Corner Rectangle 14">
            <a:extLst>
              <a:ext uri="{FF2B5EF4-FFF2-40B4-BE49-F238E27FC236}">
                <a16:creationId xmlns:a16="http://schemas.microsoft.com/office/drawing/2014/main" id="{3F569D95-6BE1-00D6-2B0A-2856A50CEBAC}"/>
              </a:ext>
            </a:extLst>
          </p:cNvPr>
          <p:cNvSpPr/>
          <p:nvPr/>
        </p:nvSpPr>
        <p:spPr>
          <a:xfrm rot="16200000">
            <a:off x="187259" y="-205421"/>
            <a:ext cx="777877" cy="118872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b="0" dirty="0"/>
              <a:t>Introduction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932E8B-92E7-2DA6-582D-098890F10B1E}"/>
              </a:ext>
            </a:extLst>
          </p:cNvPr>
          <p:cNvSpPr/>
          <p:nvPr/>
        </p:nvSpPr>
        <p:spPr>
          <a:xfrm>
            <a:off x="1206245" y="1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Objectives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37C7AF-2A3A-6639-AF8B-5D23FE56DE49}"/>
              </a:ext>
            </a:extLst>
          </p:cNvPr>
          <p:cNvSpPr/>
          <p:nvPr/>
        </p:nvSpPr>
        <p:spPr>
          <a:xfrm>
            <a:off x="2430650" y="1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Related Work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EF8C6F-F4D1-A7C2-4738-FBC17035B7BF}"/>
              </a:ext>
            </a:extLst>
          </p:cNvPr>
          <p:cNvSpPr/>
          <p:nvPr/>
        </p:nvSpPr>
        <p:spPr>
          <a:xfrm>
            <a:off x="365505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Project Timeline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DF5303-7762-470B-13C2-5724D76DFF69}"/>
              </a:ext>
            </a:extLst>
          </p:cNvPr>
          <p:cNvSpPr/>
          <p:nvPr/>
        </p:nvSpPr>
        <p:spPr>
          <a:xfrm>
            <a:off x="487946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Datasets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0D5573-BAF5-9F99-479E-5FFB3D5F5B6C}"/>
              </a:ext>
            </a:extLst>
          </p:cNvPr>
          <p:cNvSpPr/>
          <p:nvPr/>
        </p:nvSpPr>
        <p:spPr>
          <a:xfrm>
            <a:off x="610386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Methods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10ECAB-CEEB-BCBB-7EA0-54BA77ABC210}"/>
              </a:ext>
            </a:extLst>
          </p:cNvPr>
          <p:cNvSpPr/>
          <p:nvPr/>
        </p:nvSpPr>
        <p:spPr>
          <a:xfrm>
            <a:off x="732827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Experimental Results &amp;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DF4A05-186A-8F23-AF3D-AA494EED6D97}"/>
              </a:ext>
            </a:extLst>
          </p:cNvPr>
          <p:cNvSpPr/>
          <p:nvPr/>
        </p:nvSpPr>
        <p:spPr>
          <a:xfrm>
            <a:off x="855267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dirty="0"/>
              <a:t>Key Findings &amp; Insights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2AB213-68A8-9334-D809-7B56E1BA27BF}"/>
              </a:ext>
            </a:extLst>
          </p:cNvPr>
          <p:cNvSpPr/>
          <p:nvPr/>
        </p:nvSpPr>
        <p:spPr>
          <a:xfrm>
            <a:off x="9777080" y="0"/>
            <a:ext cx="1188720" cy="7778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/>
              <a:t>Conclusions</a:t>
            </a:r>
            <a:r>
              <a:rPr lang="en-US" sz="1600" b="1" dirty="0">
                <a:solidFill>
                  <a:schemeClr val="bg1"/>
                </a:solidFill>
              </a:rPr>
              <a:t>  Future works</a:t>
            </a:r>
            <a:endParaRPr lang="en-US" sz="1600" b="1" dirty="0"/>
          </a:p>
        </p:txBody>
      </p:sp>
      <p:sp>
        <p:nvSpPr>
          <p:cNvPr id="27" name="Round Same Side Corner Rectangle 26">
            <a:extLst>
              <a:ext uri="{FF2B5EF4-FFF2-40B4-BE49-F238E27FC236}">
                <a16:creationId xmlns:a16="http://schemas.microsoft.com/office/drawing/2014/main" id="{BBAC0478-B5E7-BF9A-0086-B25145575684}"/>
              </a:ext>
            </a:extLst>
          </p:cNvPr>
          <p:cNvSpPr/>
          <p:nvPr/>
        </p:nvSpPr>
        <p:spPr>
          <a:xfrm rot="5400000">
            <a:off x="11208701" y="-205422"/>
            <a:ext cx="777877" cy="118872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600" dirty="0"/>
              <a:t>Acknowledge</a:t>
            </a:r>
          </a:p>
        </p:txBody>
      </p:sp>
    </p:spTree>
    <p:extLst>
      <p:ext uri="{BB962C8B-B14F-4D97-AF65-F5344CB8AC3E}">
        <p14:creationId xmlns:p14="http://schemas.microsoft.com/office/powerpoint/2010/main" val="313759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40D73-C86F-7AB1-1356-D0DCD3075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218" r="13405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39296-5928-8E08-5139-26061A7BD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Electrifying the Road: Understanding Adoption Patterns </a:t>
            </a:r>
            <a:b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and Policy Impacts on EV Growth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02498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515CAC2-BCF5-0582-5ED5-AF4CF41F7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2811"/>
            <a:ext cx="10515600" cy="777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13">
            <a:extLst>
              <a:ext uri="{FF2B5EF4-FFF2-40B4-BE49-F238E27FC236}">
                <a16:creationId xmlns:a16="http://schemas.microsoft.com/office/drawing/2014/main" id="{DD4A69A8-22C6-4123-2F3D-85C9C0107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985778"/>
              </p:ext>
            </p:extLst>
          </p:nvPr>
        </p:nvGraphicFramePr>
        <p:xfrm>
          <a:off x="838200" y="1690690"/>
          <a:ext cx="10515600" cy="4665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800B749E-FB34-8C68-8A73-9D9615EE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9513A-288E-BB40-B7D8-61E4F8A8AA64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9" name="Round Same Side Corner Rectangle 14">
            <a:extLst>
              <a:ext uri="{FF2B5EF4-FFF2-40B4-BE49-F238E27FC236}">
                <a16:creationId xmlns:a16="http://schemas.microsoft.com/office/drawing/2014/main" id="{29E56DB7-144D-B222-B1FD-5ABDBDB21438}"/>
              </a:ext>
            </a:extLst>
          </p:cNvPr>
          <p:cNvSpPr/>
          <p:nvPr/>
        </p:nvSpPr>
        <p:spPr>
          <a:xfrm rot="16200000">
            <a:off x="187259" y="-205421"/>
            <a:ext cx="777877" cy="118872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b="0" dirty="0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54D6B9-46C9-7D4B-7162-4AF365BAF1A6}"/>
              </a:ext>
            </a:extLst>
          </p:cNvPr>
          <p:cNvSpPr/>
          <p:nvPr/>
        </p:nvSpPr>
        <p:spPr>
          <a:xfrm>
            <a:off x="1206245" y="1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Objectives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020543-2EFE-683E-B355-AE031DC8D4E4}"/>
              </a:ext>
            </a:extLst>
          </p:cNvPr>
          <p:cNvSpPr/>
          <p:nvPr/>
        </p:nvSpPr>
        <p:spPr>
          <a:xfrm>
            <a:off x="2430650" y="1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Related 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C562E-C522-25F2-508D-555A4FD985E4}"/>
              </a:ext>
            </a:extLst>
          </p:cNvPr>
          <p:cNvSpPr/>
          <p:nvPr/>
        </p:nvSpPr>
        <p:spPr>
          <a:xfrm>
            <a:off x="365505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Project Timeline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213CC2-3E48-BC3F-90BA-07ECBB119658}"/>
              </a:ext>
            </a:extLst>
          </p:cNvPr>
          <p:cNvSpPr/>
          <p:nvPr/>
        </p:nvSpPr>
        <p:spPr>
          <a:xfrm>
            <a:off x="487946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Datasets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427EA-A348-F1BB-5834-60586FA24054}"/>
              </a:ext>
            </a:extLst>
          </p:cNvPr>
          <p:cNvSpPr/>
          <p:nvPr/>
        </p:nvSpPr>
        <p:spPr>
          <a:xfrm>
            <a:off x="610386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Methods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BBB7CE-D799-4416-D7E1-E3EF57017833}"/>
              </a:ext>
            </a:extLst>
          </p:cNvPr>
          <p:cNvSpPr/>
          <p:nvPr/>
        </p:nvSpPr>
        <p:spPr>
          <a:xfrm>
            <a:off x="732827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Experimental Results &amp;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63F264-CF50-BEA4-18AC-FBF3346AB547}"/>
              </a:ext>
            </a:extLst>
          </p:cNvPr>
          <p:cNvSpPr/>
          <p:nvPr/>
        </p:nvSpPr>
        <p:spPr>
          <a:xfrm>
            <a:off x="855267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dirty="0"/>
              <a:t>Key Findings &amp; Insights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D23F1E-684A-8002-97A0-F925A20026DB}"/>
              </a:ext>
            </a:extLst>
          </p:cNvPr>
          <p:cNvSpPr/>
          <p:nvPr/>
        </p:nvSpPr>
        <p:spPr>
          <a:xfrm>
            <a:off x="9777080" y="0"/>
            <a:ext cx="1188720" cy="7778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/>
              <a:t>Conclusions</a:t>
            </a:r>
            <a:r>
              <a:rPr lang="en-US" sz="1600" b="1" dirty="0">
                <a:solidFill>
                  <a:schemeClr val="bg1"/>
                </a:solidFill>
              </a:rPr>
              <a:t>  Future works</a:t>
            </a:r>
            <a:endParaRPr lang="en-US" sz="1600" b="1" dirty="0"/>
          </a:p>
        </p:txBody>
      </p:sp>
      <p:sp>
        <p:nvSpPr>
          <p:cNvPr id="18" name="Round Same Side Corner Rectangle 26">
            <a:extLst>
              <a:ext uri="{FF2B5EF4-FFF2-40B4-BE49-F238E27FC236}">
                <a16:creationId xmlns:a16="http://schemas.microsoft.com/office/drawing/2014/main" id="{B00B062A-652F-18E5-9ACE-8567ACB7EEF4}"/>
              </a:ext>
            </a:extLst>
          </p:cNvPr>
          <p:cNvSpPr/>
          <p:nvPr/>
        </p:nvSpPr>
        <p:spPr>
          <a:xfrm rot="5400000">
            <a:off x="11208701" y="-205422"/>
            <a:ext cx="777877" cy="118872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600" dirty="0"/>
              <a:t>Acknowledge</a:t>
            </a:r>
          </a:p>
        </p:txBody>
      </p:sp>
    </p:spTree>
    <p:extLst>
      <p:ext uri="{BB962C8B-B14F-4D97-AF65-F5344CB8AC3E}">
        <p14:creationId xmlns:p14="http://schemas.microsoft.com/office/powerpoint/2010/main" val="705242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1DA67-EF4F-14B9-F7B5-9789452D1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CE09-2291-3DA2-0F42-23EFED8B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 Same Side Corner Rectangle 3">
            <a:extLst>
              <a:ext uri="{FF2B5EF4-FFF2-40B4-BE49-F238E27FC236}">
                <a16:creationId xmlns:a16="http://schemas.microsoft.com/office/drawing/2014/main" id="{5B15F243-BBA8-AE5A-00B2-6AF6E7431118}"/>
              </a:ext>
            </a:extLst>
          </p:cNvPr>
          <p:cNvSpPr/>
          <p:nvPr/>
        </p:nvSpPr>
        <p:spPr>
          <a:xfrm rot="16200000">
            <a:off x="187259" y="-205421"/>
            <a:ext cx="777877" cy="118872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b="0" dirty="0"/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77BDE-26FB-94C9-85CA-3C8A5C5BDCD9}"/>
              </a:ext>
            </a:extLst>
          </p:cNvPr>
          <p:cNvSpPr/>
          <p:nvPr/>
        </p:nvSpPr>
        <p:spPr>
          <a:xfrm>
            <a:off x="1206245" y="1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Objectives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406A3-E4B5-5902-147A-1D05B88A00A0}"/>
              </a:ext>
            </a:extLst>
          </p:cNvPr>
          <p:cNvSpPr/>
          <p:nvPr/>
        </p:nvSpPr>
        <p:spPr>
          <a:xfrm>
            <a:off x="2430650" y="1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Related 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50AE6C-390D-E4E1-36B4-CAEDF9C0E582}"/>
              </a:ext>
            </a:extLst>
          </p:cNvPr>
          <p:cNvSpPr/>
          <p:nvPr/>
        </p:nvSpPr>
        <p:spPr>
          <a:xfrm>
            <a:off x="365505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Project Timeline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D5960-3754-A6C4-4F26-5C920FEA9D5F}"/>
              </a:ext>
            </a:extLst>
          </p:cNvPr>
          <p:cNvSpPr/>
          <p:nvPr/>
        </p:nvSpPr>
        <p:spPr>
          <a:xfrm>
            <a:off x="487946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Datasets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DD91BA-C27E-8989-9C62-498416223B7C}"/>
              </a:ext>
            </a:extLst>
          </p:cNvPr>
          <p:cNvSpPr/>
          <p:nvPr/>
        </p:nvSpPr>
        <p:spPr>
          <a:xfrm>
            <a:off x="610386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Methods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09F56-FDDB-21B1-EF07-E1ED94158F81}"/>
              </a:ext>
            </a:extLst>
          </p:cNvPr>
          <p:cNvSpPr/>
          <p:nvPr/>
        </p:nvSpPr>
        <p:spPr>
          <a:xfrm>
            <a:off x="732827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Experimental Results &amp;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2BCA2E-2D27-509A-3E17-218A916764D7}"/>
              </a:ext>
            </a:extLst>
          </p:cNvPr>
          <p:cNvSpPr/>
          <p:nvPr/>
        </p:nvSpPr>
        <p:spPr>
          <a:xfrm>
            <a:off x="855267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dirty="0"/>
              <a:t>Key Findings &amp; Insights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6B095D-5792-4ABD-E81E-AE09D04B6A5B}"/>
              </a:ext>
            </a:extLst>
          </p:cNvPr>
          <p:cNvSpPr/>
          <p:nvPr/>
        </p:nvSpPr>
        <p:spPr>
          <a:xfrm>
            <a:off x="977708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Conclusions</a:t>
            </a:r>
          </a:p>
        </p:txBody>
      </p:sp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E3C2FEBB-89ED-97A2-56C5-DEC2F65E6503}"/>
              </a:ext>
            </a:extLst>
          </p:cNvPr>
          <p:cNvSpPr/>
          <p:nvPr/>
        </p:nvSpPr>
        <p:spPr>
          <a:xfrm rot="5400000">
            <a:off x="11208701" y="-205422"/>
            <a:ext cx="777877" cy="1188720"/>
          </a:xfrm>
          <a:prstGeom prst="round2Same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600" b="1" dirty="0"/>
              <a:t>Acknowledge</a:t>
            </a:r>
          </a:p>
        </p:txBody>
      </p:sp>
      <p:graphicFrame>
        <p:nvGraphicFramePr>
          <p:cNvPr id="17" name="Content Placeholder 13">
            <a:extLst>
              <a:ext uri="{FF2B5EF4-FFF2-40B4-BE49-F238E27FC236}">
                <a16:creationId xmlns:a16="http://schemas.microsoft.com/office/drawing/2014/main" id="{27F5C103-B5AC-336D-08B4-9E6A06AD5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4547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ADB063-1425-B6F1-618B-D18BD20D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513A-288E-BB40-B7D8-61E4F8A8AA64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839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4FA2E-36D9-76BE-6EC5-83A8E816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7D21-0A56-0992-7EE5-D78213F9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 Same Side Corner Rectangle 3">
            <a:extLst>
              <a:ext uri="{FF2B5EF4-FFF2-40B4-BE49-F238E27FC236}">
                <a16:creationId xmlns:a16="http://schemas.microsoft.com/office/drawing/2014/main" id="{42B371D0-84CF-062E-2620-3DA5191F14AE}"/>
              </a:ext>
            </a:extLst>
          </p:cNvPr>
          <p:cNvSpPr/>
          <p:nvPr/>
        </p:nvSpPr>
        <p:spPr>
          <a:xfrm rot="16200000">
            <a:off x="187259" y="-205421"/>
            <a:ext cx="777877" cy="118872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b="0" dirty="0"/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FDE960-B7E4-2DAB-532E-73D4CC14E991}"/>
              </a:ext>
            </a:extLst>
          </p:cNvPr>
          <p:cNvSpPr/>
          <p:nvPr/>
        </p:nvSpPr>
        <p:spPr>
          <a:xfrm>
            <a:off x="1206245" y="1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Objectives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12A1B-B590-F51C-1DD9-39454379F9BC}"/>
              </a:ext>
            </a:extLst>
          </p:cNvPr>
          <p:cNvSpPr/>
          <p:nvPr/>
        </p:nvSpPr>
        <p:spPr>
          <a:xfrm>
            <a:off x="2430650" y="1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Related 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EBE32-EA91-EAE1-7F6B-5BBED10C9C12}"/>
              </a:ext>
            </a:extLst>
          </p:cNvPr>
          <p:cNvSpPr/>
          <p:nvPr/>
        </p:nvSpPr>
        <p:spPr>
          <a:xfrm>
            <a:off x="365505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Project Timeline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151333-C02D-A0E1-332B-89696BDB6CF1}"/>
              </a:ext>
            </a:extLst>
          </p:cNvPr>
          <p:cNvSpPr/>
          <p:nvPr/>
        </p:nvSpPr>
        <p:spPr>
          <a:xfrm>
            <a:off x="487946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Datasets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062570-268B-5B33-9F6D-02EBD87724AA}"/>
              </a:ext>
            </a:extLst>
          </p:cNvPr>
          <p:cNvSpPr/>
          <p:nvPr/>
        </p:nvSpPr>
        <p:spPr>
          <a:xfrm>
            <a:off x="610386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Methods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98247F-4A9A-A5F4-D0E9-22FB8700EB79}"/>
              </a:ext>
            </a:extLst>
          </p:cNvPr>
          <p:cNvSpPr/>
          <p:nvPr/>
        </p:nvSpPr>
        <p:spPr>
          <a:xfrm>
            <a:off x="732827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Experimental Results &amp;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36DAC6-B418-03EC-5ACD-29EBA3A9B66C}"/>
              </a:ext>
            </a:extLst>
          </p:cNvPr>
          <p:cNvSpPr/>
          <p:nvPr/>
        </p:nvSpPr>
        <p:spPr>
          <a:xfrm>
            <a:off x="855267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dirty="0"/>
              <a:t>Key Findings &amp; Insights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CA49AE-C8A7-BF5B-FEEE-B1F28DA4B21E}"/>
              </a:ext>
            </a:extLst>
          </p:cNvPr>
          <p:cNvSpPr/>
          <p:nvPr/>
        </p:nvSpPr>
        <p:spPr>
          <a:xfrm>
            <a:off x="977708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Conclusions</a:t>
            </a:r>
          </a:p>
        </p:txBody>
      </p:sp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BC9E6895-293F-6F24-5A4E-9DBC5666EA56}"/>
              </a:ext>
            </a:extLst>
          </p:cNvPr>
          <p:cNvSpPr/>
          <p:nvPr/>
        </p:nvSpPr>
        <p:spPr>
          <a:xfrm rot="5400000">
            <a:off x="11208701" y="-205422"/>
            <a:ext cx="777877" cy="1188720"/>
          </a:xfrm>
          <a:prstGeom prst="round2Same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600" b="1" dirty="0"/>
              <a:t>Acknowledge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FF691D-A45B-A320-0627-700D94B3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513A-288E-BB40-B7D8-61E4F8A8AA64}" type="slidenum">
              <a:rPr lang="en-IN" smtClean="0"/>
              <a:pPr/>
              <a:t>22</a:t>
            </a:fld>
            <a:endParaRPr lang="en-IN" dirty="0"/>
          </a:p>
        </p:txBody>
      </p:sp>
      <p:graphicFrame>
        <p:nvGraphicFramePr>
          <p:cNvPr id="18" name="Content Placeholder 14">
            <a:extLst>
              <a:ext uri="{FF2B5EF4-FFF2-40B4-BE49-F238E27FC236}">
                <a16:creationId xmlns:a16="http://schemas.microsoft.com/office/drawing/2014/main" id="{4DA5E152-4E90-C681-B42B-9607CE736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7015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616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50EE3-262C-30C6-5600-D22918ABD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THANK YOU</a:t>
            </a:r>
          </a:p>
        </p:txBody>
      </p:sp>
      <p:sp>
        <p:nvSpPr>
          <p:cNvPr id="8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Graphic 59" descr="Right Double Quote">
            <a:extLst>
              <a:ext uri="{FF2B5EF4-FFF2-40B4-BE49-F238E27FC236}">
                <a16:creationId xmlns:a16="http://schemas.microsoft.com/office/drawing/2014/main" id="{974E3019-285D-5E34-F942-60111B224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9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1E58-861A-B87B-D54C-C4FB4BBD5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Presenter: </a:t>
            </a:r>
            <a:r>
              <a:rPr lang="en-US" sz="2800" b="1" dirty="0"/>
              <a:t>Raja Ruthvik Shetty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hlinkClick r:id="rId2"/>
              </a:rPr>
              <a:t> https://mason.gmu.edu/~rshetty4/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B3B8F-0B2D-5F5A-5FE4-451AFEE9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99513A-288E-BB40-B7D8-61E4F8A8AA64}" type="slidenum">
              <a:rPr lang="en-IN" smtClean="0"/>
              <a:pPr>
                <a:spcAft>
                  <a:spcPts val="600"/>
                </a:spcAft>
              </a:pPr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38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BF58-5E6C-EF6B-67F0-0AFA0F87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graphicFrame>
        <p:nvGraphicFramePr>
          <p:cNvPr id="17" name="Subtitle 2">
            <a:extLst>
              <a:ext uri="{FF2B5EF4-FFF2-40B4-BE49-F238E27FC236}">
                <a16:creationId xmlns:a16="http://schemas.microsoft.com/office/drawing/2014/main" id="{12834323-FDBF-C8F4-C1BE-00BC7FCBC1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3557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DFF6C09-9047-D8B5-AB86-6CC42928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513A-288E-BB40-B7D8-61E4F8A8AA64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9B838085-88D4-B0C1-F0C6-76A6E95F5F35}"/>
              </a:ext>
            </a:extLst>
          </p:cNvPr>
          <p:cNvSpPr/>
          <p:nvPr/>
        </p:nvSpPr>
        <p:spPr>
          <a:xfrm rot="16200000">
            <a:off x="187259" y="-205421"/>
            <a:ext cx="777877" cy="1188720"/>
          </a:xfrm>
          <a:prstGeom prst="round2Same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b="1" dirty="0"/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ECBE0-0582-18FA-2312-2946AE5F08CD}"/>
              </a:ext>
            </a:extLst>
          </p:cNvPr>
          <p:cNvSpPr/>
          <p:nvPr/>
        </p:nvSpPr>
        <p:spPr>
          <a:xfrm>
            <a:off x="1206245" y="1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Objectives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3F6DA-65BA-D0F6-0068-84C2D2DAD196}"/>
              </a:ext>
            </a:extLst>
          </p:cNvPr>
          <p:cNvSpPr/>
          <p:nvPr/>
        </p:nvSpPr>
        <p:spPr>
          <a:xfrm>
            <a:off x="2430650" y="1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Related Work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B0D994-5870-0C50-B25E-99682967881A}"/>
              </a:ext>
            </a:extLst>
          </p:cNvPr>
          <p:cNvSpPr/>
          <p:nvPr/>
        </p:nvSpPr>
        <p:spPr>
          <a:xfrm>
            <a:off x="365505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Project Timeline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FAB017-942B-DDAE-08B5-E38C4EBB319C}"/>
              </a:ext>
            </a:extLst>
          </p:cNvPr>
          <p:cNvSpPr/>
          <p:nvPr/>
        </p:nvSpPr>
        <p:spPr>
          <a:xfrm>
            <a:off x="487946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Datasets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11DDB5-E606-FF3F-BCBC-C68B9AFD616C}"/>
              </a:ext>
            </a:extLst>
          </p:cNvPr>
          <p:cNvSpPr/>
          <p:nvPr/>
        </p:nvSpPr>
        <p:spPr>
          <a:xfrm>
            <a:off x="610386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Methods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C405B-D56E-3104-F23D-663A76827721}"/>
              </a:ext>
            </a:extLst>
          </p:cNvPr>
          <p:cNvSpPr/>
          <p:nvPr/>
        </p:nvSpPr>
        <p:spPr>
          <a:xfrm>
            <a:off x="732827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Experimental Results &amp; Analysis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2E7C31-24D5-AEF9-9394-B19F4119D11D}"/>
              </a:ext>
            </a:extLst>
          </p:cNvPr>
          <p:cNvSpPr/>
          <p:nvPr/>
        </p:nvSpPr>
        <p:spPr>
          <a:xfrm>
            <a:off x="855267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dirty="0"/>
              <a:t>Key Findings &amp; Insights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2A9EF3-9C10-2AAE-2E3C-E3CEB980382E}"/>
              </a:ext>
            </a:extLst>
          </p:cNvPr>
          <p:cNvSpPr/>
          <p:nvPr/>
        </p:nvSpPr>
        <p:spPr>
          <a:xfrm>
            <a:off x="977708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Conclusions</a:t>
            </a:r>
          </a:p>
        </p:txBody>
      </p:sp>
      <p:sp>
        <p:nvSpPr>
          <p:cNvPr id="25" name="Round Same Side Corner Rectangle 24">
            <a:extLst>
              <a:ext uri="{FF2B5EF4-FFF2-40B4-BE49-F238E27FC236}">
                <a16:creationId xmlns:a16="http://schemas.microsoft.com/office/drawing/2014/main" id="{4104A5A6-56BB-4456-104C-F76A7AB84E38}"/>
              </a:ext>
            </a:extLst>
          </p:cNvPr>
          <p:cNvSpPr/>
          <p:nvPr/>
        </p:nvSpPr>
        <p:spPr>
          <a:xfrm rot="5400000">
            <a:off x="11208701" y="-205422"/>
            <a:ext cx="777877" cy="118872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600" dirty="0"/>
              <a:t>Acknowledge</a:t>
            </a:r>
          </a:p>
        </p:txBody>
      </p:sp>
    </p:spTree>
    <p:extLst>
      <p:ext uri="{BB962C8B-B14F-4D97-AF65-F5344CB8AC3E}">
        <p14:creationId xmlns:p14="http://schemas.microsoft.com/office/powerpoint/2010/main" val="46701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0072-89E6-4EBA-97D1-13249CE6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graphicFrame>
        <p:nvGraphicFramePr>
          <p:cNvPr id="15" name="Subtitle 2">
            <a:extLst>
              <a:ext uri="{FF2B5EF4-FFF2-40B4-BE49-F238E27FC236}">
                <a16:creationId xmlns:a16="http://schemas.microsoft.com/office/drawing/2014/main" id="{DCEE5E1F-D598-AF06-9879-7DD9B5C51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8689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C29326E-0A6A-AA97-B512-E8D948A2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513A-288E-BB40-B7D8-61E4F8A8AA64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B09F823C-26EA-A61C-64F6-FA726294F8EB}"/>
              </a:ext>
            </a:extLst>
          </p:cNvPr>
          <p:cNvSpPr/>
          <p:nvPr/>
        </p:nvSpPr>
        <p:spPr>
          <a:xfrm rot="16200000">
            <a:off x="187259" y="-205421"/>
            <a:ext cx="777877" cy="118872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b="0" dirty="0"/>
              <a:t>Introduction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2C6B2C-AF0E-0586-4462-844CDB7C8B71}"/>
              </a:ext>
            </a:extLst>
          </p:cNvPr>
          <p:cNvSpPr/>
          <p:nvPr/>
        </p:nvSpPr>
        <p:spPr>
          <a:xfrm>
            <a:off x="1206245" y="1"/>
            <a:ext cx="1188720" cy="7778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1" dirty="0"/>
              <a:t>Objectives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6664F0-E4FA-AC80-90F9-00303D549AB1}"/>
              </a:ext>
            </a:extLst>
          </p:cNvPr>
          <p:cNvSpPr/>
          <p:nvPr/>
        </p:nvSpPr>
        <p:spPr>
          <a:xfrm>
            <a:off x="2430650" y="1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Related Work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252EE2-3FC6-DBE9-3D4A-967CED8CAE94}"/>
              </a:ext>
            </a:extLst>
          </p:cNvPr>
          <p:cNvSpPr/>
          <p:nvPr/>
        </p:nvSpPr>
        <p:spPr>
          <a:xfrm>
            <a:off x="365505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Project Timeline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43331-A7C1-B6D1-9B03-85F71895D180}"/>
              </a:ext>
            </a:extLst>
          </p:cNvPr>
          <p:cNvSpPr/>
          <p:nvPr/>
        </p:nvSpPr>
        <p:spPr>
          <a:xfrm>
            <a:off x="487946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Datasets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0B432B-5570-4EF8-9306-39D08A3BB8E5}"/>
              </a:ext>
            </a:extLst>
          </p:cNvPr>
          <p:cNvSpPr/>
          <p:nvPr/>
        </p:nvSpPr>
        <p:spPr>
          <a:xfrm>
            <a:off x="610386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Methods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3A9659-4EC8-3CC6-4761-0A8814F19FA5}"/>
              </a:ext>
            </a:extLst>
          </p:cNvPr>
          <p:cNvSpPr/>
          <p:nvPr/>
        </p:nvSpPr>
        <p:spPr>
          <a:xfrm>
            <a:off x="732827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Experimental Results &amp; Analysis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ACBDD1-2596-38DF-AFEC-0EA5A7A32E3C}"/>
              </a:ext>
            </a:extLst>
          </p:cNvPr>
          <p:cNvSpPr/>
          <p:nvPr/>
        </p:nvSpPr>
        <p:spPr>
          <a:xfrm>
            <a:off x="855267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dirty="0"/>
              <a:t>Key Findings &amp; Insights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9CF0E9-4125-D061-58EC-46592F9CBD1D}"/>
              </a:ext>
            </a:extLst>
          </p:cNvPr>
          <p:cNvSpPr/>
          <p:nvPr/>
        </p:nvSpPr>
        <p:spPr>
          <a:xfrm>
            <a:off x="977708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Conclusions</a:t>
            </a:r>
          </a:p>
        </p:txBody>
      </p:sp>
      <p:sp>
        <p:nvSpPr>
          <p:cNvPr id="25" name="Round Same Side Corner Rectangle 24">
            <a:extLst>
              <a:ext uri="{FF2B5EF4-FFF2-40B4-BE49-F238E27FC236}">
                <a16:creationId xmlns:a16="http://schemas.microsoft.com/office/drawing/2014/main" id="{EC601269-96E8-C941-2231-98218C939CA5}"/>
              </a:ext>
            </a:extLst>
          </p:cNvPr>
          <p:cNvSpPr/>
          <p:nvPr/>
        </p:nvSpPr>
        <p:spPr>
          <a:xfrm rot="5400000">
            <a:off x="11208701" y="-205422"/>
            <a:ext cx="777877" cy="118872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600" dirty="0"/>
              <a:t>Acknowledge</a:t>
            </a:r>
          </a:p>
        </p:txBody>
      </p:sp>
    </p:spTree>
    <p:extLst>
      <p:ext uri="{BB962C8B-B14F-4D97-AF65-F5344CB8AC3E}">
        <p14:creationId xmlns:p14="http://schemas.microsoft.com/office/powerpoint/2010/main" val="27244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3DC4-0F53-DB5C-DD91-5E823222B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Presenter: </a:t>
            </a:r>
            <a:r>
              <a:rPr lang="en-US" b="1"/>
              <a:t>Phani Satya Sai Pamarthi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hlinkClick r:id="rId2"/>
              </a:rPr>
              <a:t> https://mason.gmu.edu/~rshetty4/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40C07-4929-3C70-D203-04FC77B3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99513A-288E-BB40-B7D8-61E4F8A8AA64}" type="slidenum">
              <a:rPr lang="en-IN" smtClean="0"/>
              <a:pPr>
                <a:spcAft>
                  <a:spcPts val="600"/>
                </a:spcAft>
              </a:pPr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8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9689-9997-AC67-3C6F-9DB798BD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Subtitle 2">
            <a:extLst>
              <a:ext uri="{FF2B5EF4-FFF2-40B4-BE49-F238E27FC236}">
                <a16:creationId xmlns:a16="http://schemas.microsoft.com/office/drawing/2014/main" id="{AABDB163-2412-3854-A5D0-434E56547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718341"/>
              </p:ext>
            </p:extLst>
          </p:nvPr>
        </p:nvGraphicFramePr>
        <p:xfrm>
          <a:off x="570271" y="1825624"/>
          <a:ext cx="10783529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5FB5547-1E61-0FF5-76FC-12A88F67CE01}"/>
              </a:ext>
            </a:extLst>
          </p:cNvPr>
          <p:cNvSpPr txBox="1"/>
          <p:nvPr/>
        </p:nvSpPr>
        <p:spPr>
          <a:xfrm>
            <a:off x="776614" y="15156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40FA23-7E39-EFDD-F8EC-DA7AF2CD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513A-288E-BB40-B7D8-61E4F8A8AA64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04506F28-5650-6F47-99F9-89C9CF471833}"/>
              </a:ext>
            </a:extLst>
          </p:cNvPr>
          <p:cNvSpPr/>
          <p:nvPr/>
        </p:nvSpPr>
        <p:spPr>
          <a:xfrm rot="16200000">
            <a:off x="187259" y="-205421"/>
            <a:ext cx="777877" cy="118872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b="0" dirty="0"/>
              <a:t>Introduction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952D8B-3D3C-AEAE-7819-1BA8EB663738}"/>
              </a:ext>
            </a:extLst>
          </p:cNvPr>
          <p:cNvSpPr/>
          <p:nvPr/>
        </p:nvSpPr>
        <p:spPr>
          <a:xfrm>
            <a:off x="1206245" y="1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Objectives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CFCD95-F9D6-CD49-AB28-EF9C1ACCF4BA}"/>
              </a:ext>
            </a:extLst>
          </p:cNvPr>
          <p:cNvSpPr/>
          <p:nvPr/>
        </p:nvSpPr>
        <p:spPr>
          <a:xfrm>
            <a:off x="2430650" y="1"/>
            <a:ext cx="1188720" cy="7778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1" dirty="0"/>
              <a:t>Related 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A9F362-7631-FB1A-EFB9-152A906CBE31}"/>
              </a:ext>
            </a:extLst>
          </p:cNvPr>
          <p:cNvSpPr/>
          <p:nvPr/>
        </p:nvSpPr>
        <p:spPr>
          <a:xfrm>
            <a:off x="365505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Project Timeline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B59C5B-04D4-1F45-47B6-A681830E6E40}"/>
              </a:ext>
            </a:extLst>
          </p:cNvPr>
          <p:cNvSpPr/>
          <p:nvPr/>
        </p:nvSpPr>
        <p:spPr>
          <a:xfrm>
            <a:off x="487946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Datasets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193907-1556-9318-C235-90E8B3D4292E}"/>
              </a:ext>
            </a:extLst>
          </p:cNvPr>
          <p:cNvSpPr/>
          <p:nvPr/>
        </p:nvSpPr>
        <p:spPr>
          <a:xfrm>
            <a:off x="610386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Methods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80C22-FCF3-87AB-D0BE-5DFDCE88DC25}"/>
              </a:ext>
            </a:extLst>
          </p:cNvPr>
          <p:cNvSpPr/>
          <p:nvPr/>
        </p:nvSpPr>
        <p:spPr>
          <a:xfrm>
            <a:off x="732827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Experimental Results &amp; Analysis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3E2BD8-9920-2A83-38F6-A2A4FBD3336F}"/>
              </a:ext>
            </a:extLst>
          </p:cNvPr>
          <p:cNvSpPr/>
          <p:nvPr/>
        </p:nvSpPr>
        <p:spPr>
          <a:xfrm>
            <a:off x="855267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dirty="0"/>
              <a:t>Key Findings &amp; Insights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39DAF3-4CDE-CF46-3EAB-ED862107A430}"/>
              </a:ext>
            </a:extLst>
          </p:cNvPr>
          <p:cNvSpPr/>
          <p:nvPr/>
        </p:nvSpPr>
        <p:spPr>
          <a:xfrm>
            <a:off x="977708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Conclusions</a:t>
            </a:r>
          </a:p>
        </p:txBody>
      </p:sp>
      <p:sp>
        <p:nvSpPr>
          <p:cNvPr id="26" name="Round Same Side Corner Rectangle 25">
            <a:extLst>
              <a:ext uri="{FF2B5EF4-FFF2-40B4-BE49-F238E27FC236}">
                <a16:creationId xmlns:a16="http://schemas.microsoft.com/office/drawing/2014/main" id="{4CBA029A-024C-4CB5-7631-CFE6C41EA45F}"/>
              </a:ext>
            </a:extLst>
          </p:cNvPr>
          <p:cNvSpPr/>
          <p:nvPr/>
        </p:nvSpPr>
        <p:spPr>
          <a:xfrm rot="5400000">
            <a:off x="11208701" y="-205422"/>
            <a:ext cx="777877" cy="118872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600" dirty="0"/>
              <a:t>Acknowledge</a:t>
            </a:r>
          </a:p>
        </p:txBody>
      </p:sp>
    </p:spTree>
    <p:extLst>
      <p:ext uri="{BB962C8B-B14F-4D97-AF65-F5344CB8AC3E}">
        <p14:creationId xmlns:p14="http://schemas.microsoft.com/office/powerpoint/2010/main" val="9575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4DC2-6846-1A9B-50BB-49712499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  <a:endParaRPr lang="en-US" sz="4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Subtitle 2">
            <a:extLst>
              <a:ext uri="{FF2B5EF4-FFF2-40B4-BE49-F238E27FC236}">
                <a16:creationId xmlns:a16="http://schemas.microsoft.com/office/drawing/2014/main" id="{648F5435-C790-24A7-71F5-7D7970511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9440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F74FBB1-9CB7-450C-344A-6D215D04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513A-288E-BB40-B7D8-61E4F8A8AA64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61BD7C8C-F1A9-E571-BEDF-F72B4DEAB531}"/>
              </a:ext>
            </a:extLst>
          </p:cNvPr>
          <p:cNvSpPr/>
          <p:nvPr/>
        </p:nvSpPr>
        <p:spPr>
          <a:xfrm rot="16200000">
            <a:off x="187259" y="-205421"/>
            <a:ext cx="777877" cy="118872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b="0" dirty="0"/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E0266F-6293-B351-10D2-1CB6CC3C026E}"/>
              </a:ext>
            </a:extLst>
          </p:cNvPr>
          <p:cNvSpPr/>
          <p:nvPr/>
        </p:nvSpPr>
        <p:spPr>
          <a:xfrm>
            <a:off x="1206245" y="1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Objectives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8BAC23-5A6C-4A3B-3249-964992ED6483}"/>
              </a:ext>
            </a:extLst>
          </p:cNvPr>
          <p:cNvSpPr/>
          <p:nvPr/>
        </p:nvSpPr>
        <p:spPr>
          <a:xfrm>
            <a:off x="2430650" y="1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Related 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D649DA-3533-5594-4EF7-FAACD3B17702}"/>
              </a:ext>
            </a:extLst>
          </p:cNvPr>
          <p:cNvSpPr/>
          <p:nvPr/>
        </p:nvSpPr>
        <p:spPr>
          <a:xfrm>
            <a:off x="3655055" y="0"/>
            <a:ext cx="1188720" cy="7778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1" dirty="0"/>
              <a:t>Project Timeline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FB9CAF-E719-E19F-3473-89972D86871F}"/>
              </a:ext>
            </a:extLst>
          </p:cNvPr>
          <p:cNvSpPr/>
          <p:nvPr/>
        </p:nvSpPr>
        <p:spPr>
          <a:xfrm>
            <a:off x="487946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Datasets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D3715-CE9B-B6BF-4FDF-C0E61319C293}"/>
              </a:ext>
            </a:extLst>
          </p:cNvPr>
          <p:cNvSpPr/>
          <p:nvPr/>
        </p:nvSpPr>
        <p:spPr>
          <a:xfrm>
            <a:off x="610386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b="0" dirty="0"/>
              <a:t>Methods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6E5412-061B-D63E-59F0-0A9513B3868E}"/>
              </a:ext>
            </a:extLst>
          </p:cNvPr>
          <p:cNvSpPr/>
          <p:nvPr/>
        </p:nvSpPr>
        <p:spPr>
          <a:xfrm>
            <a:off x="732827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Experimental Results &amp;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8E2B7E-0DDA-3F6A-058C-A950AA79437F}"/>
              </a:ext>
            </a:extLst>
          </p:cNvPr>
          <p:cNvSpPr/>
          <p:nvPr/>
        </p:nvSpPr>
        <p:spPr>
          <a:xfrm>
            <a:off x="8552675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dirty="0"/>
              <a:t>Key Findings &amp; Insights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8827A6-C310-CF8B-5F65-C59D0536A285}"/>
              </a:ext>
            </a:extLst>
          </p:cNvPr>
          <p:cNvSpPr/>
          <p:nvPr/>
        </p:nvSpPr>
        <p:spPr>
          <a:xfrm>
            <a:off x="9777080" y="0"/>
            <a:ext cx="1188720" cy="777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Conclusions</a:t>
            </a:r>
          </a:p>
        </p:txBody>
      </p:sp>
      <p:sp>
        <p:nvSpPr>
          <p:cNvPr id="25" name="Round Same Side Corner Rectangle 24">
            <a:extLst>
              <a:ext uri="{FF2B5EF4-FFF2-40B4-BE49-F238E27FC236}">
                <a16:creationId xmlns:a16="http://schemas.microsoft.com/office/drawing/2014/main" id="{C4B473A1-4573-D8DA-2197-DA89D23BC7E9}"/>
              </a:ext>
            </a:extLst>
          </p:cNvPr>
          <p:cNvSpPr/>
          <p:nvPr/>
        </p:nvSpPr>
        <p:spPr>
          <a:xfrm rot="5400000">
            <a:off x="11208701" y="-205422"/>
            <a:ext cx="777877" cy="118872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600" dirty="0"/>
              <a:t>Acknowledge</a:t>
            </a:r>
          </a:p>
        </p:txBody>
      </p:sp>
    </p:spTree>
    <p:extLst>
      <p:ext uri="{BB962C8B-B14F-4D97-AF65-F5344CB8AC3E}">
        <p14:creationId xmlns:p14="http://schemas.microsoft.com/office/powerpoint/2010/main" val="142400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C06AA-B61A-61F8-4A6D-D24DECE61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Presenter: </a:t>
            </a:r>
            <a:r>
              <a:rPr lang="en-US" sz="2800" b="1" dirty="0"/>
              <a:t>Dhanushi Panga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hlinkClick r:id="rId2"/>
              </a:rPr>
              <a:t> https://mason.gmu.edu/~rshetty4/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66931-3B04-868D-F151-8A520CBD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99513A-288E-BB40-B7D8-61E4F8A8AA64}" type="slidenum">
              <a:rPr lang="en-IN" smtClean="0"/>
              <a:pPr>
                <a:spcAft>
                  <a:spcPts val="600"/>
                </a:spcAft>
              </a:pPr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50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819</TotalTime>
  <Words>1785</Words>
  <Application>Microsoft Office PowerPoint</Application>
  <PresentationFormat>Widescreen</PresentationFormat>
  <Paragraphs>287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Helvetica Neue Medium</vt:lpstr>
      <vt:lpstr>Times New Roman</vt:lpstr>
      <vt:lpstr>Office 2013 - 2022 Theme</vt:lpstr>
      <vt:lpstr>Team-6 Project Presentation</vt:lpstr>
      <vt:lpstr>Electrifying the Road: Understanding Adoption Patterns  and Policy Impacts on EV Growth</vt:lpstr>
      <vt:lpstr>PowerPoint Presentation</vt:lpstr>
      <vt:lpstr>INTRODUCTION </vt:lpstr>
      <vt:lpstr>OBJECTIVES</vt:lpstr>
      <vt:lpstr>PowerPoint Presentation</vt:lpstr>
      <vt:lpstr>RELATED WORK</vt:lpstr>
      <vt:lpstr>PROJECT TIMELINE</vt:lpstr>
      <vt:lpstr>PowerPoint Presentation</vt:lpstr>
      <vt:lpstr>DATASET</vt:lpstr>
      <vt:lpstr>PowerPoint Presentation</vt:lpstr>
      <vt:lpstr>METHODS</vt:lpstr>
      <vt:lpstr>PowerPoint Presentation</vt:lpstr>
      <vt:lpstr>EXPERIMENTAL RESULTS</vt:lpstr>
      <vt:lpstr>KEY FINDINGS &amp; INSIGHTS</vt:lpstr>
      <vt:lpstr>KEY FINDINGS &amp; INSIGHTS</vt:lpstr>
      <vt:lpstr>KEY FINDINGS &amp; INSIGHTS</vt:lpstr>
      <vt:lpstr>PowerPoint Presentation</vt:lpstr>
      <vt:lpstr>CONCLUSIONS</vt:lpstr>
      <vt:lpstr>FUTURE WORKS</vt:lpstr>
      <vt:lpstr>ACKNOWLEDGEMENTS</vt:lpstr>
      <vt:lpstr>ACKNOWLEDGEMENTS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kashyap kandibanda</dc:creator>
  <cp:lastModifiedBy>Phani Pamarthi</cp:lastModifiedBy>
  <cp:revision>30</cp:revision>
  <dcterms:created xsi:type="dcterms:W3CDTF">2025-03-26T06:42:03Z</dcterms:created>
  <dcterms:modified xsi:type="dcterms:W3CDTF">2025-05-10T23:24:51Z</dcterms:modified>
</cp:coreProperties>
</file>