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9270">
            <a:off x="914848" y="2981477"/>
            <a:ext cx="9063815" cy="1869441"/>
          </a:xfrm>
          <a:prstGeom prst="rect"/>
          <a:solidFill>
            <a:srgbClr val="FFFFFF"/>
          </a:solidFill>
        </p:spPr>
        <p:txBody>
          <a:bodyPr rtlCol="0" wrap="square">
            <a:spAutoFit/>
          </a:bodyPr>
          <a:p>
            <a:r>
              <a:rPr dirty="0" sz="2400" lang="en-US">
                <a:solidFill>
                  <a:srgbClr val="36363D"/>
                </a:solidFill>
              </a:rPr>
              <a:t>STUDENT NAME</a:t>
            </a:r>
            <a:r>
              <a:rPr dirty="0" sz="2400" lang="en-US">
                <a:solidFill>
                  <a:srgbClr val="36363D"/>
                </a:solidFill>
              </a:rPr>
              <a:t>: </a:t>
            </a:r>
            <a:r>
              <a:rPr dirty="0" sz="2400" lang="en-US">
                <a:solidFill>
                  <a:srgbClr val="36363D"/>
                </a:solidFill>
              </a:rPr>
              <a:t>M</a:t>
            </a:r>
            <a:r>
              <a:rPr dirty="0" sz="2400" lang="en-US">
                <a:solidFill>
                  <a:srgbClr val="36363D"/>
                </a:solidFill>
              </a:rPr>
              <a:t>A</a:t>
            </a:r>
            <a:r>
              <a:rPr dirty="0" sz="2400" lang="en-US">
                <a:solidFill>
                  <a:srgbClr val="36363D"/>
                </a:solidFill>
              </a:rPr>
              <a:t>N</a:t>
            </a:r>
            <a:r>
              <a:rPr dirty="0" sz="2400" lang="en-US">
                <a:solidFill>
                  <a:srgbClr val="36363D"/>
                </a:solidFill>
              </a:rPr>
              <a:t>O</a:t>
            </a:r>
            <a:r>
              <a:rPr dirty="0" sz="2400" lang="en-US">
                <a:solidFill>
                  <a:srgbClr val="36363D"/>
                </a:solidFill>
              </a:rPr>
              <a:t> </a:t>
            </a:r>
            <a:r>
              <a:rPr dirty="0" sz="2400" lang="en-US">
                <a:solidFill>
                  <a:srgbClr val="36363D"/>
                </a:solidFill>
              </a:rPr>
              <a:t>M</a:t>
            </a:r>
            <a:endParaRPr altLang="en-US" lang="zh-CN">
              <a:solidFill>
                <a:srgbClr val="36363D"/>
              </a:solidFill>
            </a:endParaRPr>
          </a:p>
          <a:p>
            <a:r>
              <a:rPr dirty="0" sz="2400" lang="en-US">
                <a:solidFill>
                  <a:srgbClr val="36363D"/>
                </a:solidFill>
              </a:rPr>
              <a:t>REGISTER NO</a:t>
            </a:r>
            <a:r>
              <a:rPr sz="2400" lang="en-US">
                <a:solidFill>
                  <a:srgbClr val="36363D"/>
                </a:solidFill>
              </a:rPr>
              <a:t>:  </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2</a:t>
            </a:r>
            <a:r>
              <a:rPr sz="2400" lang="en-US">
                <a:solidFill>
                  <a:srgbClr val="36363D"/>
                </a:solidFill>
              </a:rPr>
              <a:t>7</a:t>
            </a:r>
            <a:r>
              <a:rPr sz="2400" lang="en-US">
                <a:solidFill>
                  <a:srgbClr val="36363D"/>
                </a:solidFill>
              </a:rPr>
              <a:t>,</a:t>
            </a:r>
            <a:r>
              <a:rPr sz="2400" lang="en-US">
                <a:solidFill>
                  <a:srgbClr val="36363D"/>
                </a:solidFill>
              </a:rPr>
              <a:t> </a:t>
            </a:r>
            <a:r>
              <a:rPr sz="2400" lang="en-US">
                <a:solidFill>
                  <a:srgbClr val="36363D"/>
                </a:solidFill>
              </a:rPr>
              <a:t> asunm</a:t>
            </a:r>
            <a:r>
              <a:rPr sz="2400" lang="en-US">
                <a:solidFill>
                  <a:srgbClr val="36363D"/>
                </a:solidFill>
              </a:rPr>
              <a:t>1</a:t>
            </a:r>
            <a:r>
              <a:rPr sz="2400" lang="en-US">
                <a:solidFill>
                  <a:srgbClr val="36363D"/>
                </a:solidFill>
              </a:rPr>
              <a:t>8</a:t>
            </a:r>
            <a:r>
              <a:rPr sz="2400" lang="en-US">
                <a:solidFill>
                  <a:srgbClr val="36363D"/>
                </a:solidFill>
              </a:rPr>
              <a:t>7</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2</a:t>
            </a:r>
            <a:r>
              <a:rPr sz="2400" lang="en-US">
                <a:solidFill>
                  <a:srgbClr val="36363D"/>
                </a:solidFill>
              </a:rPr>
              <a:t>7</a:t>
            </a:r>
            <a:endParaRPr dirty="0" sz="2400" lang="en-US">
              <a:solidFill>
                <a:srgbClr val="36363D"/>
              </a:solidFill>
            </a:endParaRPr>
          </a:p>
          <a:p>
            <a:r>
              <a:rPr dirty="0" sz="2400" lang="en-US">
                <a:solidFill>
                  <a:srgbClr val="36363D"/>
                </a:solidFill>
              </a:rPr>
              <a:t>DEPARTMENT: </a:t>
            </a:r>
            <a:r>
              <a:rPr dirty="0" sz="2400" lang="en-US">
                <a:solidFill>
                  <a:srgbClr val="36363D"/>
                </a:solidFill>
              </a:rPr>
              <a:t>B.COM(CORPORATE SECRETARYSHIP)</a:t>
            </a:r>
            <a:endParaRPr dirty="0" sz="2400" lang="en-US">
              <a:solidFill>
                <a:srgbClr val="36363D"/>
              </a:solidFill>
            </a:endParaRPr>
          </a:p>
          <a:p>
            <a:r>
              <a:rPr dirty="0" sz="2400" lang="en-US">
                <a:solidFill>
                  <a:srgbClr val="36363D"/>
                </a:solidFill>
              </a:rPr>
              <a:t>COLLEGE: </a:t>
            </a:r>
            <a:r>
              <a:rPr dirty="0" sz="2400" lang="en-US">
                <a:solidFill>
                  <a:srgbClr val="36363D"/>
                </a:solidFill>
              </a:rPr>
              <a:t>S</a:t>
            </a:r>
            <a:r>
              <a:rPr dirty="0" sz="2400" lang="en-US">
                <a:solidFill>
                  <a:srgbClr val="36363D"/>
                </a:solidFill>
              </a:rPr>
              <a:t>R</a:t>
            </a:r>
            <a:r>
              <a:rPr dirty="0" sz="2400" lang="en-US">
                <a:solidFill>
                  <a:srgbClr val="36363D"/>
                </a:solidFill>
              </a:rPr>
              <a:t>I</a:t>
            </a:r>
            <a:r>
              <a:rPr dirty="0" sz="2400" lang="en-US">
                <a:solidFill>
                  <a:srgbClr val="36363D"/>
                </a:solidFill>
              </a:rPr>
              <a:t>R</a:t>
            </a:r>
            <a:r>
              <a:rPr dirty="0" sz="2400" lang="en-US">
                <a:solidFill>
                  <a:srgbClr val="36363D"/>
                </a:solidFill>
              </a:rPr>
              <a:t>A</a:t>
            </a:r>
            <a:r>
              <a:rPr dirty="0" sz="2400" lang="en-US">
                <a:solidFill>
                  <a:srgbClr val="36363D"/>
                </a:solidFill>
              </a:rPr>
              <a:t>M</a:t>
            </a:r>
            <a:r>
              <a:rPr dirty="0" sz="2400" lang="en-US">
                <a:solidFill>
                  <a:srgbClr val="36363D"/>
                </a:solidFill>
              </a:rPr>
              <a:t> </a:t>
            </a:r>
            <a:r>
              <a:rPr dirty="0" sz="2400" lang="en-US">
                <a:solidFill>
                  <a:srgbClr val="36363D"/>
                </a:solidFill>
              </a:rPr>
              <a:t>C</a:t>
            </a:r>
            <a:r>
              <a:rPr dirty="0" sz="2400" lang="en-US">
                <a:solidFill>
                  <a:srgbClr val="36363D"/>
                </a:solidFill>
              </a:rPr>
              <a:t>O</a:t>
            </a:r>
            <a:r>
              <a:rPr dirty="0" sz="2400" lang="en-US">
                <a:solidFill>
                  <a:srgbClr val="36363D"/>
                </a:solidFill>
              </a:rPr>
              <a:t>L</a:t>
            </a:r>
            <a:r>
              <a:rPr dirty="0" sz="2400" lang="en-US">
                <a:solidFill>
                  <a:srgbClr val="36363D"/>
                </a:solidFill>
              </a:rPr>
              <a:t>L</a:t>
            </a:r>
            <a:r>
              <a:rPr dirty="0" sz="2400" lang="en-US">
                <a:solidFill>
                  <a:srgbClr val="36363D"/>
                </a:solidFill>
              </a:rPr>
              <a:t>EGE </a:t>
            </a:r>
            <a:r>
              <a:rPr dirty="0" sz="2400" lang="en-US">
                <a:solidFill>
                  <a:srgbClr val="36363D"/>
                </a:solidFill>
              </a:rPr>
              <a:t>O</a:t>
            </a:r>
            <a:r>
              <a:rPr dirty="0" sz="2400" lang="en-US">
                <a:solidFill>
                  <a:srgbClr val="36363D"/>
                </a:solidFill>
              </a:rPr>
              <a:t>F</a:t>
            </a:r>
            <a:r>
              <a:rPr dirty="0" sz="2400" lang="en-US">
                <a:solidFill>
                  <a:srgbClr val="36363D"/>
                </a:solidFill>
              </a:rPr>
              <a:t> </a:t>
            </a:r>
            <a:r>
              <a:rPr dirty="0" sz="2400" lang="en-US">
                <a:solidFill>
                  <a:srgbClr val="36363D"/>
                </a:solidFill>
              </a:rPr>
              <a:t>A</a:t>
            </a:r>
            <a:r>
              <a:rPr dirty="0" sz="2400" lang="en-US">
                <a:solidFill>
                  <a:srgbClr val="36363D"/>
                </a:solidFill>
              </a:rPr>
              <a:t>R</a:t>
            </a:r>
            <a:r>
              <a:rPr dirty="0" sz="2400" lang="en-US">
                <a:solidFill>
                  <a:srgbClr val="36363D"/>
                </a:solidFill>
              </a:rPr>
              <a:t>T</a:t>
            </a:r>
            <a:r>
              <a:rPr dirty="0" sz="2400" lang="en-US">
                <a:solidFill>
                  <a:srgbClr val="36363D"/>
                </a:solidFill>
              </a:rPr>
              <a:t> </a:t>
            </a:r>
            <a:r>
              <a:rPr dirty="0" sz="2400" lang="en-US">
                <a:solidFill>
                  <a:srgbClr val="36363D"/>
                </a:solidFill>
              </a:rPr>
              <a:t>AND </a:t>
            </a:r>
            <a:r>
              <a:rPr dirty="0" sz="2400" lang="en-US">
                <a:solidFill>
                  <a:srgbClr val="36363D"/>
                </a:solidFill>
              </a:rPr>
              <a:t>S</a:t>
            </a:r>
            <a:r>
              <a:rPr dirty="0" sz="2400" lang="en-US">
                <a:solidFill>
                  <a:srgbClr val="36363D"/>
                </a:solidFill>
              </a:rPr>
              <a:t>C</a:t>
            </a:r>
            <a:r>
              <a:rPr dirty="0" sz="2400" lang="en-US">
                <a:solidFill>
                  <a:srgbClr val="36363D"/>
                </a:solidFill>
              </a:rPr>
              <a:t>IENCE </a:t>
            </a:r>
            <a:endParaRPr altLang="en-US" lang="zh-CN">
              <a:solidFill>
                <a:srgbClr val="36363D"/>
              </a:solidFill>
            </a:endParaRPr>
          </a:p>
          <a:p>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r>
              <a:rPr dirty="0" sz="2400" lang="en-US">
                <a:solidFill>
                  <a:srgbClr val="36363D"/>
                </a:solidFill>
              </a:rPr>
              <a:t> </a:t>
            </a:r>
            <a:endParaRPr altLang="en-US" lang="zh-CN">
              <a:solidFill>
                <a:srgbClr val="3636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1170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9077351" cy="5273040"/>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10021698" cy="4663440"/>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9623780" cy="6187441"/>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749040"/>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23901"/>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7087562" cy="4358640"/>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1295400" y="1567934"/>
            <a:ext cx="3595756" cy="2834641"/>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527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15824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2024-03-28T17:07:22Z</dcterms:created>
  <dcterms:modified xsi:type="dcterms:W3CDTF">2024-10-19T07:31:37Z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e368683446a34ebe822f83f463a8eec1</vt:lpwstr>
  </property>
</Properties>
</file>