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5B1899-8FB2-4CD1-9E51-CEDC0FC547F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1FAEE72-56B3-42CC-820F-282BA159C78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22-07-2023 11:37:50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ious Sparkline" id="10" name="slide10">
            <a:extLst>
              <a:ext uri="{FF2B5EF4-FFF2-40B4-BE49-F238E27FC236}">
                <a16:creationId xmlns:a16="http://schemas.microsoft.com/office/drawing/2014/main" id="{785C2F2F-019A-4390-911C-325752F2D0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265"/>
            <a:ext cx="12192000" cy="56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ght Sparkline" id="11" name="slide11">
            <a:extLst>
              <a:ext uri="{FF2B5EF4-FFF2-40B4-BE49-F238E27FC236}">
                <a16:creationId xmlns:a16="http://schemas.microsoft.com/office/drawing/2014/main" id="{A2A4079F-08EB-47D5-AE7A-5D2CAD4F18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399"/>
            <a:ext cx="12192000" cy="55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2" name="slide12">
            <a:extLst>
              <a:ext uri="{FF2B5EF4-FFF2-40B4-BE49-F238E27FC236}">
                <a16:creationId xmlns:a16="http://schemas.microsoft.com/office/drawing/2014/main" id="{3D7B6B27-42DC-4D36-B0A2-64E11D5405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hicle type Kpi" id="13" name="slide13">
            <a:extLst>
              <a:ext uri="{FF2B5EF4-FFF2-40B4-BE49-F238E27FC236}">
                <a16:creationId xmlns:a16="http://schemas.microsoft.com/office/drawing/2014/main" id="{9CED3819-6442-4BB1-BF3B-3B74313290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35" y="0"/>
            <a:ext cx="9721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hicle Type Images" id="14" name="slide14">
            <a:extLst>
              <a:ext uri="{FF2B5EF4-FFF2-40B4-BE49-F238E27FC236}">
                <a16:creationId xmlns:a16="http://schemas.microsoft.com/office/drawing/2014/main" id="{70286E6C-2C78-4BDB-90BE-BF006BC781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8" y="0"/>
            <a:ext cx="11938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 Condition" id="15" name="slide15">
            <a:extLst>
              <a:ext uri="{FF2B5EF4-FFF2-40B4-BE49-F238E27FC236}">
                <a16:creationId xmlns:a16="http://schemas.microsoft.com/office/drawing/2014/main" id="{07E30E76-5A2C-411F-A57D-9EABB25CD2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1"/>
            <a:ext cx="12192000" cy="68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ad Surface" id="16" name="slide16">
            <a:extLst>
              <a:ext uri="{FF2B5EF4-FFF2-40B4-BE49-F238E27FC236}">
                <a16:creationId xmlns:a16="http://schemas.microsoft.com/office/drawing/2014/main" id="{52E777CF-781D-4A75-A24E-1BE0EDBAE9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33"/>
            <a:ext cx="12192000" cy="66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ad Type" id="17" name="slide17">
            <a:extLst>
              <a:ext uri="{FF2B5EF4-FFF2-40B4-BE49-F238E27FC236}">
                <a16:creationId xmlns:a16="http://schemas.microsoft.com/office/drawing/2014/main" id="{FCE87B87-6204-4330-AE39-6736CB77FD4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77"/>
            <a:ext cx="12192000" cy="67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 Location" id="18" name="slide18">
            <a:extLst>
              <a:ext uri="{FF2B5EF4-FFF2-40B4-BE49-F238E27FC236}">
                <a16:creationId xmlns:a16="http://schemas.microsoft.com/office/drawing/2014/main" id="{80B78D22-8CCB-4BE9-A277-31DD0B52A0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579"/>
            <a:ext cx="12192000" cy="60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Accidents" id="2" name="slide2">
            <a:extLst>
              <a:ext uri="{FF2B5EF4-FFF2-40B4-BE49-F238E27FC236}">
                <a16:creationId xmlns:a16="http://schemas.microsoft.com/office/drawing/2014/main" id="{AD91ADD7-F26C-4E49-BFEA-FDBDB629B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35" y="0"/>
            <a:ext cx="10510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asualties" id="3" name="slide3">
            <a:extLst>
              <a:ext uri="{FF2B5EF4-FFF2-40B4-BE49-F238E27FC236}">
                <a16:creationId xmlns:a16="http://schemas.microsoft.com/office/drawing/2014/main" id="{1DB8B2DD-112B-404A-872B-1936E1D62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4" y="0"/>
            <a:ext cx="1056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Casualties" id="4" name="slide4">
            <a:extLst>
              <a:ext uri="{FF2B5EF4-FFF2-40B4-BE49-F238E27FC236}">
                <a16:creationId xmlns:a16="http://schemas.microsoft.com/office/drawing/2014/main" id="{6CFD5A94-2A74-495D-85AE-422B01DBA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35" y="0"/>
            <a:ext cx="10510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ious Casualties " id="5" name="slide5">
            <a:extLst>
              <a:ext uri="{FF2B5EF4-FFF2-40B4-BE49-F238E27FC236}">
                <a16:creationId xmlns:a16="http://schemas.microsoft.com/office/drawing/2014/main" id="{6EA30B44-EE1B-40EC-B424-2646FA5A6D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35" y="0"/>
            <a:ext cx="10510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ght Casualties " id="6" name="slide6">
            <a:extLst>
              <a:ext uri="{FF2B5EF4-FFF2-40B4-BE49-F238E27FC236}">
                <a16:creationId xmlns:a16="http://schemas.microsoft.com/office/drawing/2014/main" id="{C1E52781-F4D2-4D8D-AEC4-F76C9489F0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35" y="0"/>
            <a:ext cx="10510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asualties Sparkline" id="7" name="slide7">
            <a:extLst>
              <a:ext uri="{FF2B5EF4-FFF2-40B4-BE49-F238E27FC236}">
                <a16:creationId xmlns:a16="http://schemas.microsoft.com/office/drawing/2014/main" id="{66B46AE4-BBF0-4E32-B4F2-DC1B25D47D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662"/>
            <a:ext cx="12192000" cy="59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cident Sparkline" id="8" name="slide8">
            <a:extLst>
              <a:ext uri="{FF2B5EF4-FFF2-40B4-BE49-F238E27FC236}">
                <a16:creationId xmlns:a16="http://schemas.microsoft.com/office/drawing/2014/main" id="{0227D323-6D14-41EA-BCE6-71A7361899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214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Sparkline" id="9" name="slide9">
            <a:extLst>
              <a:ext uri="{FF2B5EF4-FFF2-40B4-BE49-F238E27FC236}">
                <a16:creationId xmlns:a16="http://schemas.microsoft.com/office/drawing/2014/main" id="{AC010848-DDFA-4839-B27C-2B656BF609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109"/>
            <a:ext cx="12192000" cy="562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2023-07-22T06:07:54Z</dcterms:created>
  <dcterms:modified xsi:type="dcterms:W3CDTF">2023-07-22T06:07:54Z</dcterms:modified>
</cp:coreProperties>
</file>