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90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6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44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8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12/11/2020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9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00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81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7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1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34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E38CF89B-83ED-4478-8AF3-AFB938E70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97" r="6690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36" name="Freeform: Shape 3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2EC990-BA09-4F6E-AFE9-4B7E0A44D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65" y="2739487"/>
            <a:ext cx="6295215" cy="1379025"/>
          </a:xfrm>
        </p:spPr>
        <p:txBody>
          <a:bodyPr anchor="b">
            <a:normAutofit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Ascii-Art-Web</a:t>
            </a:r>
          </a:p>
        </p:txBody>
      </p:sp>
    </p:spTree>
    <p:extLst>
      <p:ext uri="{BB962C8B-B14F-4D97-AF65-F5344CB8AC3E}">
        <p14:creationId xmlns:p14="http://schemas.microsoft.com/office/powerpoint/2010/main" val="294738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F20E5-5B5F-4282-9E23-659E5B88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19201B-5139-49FC-8D85-C7DBD79D9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avions déjà une base d’Ascii-Art que nous voulions mettre sous forme de site web.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9290318-921A-4D28-9447-A847FD358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048" y="3931396"/>
            <a:ext cx="6107904" cy="20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0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4656B-DE87-4C61-A9CF-A89C7A0F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Méthodes utilisées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2C758A-DD71-4AE8-84A4-093496222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34" y="2618913"/>
            <a:ext cx="9109333" cy="33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7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5002A-10D2-47B0-9455-1A41C2AB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D8720A-4447-41B9-BE28-962645285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4826789" cy="3651504"/>
          </a:xfrm>
        </p:spPr>
        <p:txBody>
          <a:bodyPr/>
          <a:lstStyle/>
          <a:p>
            <a:r>
              <a:rPr lang="fr-FR" dirty="0"/>
              <a:t>Notre projet est constitué du fichier « </a:t>
            </a:r>
            <a:r>
              <a:rPr lang="fr-FR" dirty="0" err="1"/>
              <a:t>main.go</a:t>
            </a:r>
            <a:r>
              <a:rPr lang="fr-FR" dirty="0"/>
              <a:t> » qui contient le backend. Ensuite dans le dossier « </a:t>
            </a:r>
            <a:r>
              <a:rPr lang="fr-FR" dirty="0" err="1"/>
              <a:t>templates</a:t>
            </a:r>
            <a:r>
              <a:rPr lang="fr-FR" dirty="0"/>
              <a:t> » il y a tout le frontend.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FB961B-F754-4DA3-B751-32069B95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700" y="2469805"/>
            <a:ext cx="2265060" cy="3945975"/>
          </a:xfrm>
          <a:prstGeom prst="rect">
            <a:avLst/>
          </a:prstGeom>
          <a:ln w="28575">
            <a:solidFill>
              <a:srgbClr val="7F7F7F"/>
            </a:solidFill>
          </a:ln>
        </p:spPr>
      </p:pic>
    </p:spTree>
    <p:extLst>
      <p:ext uri="{BB962C8B-B14F-4D97-AF65-F5344CB8AC3E}">
        <p14:creationId xmlns:p14="http://schemas.microsoft.com/office/powerpoint/2010/main" val="74104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97C5D-310B-49F3-8466-7856DD9F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C40856-2117-4E84-940C-19C48613E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22" y="2436563"/>
            <a:ext cx="7397956" cy="4162083"/>
          </a:xfrm>
          <a:prstGeom prst="rect">
            <a:avLst/>
          </a:prstGeom>
          <a:solidFill>
            <a:srgbClr val="7F7F7F"/>
          </a:solidFill>
          <a:ln w="28575">
            <a:solidFill>
              <a:srgbClr val="7F7F7F"/>
            </a:solidFill>
          </a:ln>
        </p:spPr>
      </p:pic>
    </p:spTree>
    <p:extLst>
      <p:ext uri="{BB962C8B-B14F-4D97-AF65-F5344CB8AC3E}">
        <p14:creationId xmlns:p14="http://schemas.microsoft.com/office/powerpoint/2010/main" val="329180046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71734"/>
      </a:dk2>
      <a:lt2>
        <a:srgbClr val="F0F3F1"/>
      </a:lt2>
      <a:accent1>
        <a:srgbClr val="E729BA"/>
      </a:accent1>
      <a:accent2>
        <a:srgbClr val="B217D5"/>
      </a:accent2>
      <a:accent3>
        <a:srgbClr val="7529E7"/>
      </a:accent3>
      <a:accent4>
        <a:srgbClr val="292CD8"/>
      </a:accent4>
      <a:accent5>
        <a:srgbClr val="297BE7"/>
      </a:accent5>
      <a:accent6>
        <a:srgbClr val="17B8D5"/>
      </a:accent6>
      <a:hlink>
        <a:srgbClr val="3F61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56</Words>
  <Application>Microsoft Office PowerPoint</Application>
  <PresentationFormat>Grand écran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Meiryo</vt:lpstr>
      <vt:lpstr>Arial</vt:lpstr>
      <vt:lpstr>Corbel</vt:lpstr>
      <vt:lpstr>SketchLinesVTI</vt:lpstr>
      <vt:lpstr>Ascii-Art-Web</vt:lpstr>
      <vt:lpstr>Contexte du projet</vt:lpstr>
      <vt:lpstr>Méthodes utilisées</vt:lpstr>
      <vt:lpstr>Architecture du projet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Ascii-Art-Web</dc:title>
  <dc:creator>JOYET Hugo</dc:creator>
  <cp:lastModifiedBy>JOYET Hugo</cp:lastModifiedBy>
  <cp:revision>10</cp:revision>
  <dcterms:created xsi:type="dcterms:W3CDTF">2020-12-14T09:37:42Z</dcterms:created>
  <dcterms:modified xsi:type="dcterms:W3CDTF">2020-12-14T16:23:17Z</dcterms:modified>
</cp:coreProperties>
</file>