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078"/>
    <a:srgbClr val="383431"/>
    <a:srgbClr val="DDDEEA"/>
    <a:srgbClr val="969BC6"/>
    <a:srgbClr val="213A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1D005-8865-4C94-8383-7EEDE8E5D915}" v="31" dt="2021-05-01T13:39:5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Joyet" userId="829686f07ec2cd7d" providerId="LiveId" clId="{B741D005-8865-4C94-8383-7EEDE8E5D915}"/>
    <pc:docChg chg="undo redo custSel addSld delSld modSld">
      <pc:chgData name="Hugo Joyet" userId="829686f07ec2cd7d" providerId="LiveId" clId="{B741D005-8865-4C94-8383-7EEDE8E5D915}" dt="2021-05-02T14:55:07.267" v="668" actId="20577"/>
      <pc:docMkLst>
        <pc:docMk/>
      </pc:docMkLst>
      <pc:sldChg chg="modSp mod">
        <pc:chgData name="Hugo Joyet" userId="829686f07ec2cd7d" providerId="LiveId" clId="{B741D005-8865-4C94-8383-7EEDE8E5D915}" dt="2021-04-29T08:48:07.430" v="3" actId="27636"/>
        <pc:sldMkLst>
          <pc:docMk/>
          <pc:sldMk cId="2419333217" sldId="256"/>
        </pc:sldMkLst>
        <pc:spChg chg="mod">
          <ac:chgData name="Hugo Joyet" userId="829686f07ec2cd7d" providerId="LiveId" clId="{B741D005-8865-4C94-8383-7EEDE8E5D915}" dt="2021-04-29T08:48:07.430" v="3" actId="27636"/>
          <ac:spMkLst>
            <pc:docMk/>
            <pc:sldMk cId="2419333217" sldId="256"/>
            <ac:spMk id="2" creationId="{CFF4ABF5-C73D-4025-B173-1EC8EBAD5D5F}"/>
          </ac:spMkLst>
        </pc:spChg>
      </pc:sldChg>
      <pc:sldChg chg="addSp delSp modSp mod setBg">
        <pc:chgData name="Hugo Joyet" userId="829686f07ec2cd7d" providerId="LiveId" clId="{B741D005-8865-4C94-8383-7EEDE8E5D915}" dt="2021-05-02T13:20:25.646" v="517" actId="207"/>
        <pc:sldMkLst>
          <pc:docMk/>
          <pc:sldMk cId="1571240110" sldId="258"/>
        </pc:sldMkLst>
        <pc:spChg chg="mod">
          <ac:chgData name="Hugo Joyet" userId="829686f07ec2cd7d" providerId="LiveId" clId="{B741D005-8865-4C94-8383-7EEDE8E5D915}" dt="2021-05-02T13:20:25.646" v="517" actId="207"/>
          <ac:spMkLst>
            <pc:docMk/>
            <pc:sldMk cId="1571240110" sldId="258"/>
            <ac:spMk id="2" creationId="{793BC373-47F1-43E1-9F38-A922D54404A4}"/>
          </ac:spMkLst>
        </pc:spChg>
        <pc:spChg chg="del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3" creationId="{06F3720A-7FF0-4256-A4EF-4B90A34F9312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10" creationId="{A6EF5A53-0A64-4CA5-B9C7-1CB97CB5CF1C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12" creationId="{34ABFBEA-4EB0-4D02-A2C0-1733CD3D6F12}"/>
          </ac:spMkLst>
        </pc:spChg>
        <pc:spChg chg="add mod ord">
          <ac:chgData name="Hugo Joyet" userId="829686f07ec2cd7d" providerId="LiveId" clId="{B741D005-8865-4C94-8383-7EEDE8E5D915}" dt="2021-05-01T13:35:34.718" v="248" actId="1076"/>
          <ac:spMkLst>
            <pc:docMk/>
            <pc:sldMk cId="1571240110" sldId="258"/>
            <ac:spMk id="13" creationId="{63875D81-CEDA-499B-A27E-D147E060A7C8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14" creationId="{19E083F6-57F4-487B-A766-EA0462B1EED8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16" creationId="{7A18C9FB-EC4C-4DAE-8F7D-C6E5AF607958}"/>
          </ac:spMkLst>
        </pc:spChg>
        <pc:spChg chg="add mod ord">
          <ac:chgData name="Hugo Joyet" userId="829686f07ec2cd7d" providerId="LiveId" clId="{B741D005-8865-4C94-8383-7EEDE8E5D915}" dt="2021-05-01T13:35:31.848" v="247" actId="1076"/>
          <ac:spMkLst>
            <pc:docMk/>
            <pc:sldMk cId="1571240110" sldId="258"/>
            <ac:spMk id="17" creationId="{9E887C30-CD88-44F6-917C-F2EFA7B5EB25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18" creationId="{4A8FDA66-67B4-4DBE-8354-C26F91ADB665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20" creationId="{3B2B1500-BB55-471C-8A9E-67288297ECE1}"/>
          </ac:spMkLst>
        </pc:spChg>
        <pc:spChg chg="add">
          <ac:chgData name="Hugo Joyet" userId="829686f07ec2cd7d" providerId="LiveId" clId="{B741D005-8865-4C94-8383-7EEDE8E5D915}" dt="2021-05-01T13:15:18.769" v="22" actId="26606"/>
          <ac:spMkLst>
            <pc:docMk/>
            <pc:sldMk cId="1571240110" sldId="258"/>
            <ac:spMk id="22" creationId="{3045E22C-A99D-41BB-AF14-EF1B1E745A70}"/>
          </ac:spMkLst>
        </pc:spChg>
        <pc:picChg chg="add del">
          <ac:chgData name="Hugo Joyet" userId="829686f07ec2cd7d" providerId="LiveId" clId="{B741D005-8865-4C94-8383-7EEDE8E5D915}" dt="2021-05-01T13:15:26.307" v="23" actId="478"/>
          <ac:picMkLst>
            <pc:docMk/>
            <pc:sldMk cId="1571240110" sldId="258"/>
            <ac:picMk id="7" creationId="{B0FC3D86-3127-4DE3-845A-A1458307DF93}"/>
          </ac:picMkLst>
        </pc:picChg>
        <pc:picChg chg="add mod">
          <ac:chgData name="Hugo Joyet" userId="829686f07ec2cd7d" providerId="LiveId" clId="{B741D005-8865-4C94-8383-7EEDE8E5D915}" dt="2021-05-01T13:17:58.572" v="32" actId="1076"/>
          <ac:picMkLst>
            <pc:docMk/>
            <pc:sldMk cId="1571240110" sldId="258"/>
            <ac:picMk id="1026" creationId="{EF6C92A3-A50D-460E-946C-D301C96F043A}"/>
          </ac:picMkLst>
        </pc:picChg>
        <pc:picChg chg="add mod">
          <ac:chgData name="Hugo Joyet" userId="829686f07ec2cd7d" providerId="LiveId" clId="{B741D005-8865-4C94-8383-7EEDE8E5D915}" dt="2021-05-01T13:19:58.623" v="43" actId="1076"/>
          <ac:picMkLst>
            <pc:docMk/>
            <pc:sldMk cId="1571240110" sldId="258"/>
            <ac:picMk id="1028" creationId="{192ADB08-767A-4B39-A6CA-637F0F1233FD}"/>
          </ac:picMkLst>
        </pc:picChg>
        <pc:picChg chg="add mod">
          <ac:chgData name="Hugo Joyet" userId="829686f07ec2cd7d" providerId="LiveId" clId="{B741D005-8865-4C94-8383-7EEDE8E5D915}" dt="2021-05-01T13:19:43.041" v="42" actId="1076"/>
          <ac:picMkLst>
            <pc:docMk/>
            <pc:sldMk cId="1571240110" sldId="258"/>
            <ac:picMk id="1030" creationId="{6FB8F802-AA39-4709-A001-C2ADAF2F2E1F}"/>
          </ac:picMkLst>
        </pc:picChg>
      </pc:sldChg>
      <pc:sldChg chg="addSp delSp modSp new mod setBg">
        <pc:chgData name="Hugo Joyet" userId="829686f07ec2cd7d" providerId="LiveId" clId="{B741D005-8865-4C94-8383-7EEDE8E5D915}" dt="2021-05-02T14:42:07.921" v="541" actId="1076"/>
        <pc:sldMkLst>
          <pc:docMk/>
          <pc:sldMk cId="143821467" sldId="259"/>
        </pc:sldMkLst>
        <pc:spChg chg="mod ord">
          <ac:chgData name="Hugo Joyet" userId="829686f07ec2cd7d" providerId="LiveId" clId="{B741D005-8865-4C94-8383-7EEDE8E5D915}" dt="2021-05-02T13:19:23.083" v="516" actId="207"/>
          <ac:spMkLst>
            <pc:docMk/>
            <pc:sldMk cId="143821467" sldId="259"/>
            <ac:spMk id="2" creationId="{2633057F-B655-43C5-976F-D0913E689874}"/>
          </ac:spMkLst>
        </pc:spChg>
        <pc:spChg chg="del">
          <ac:chgData name="Hugo Joyet" userId="829686f07ec2cd7d" providerId="LiveId" clId="{B741D005-8865-4C94-8383-7EEDE8E5D915}" dt="2021-05-01T13:20:45.002" v="65" actId="26606"/>
          <ac:spMkLst>
            <pc:docMk/>
            <pc:sldMk cId="143821467" sldId="259"/>
            <ac:spMk id="3" creationId="{B687A92E-E488-4746-9773-D7DE40613049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10" creationId="{A6EF5A53-0A64-4CA5-B9C7-1CB97CB5CF1C}"/>
          </ac:spMkLst>
        </pc:spChg>
        <pc:spChg chg="add del mod">
          <ac:chgData name="Hugo Joyet" userId="829686f07ec2cd7d" providerId="LiveId" clId="{B741D005-8865-4C94-8383-7EEDE8E5D915}" dt="2021-05-01T13:21:18.881" v="73" actId="478"/>
          <ac:spMkLst>
            <pc:docMk/>
            <pc:sldMk cId="143821467" sldId="259"/>
            <ac:spMk id="11" creationId="{582871C0-9986-45A0-91A7-869D5B427A0A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12" creationId="{34ABFBEA-4EB0-4D02-A2C0-1733CD3D6F12}"/>
          </ac:spMkLst>
        </pc:spChg>
        <pc:spChg chg="add del mod">
          <ac:chgData name="Hugo Joyet" userId="829686f07ec2cd7d" providerId="LiveId" clId="{B741D005-8865-4C94-8383-7EEDE8E5D915}" dt="2021-05-01T13:29:20.006" v="185" actId="478"/>
          <ac:spMkLst>
            <pc:docMk/>
            <pc:sldMk cId="143821467" sldId="259"/>
            <ac:spMk id="13" creationId="{399BC98F-706E-4540-B53D-9F1BA42C82AD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14" creationId="{19E083F6-57F4-487B-A766-EA0462B1EED8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16" creationId="{7A18C9FB-EC4C-4DAE-8F7D-C6E5AF607958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18" creationId="{9A97FAAB-5E30-4176-BE96-C3DD3FB147F4}"/>
          </ac:spMkLst>
        </pc:spChg>
        <pc:spChg chg="add mod">
          <ac:chgData name="Hugo Joyet" userId="829686f07ec2cd7d" providerId="LiveId" clId="{B741D005-8865-4C94-8383-7EEDE8E5D915}" dt="2021-05-01T13:36:04.705" v="250" actId="1076"/>
          <ac:spMkLst>
            <pc:docMk/>
            <pc:sldMk cId="143821467" sldId="259"/>
            <ac:spMk id="19" creationId="{2B510882-47D1-4A21-B378-29915DFB933F}"/>
          </ac:spMkLst>
        </pc:spChg>
        <pc:spChg chg="add del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20" creationId="{F47DB6CD-8E9E-4643-B3B6-01BD80429B3C}"/>
          </ac:spMkLst>
        </pc:spChg>
        <pc:spChg chg="add mod">
          <ac:chgData name="Hugo Joyet" userId="829686f07ec2cd7d" providerId="LiveId" clId="{B741D005-8865-4C94-8383-7EEDE8E5D915}" dt="2021-05-01T13:36:04.705" v="250" actId="1076"/>
          <ac:spMkLst>
            <pc:docMk/>
            <pc:sldMk cId="143821467" sldId="259"/>
            <ac:spMk id="21" creationId="{C227BDE7-8F91-4560-AD00-677BC80E41D0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25" creationId="{A6EF5A53-0A64-4CA5-B9C7-1CB97CB5CF1C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27" creationId="{34ABFBEA-4EB0-4D02-A2C0-1733CD3D6F12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29" creationId="{19E083F6-57F4-487B-A766-EA0462B1EED8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31" creationId="{7A18C9FB-EC4C-4DAE-8F7D-C6E5AF607958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33" creationId="{0FFF2FCB-BB46-403F-92D4-212AA7A47142}"/>
          </ac:spMkLst>
        </pc:spChg>
        <pc:spChg chg="add">
          <ac:chgData name="Hugo Joyet" userId="829686f07ec2cd7d" providerId="LiveId" clId="{B741D005-8865-4C94-8383-7EEDE8E5D915}" dt="2021-05-01T13:27:31.613" v="144" actId="26606"/>
          <ac:spMkLst>
            <pc:docMk/>
            <pc:sldMk cId="143821467" sldId="259"/>
            <ac:spMk id="35" creationId="{4EB7CBBE-178B-4DB3-AD92-DED458BAE7CE}"/>
          </ac:spMkLst>
        </pc:spChg>
        <pc:picChg chg="add del mod">
          <ac:chgData name="Hugo Joyet" userId="829686f07ec2cd7d" providerId="LiveId" clId="{B741D005-8865-4C94-8383-7EEDE8E5D915}" dt="2021-05-02T14:39:35.080" v="532" actId="478"/>
          <ac:picMkLst>
            <pc:docMk/>
            <pc:sldMk cId="143821467" sldId="259"/>
            <ac:picMk id="4" creationId="{647D7E10-0B9C-4080-9965-CFB57251A8FD}"/>
          </ac:picMkLst>
        </pc:picChg>
        <pc:picChg chg="add del mod">
          <ac:chgData name="Hugo Joyet" userId="829686f07ec2cd7d" providerId="LiveId" clId="{B741D005-8865-4C94-8383-7EEDE8E5D915}" dt="2021-05-02T14:41:54.151" v="539" actId="478"/>
          <ac:picMkLst>
            <pc:docMk/>
            <pc:sldMk cId="143821467" sldId="259"/>
            <ac:picMk id="6" creationId="{13EB00FC-67C5-468C-8F88-5D9B4BD8144D}"/>
          </ac:picMkLst>
        </pc:picChg>
        <pc:picChg chg="add del">
          <ac:chgData name="Hugo Joyet" userId="829686f07ec2cd7d" providerId="LiveId" clId="{B741D005-8865-4C94-8383-7EEDE8E5D915}" dt="2021-05-01T13:20:46.799" v="66" actId="478"/>
          <ac:picMkLst>
            <pc:docMk/>
            <pc:sldMk cId="143821467" sldId="259"/>
            <ac:picMk id="7" creationId="{A8170B72-15B1-49F5-9C0F-8D7DCE9F33FE}"/>
          </ac:picMkLst>
        </pc:picChg>
        <pc:picChg chg="add mod">
          <ac:chgData name="Hugo Joyet" userId="829686f07ec2cd7d" providerId="LiveId" clId="{B741D005-8865-4C94-8383-7EEDE8E5D915}" dt="2021-05-02T14:42:07.921" v="541" actId="1076"/>
          <ac:picMkLst>
            <pc:docMk/>
            <pc:sldMk cId="143821467" sldId="259"/>
            <ac:picMk id="8" creationId="{06DF47C4-1D58-4870-BF82-774371C6AEBC}"/>
          </ac:picMkLst>
        </pc:picChg>
      </pc:sldChg>
      <pc:sldChg chg="addSp delSp modSp new mod setBg">
        <pc:chgData name="Hugo Joyet" userId="829686f07ec2cd7d" providerId="LiveId" clId="{B741D005-8865-4C94-8383-7EEDE8E5D915}" dt="2021-05-02T13:21:44.216" v="524" actId="1076"/>
        <pc:sldMkLst>
          <pc:docMk/>
          <pc:sldMk cId="1156436731" sldId="260"/>
        </pc:sldMkLst>
        <pc:spChg chg="mod">
          <ac:chgData name="Hugo Joyet" userId="829686f07ec2cd7d" providerId="LiveId" clId="{B741D005-8865-4C94-8383-7EEDE8E5D915}" dt="2021-05-02T13:21:44.216" v="524" actId="1076"/>
          <ac:spMkLst>
            <pc:docMk/>
            <pc:sldMk cId="1156436731" sldId="260"/>
            <ac:spMk id="2" creationId="{DEBA4251-4277-40FE-BEB5-FFC307916478}"/>
          </ac:spMkLst>
        </pc:spChg>
        <pc:spChg chg="del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3" creationId="{D0A23579-7BC5-4E8C-A10A-859B8311BD4E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10" creationId="{A6EF5A53-0A64-4CA5-B9C7-1CB97CB5CF1C}"/>
          </ac:spMkLst>
        </pc:spChg>
        <pc:spChg chg="add del mod ord">
          <ac:chgData name="Hugo Joyet" userId="829686f07ec2cd7d" providerId="LiveId" clId="{B741D005-8865-4C94-8383-7EEDE8E5D915}" dt="2021-05-01T13:36:13.719" v="252" actId="478"/>
          <ac:spMkLst>
            <pc:docMk/>
            <pc:sldMk cId="1156436731" sldId="260"/>
            <ac:spMk id="11" creationId="{6B666496-4164-420C-93BD-4F555B6463E0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12" creationId="{34ABFBEA-4EB0-4D02-A2C0-1733CD3D6F12}"/>
          </ac:spMkLst>
        </pc:spChg>
        <pc:spChg chg="add mod">
          <ac:chgData name="Hugo Joyet" userId="829686f07ec2cd7d" providerId="LiveId" clId="{B741D005-8865-4C94-8383-7EEDE8E5D915}" dt="2021-05-01T13:36:33.043" v="259" actId="1076"/>
          <ac:spMkLst>
            <pc:docMk/>
            <pc:sldMk cId="1156436731" sldId="260"/>
            <ac:spMk id="13" creationId="{CA329147-5DC8-4063-9E05-EFA2107239E9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14" creationId="{19E083F6-57F4-487B-A766-EA0462B1EED8}"/>
          </ac:spMkLst>
        </pc:spChg>
        <pc:spChg chg="add mod">
          <ac:chgData name="Hugo Joyet" userId="829686f07ec2cd7d" providerId="LiveId" clId="{B741D005-8865-4C94-8383-7EEDE8E5D915}" dt="2021-05-01T13:36:37.761" v="260" actId="1076"/>
          <ac:spMkLst>
            <pc:docMk/>
            <pc:sldMk cId="1156436731" sldId="260"/>
            <ac:spMk id="15" creationId="{4E50EDCC-CB64-43C9-AF98-A75E4B86593A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16" creationId="{7A18C9FB-EC4C-4DAE-8F7D-C6E5AF607958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18" creationId="{9A97FAAB-5E30-4176-BE96-C3DD3FB147F4}"/>
          </ac:spMkLst>
        </pc:spChg>
        <pc:spChg chg="add">
          <ac:chgData name="Hugo Joyet" userId="829686f07ec2cd7d" providerId="LiveId" clId="{B741D005-8865-4C94-8383-7EEDE8E5D915}" dt="2021-05-01T13:29:54.928" v="187" actId="26606"/>
          <ac:spMkLst>
            <pc:docMk/>
            <pc:sldMk cId="1156436731" sldId="260"/>
            <ac:spMk id="20" creationId="{F47DB6CD-8E9E-4643-B3B6-01BD80429B3C}"/>
          </ac:spMkLst>
        </pc:spChg>
        <pc:picChg chg="add del mod">
          <ac:chgData name="Hugo Joyet" userId="829686f07ec2cd7d" providerId="LiveId" clId="{B741D005-8865-4C94-8383-7EEDE8E5D915}" dt="2021-05-01T13:36:13.039" v="251" actId="478"/>
          <ac:picMkLst>
            <pc:docMk/>
            <pc:sldMk cId="1156436731" sldId="260"/>
            <ac:picMk id="7" creationId="{D3682F59-FE27-4166-BCC1-92DDC16BB7BE}"/>
          </ac:picMkLst>
        </pc:picChg>
      </pc:sldChg>
      <pc:sldChg chg="addSp delSp modSp new del mod setBg">
        <pc:chgData name="Hugo Joyet" userId="829686f07ec2cd7d" providerId="LiveId" clId="{B741D005-8865-4C94-8383-7EEDE8E5D915}" dt="2021-05-01T13:41:20.746" v="468" actId="2696"/>
        <pc:sldMkLst>
          <pc:docMk/>
          <pc:sldMk cId="683255557" sldId="261"/>
        </pc:sldMkLst>
        <pc:spChg chg="mo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2" creationId="{AE0681B8-8AC1-4802-B7C7-0BE1745A7A8F}"/>
          </ac:spMkLst>
        </pc:spChg>
        <pc:spChg chg="del">
          <ac:chgData name="Hugo Joyet" userId="829686f07ec2cd7d" providerId="LiveId" clId="{B741D005-8865-4C94-8383-7EEDE8E5D915}" dt="2021-05-01T13:34:22.065" v="232" actId="26606"/>
          <ac:spMkLst>
            <pc:docMk/>
            <pc:sldMk cId="683255557" sldId="261"/>
            <ac:spMk id="3" creationId="{A2D9A0EB-14CC-45BC-BCD4-93158E8DB26D}"/>
          </ac:spMkLst>
        </pc:spChg>
        <pc:spChg chg="add del mod">
          <ac:chgData name="Hugo Joyet" userId="829686f07ec2cd7d" providerId="LiveId" clId="{B741D005-8865-4C94-8383-7EEDE8E5D915}" dt="2021-05-01T13:40:20.979" v="402" actId="478"/>
          <ac:spMkLst>
            <pc:docMk/>
            <pc:sldMk cId="683255557" sldId="261"/>
            <ac:spMk id="4" creationId="{F528DDD4-B6EE-4177-984C-71D3644761A1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8" creationId="{A6EF5A53-0A64-4CA5-B9C7-1CB97CB5CF1C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10" creationId="{34ABFBEA-4EB0-4D02-A2C0-1733CD3D6F12}"/>
          </ac:spMkLst>
        </pc:spChg>
        <pc:spChg chg="add del mod">
          <ac:chgData name="Hugo Joyet" userId="829686f07ec2cd7d" providerId="LiveId" clId="{B741D005-8865-4C94-8383-7EEDE8E5D915}" dt="2021-05-01T13:35:11.490" v="239" actId="478"/>
          <ac:spMkLst>
            <pc:docMk/>
            <pc:sldMk cId="683255557" sldId="261"/>
            <ac:spMk id="11" creationId="{6C1DA338-4749-454E-AD57-E88417D13669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12" creationId="{19E083F6-57F4-487B-A766-EA0462B1EED8}"/>
          </ac:spMkLst>
        </pc:spChg>
        <pc:spChg chg="add mod">
          <ac:chgData name="Hugo Joyet" userId="829686f07ec2cd7d" providerId="LiveId" clId="{B741D005-8865-4C94-8383-7EEDE8E5D915}" dt="2021-05-01T13:35:09.935" v="238"/>
          <ac:spMkLst>
            <pc:docMk/>
            <pc:sldMk cId="683255557" sldId="261"/>
            <ac:spMk id="13" creationId="{07D4E411-59A7-411A-9ACB-6796501E3D94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14" creationId="{7A18C9FB-EC4C-4DAE-8F7D-C6E5AF607958}"/>
          </ac:spMkLst>
        </pc:spChg>
        <pc:spChg chg="add del mod">
          <ac:chgData name="Hugo Joyet" userId="829686f07ec2cd7d" providerId="LiveId" clId="{B741D005-8865-4C94-8383-7EEDE8E5D915}" dt="2021-05-01T13:40:07.449" v="400" actId="478"/>
          <ac:spMkLst>
            <pc:docMk/>
            <pc:sldMk cId="683255557" sldId="261"/>
            <ac:spMk id="15" creationId="{5696C3EB-3555-4E24-B0C3-EE593ECC9A02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16" creationId="{3B2B1500-BB55-471C-8A9E-67288297ECE1}"/>
          </ac:spMkLst>
        </pc:spChg>
        <pc:spChg chg="add del mod">
          <ac:chgData name="Hugo Joyet" userId="829686f07ec2cd7d" providerId="LiveId" clId="{B741D005-8865-4C94-8383-7EEDE8E5D915}" dt="2021-05-01T13:40:07.996" v="401" actId="478"/>
          <ac:spMkLst>
            <pc:docMk/>
            <pc:sldMk cId="683255557" sldId="261"/>
            <ac:spMk id="17" creationId="{82B387CB-085A-4343-A40A-A8B239CF1AF4}"/>
          </ac:spMkLst>
        </pc:spChg>
        <pc:spChg chg="add del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18" creationId="{3045E22C-A99D-41BB-AF14-EF1B1E745A70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23" creationId="{A6EF5A53-0A64-4CA5-B9C7-1CB97CB5CF1C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25" creationId="{34ABFBEA-4EB0-4D02-A2C0-1733CD3D6F12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27" creationId="{19E083F6-57F4-487B-A766-EA0462B1EED8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29" creationId="{7A18C9FB-EC4C-4DAE-8F7D-C6E5AF607958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31" creationId="{3B2B1500-BB55-471C-8A9E-67288297ECE1}"/>
          </ac:spMkLst>
        </pc:spChg>
        <pc:spChg chg="add">
          <ac:chgData name="Hugo Joyet" userId="829686f07ec2cd7d" providerId="LiveId" clId="{B741D005-8865-4C94-8383-7EEDE8E5D915}" dt="2021-05-01T13:40:30.143" v="403" actId="26606"/>
          <ac:spMkLst>
            <pc:docMk/>
            <pc:sldMk cId="683255557" sldId="261"/>
            <ac:spMk id="33" creationId="{3045E22C-A99D-41BB-AF14-EF1B1E745A70}"/>
          </ac:spMkLst>
        </pc:spChg>
      </pc:sldChg>
      <pc:sldChg chg="addSp delSp modSp new mod setBg">
        <pc:chgData name="Hugo Joyet" userId="829686f07ec2cd7d" providerId="LiveId" clId="{B741D005-8865-4C94-8383-7EEDE8E5D915}" dt="2021-05-02T14:55:07.267" v="668" actId="20577"/>
        <pc:sldMkLst>
          <pc:docMk/>
          <pc:sldMk cId="2794313702" sldId="262"/>
        </pc:sldMkLst>
        <pc:spChg chg="mod ord">
          <ac:chgData name="Hugo Joyet" userId="829686f07ec2cd7d" providerId="LiveId" clId="{B741D005-8865-4C94-8383-7EEDE8E5D915}" dt="2021-05-01T13:39:34.365" v="327" actId="26606"/>
          <ac:spMkLst>
            <pc:docMk/>
            <pc:sldMk cId="2794313702" sldId="262"/>
            <ac:spMk id="2" creationId="{F77A7FE7-A19B-43CD-9EB7-0BBD618B6C80}"/>
          </ac:spMkLst>
        </pc:spChg>
        <pc:spChg chg="mod">
          <ac:chgData name="Hugo Joyet" userId="829686f07ec2cd7d" providerId="LiveId" clId="{B741D005-8865-4C94-8383-7EEDE8E5D915}" dt="2021-05-02T14:55:07.267" v="668" actId="20577"/>
          <ac:spMkLst>
            <pc:docMk/>
            <pc:sldMk cId="2794313702" sldId="262"/>
            <ac:spMk id="3" creationId="{F207159C-B9D0-4155-8A47-D241A523C2C5}"/>
          </ac:spMkLst>
        </pc:spChg>
        <pc:spChg chg="add del">
          <ac:chgData name="Hugo Joyet" userId="829686f07ec2cd7d" providerId="LiveId" clId="{B741D005-8865-4C94-8383-7EEDE8E5D915}" dt="2021-05-01T13:39:31" v="324" actId="26606"/>
          <ac:spMkLst>
            <pc:docMk/>
            <pc:sldMk cId="2794313702" sldId="262"/>
            <ac:spMk id="9" creationId="{987A0FBA-CC04-4256-A8EB-BB3C543E989C}"/>
          </ac:spMkLst>
        </pc:spChg>
        <pc:spChg chg="add del">
          <ac:chgData name="Hugo Joyet" userId="829686f07ec2cd7d" providerId="LiveId" clId="{B741D005-8865-4C94-8383-7EEDE8E5D915}" dt="2021-05-01T13:39:31" v="324" actId="26606"/>
          <ac:spMkLst>
            <pc:docMk/>
            <pc:sldMk cId="2794313702" sldId="262"/>
            <ac:spMk id="11" creationId="{3362A0EA-3E81-4464-94B8-70BE5870EDC0}"/>
          </ac:spMkLst>
        </pc:spChg>
        <pc:spChg chg="add del">
          <ac:chgData name="Hugo Joyet" userId="829686f07ec2cd7d" providerId="LiveId" clId="{B741D005-8865-4C94-8383-7EEDE8E5D915}" dt="2021-05-01T13:39:34.350" v="326" actId="26606"/>
          <ac:spMkLst>
            <pc:docMk/>
            <pc:sldMk cId="2794313702" sldId="262"/>
            <ac:spMk id="13" creationId="{987A0FBA-CC04-4256-A8EB-BB3C543E989C}"/>
          </ac:spMkLst>
        </pc:spChg>
        <pc:spChg chg="add del">
          <ac:chgData name="Hugo Joyet" userId="829686f07ec2cd7d" providerId="LiveId" clId="{B741D005-8865-4C94-8383-7EEDE8E5D915}" dt="2021-05-01T13:39:34.350" v="326" actId="26606"/>
          <ac:spMkLst>
            <pc:docMk/>
            <pc:sldMk cId="2794313702" sldId="262"/>
            <ac:spMk id="15" creationId="{3362A0EA-3E81-4464-94B8-70BE5870EDC0}"/>
          </ac:spMkLst>
        </pc:spChg>
        <pc:spChg chg="add">
          <ac:chgData name="Hugo Joyet" userId="829686f07ec2cd7d" providerId="LiveId" clId="{B741D005-8865-4C94-8383-7EEDE8E5D915}" dt="2021-05-01T13:39:34.365" v="327" actId="26606"/>
          <ac:spMkLst>
            <pc:docMk/>
            <pc:sldMk cId="2794313702" sldId="262"/>
            <ac:spMk id="17" creationId="{987A0FBA-CC04-4256-A8EB-BB3C543E989C}"/>
          </ac:spMkLst>
        </pc:spChg>
        <pc:spChg chg="add">
          <ac:chgData name="Hugo Joyet" userId="829686f07ec2cd7d" providerId="LiveId" clId="{B741D005-8865-4C94-8383-7EEDE8E5D915}" dt="2021-05-01T13:39:34.365" v="327" actId="26606"/>
          <ac:spMkLst>
            <pc:docMk/>
            <pc:sldMk cId="2794313702" sldId="262"/>
            <ac:spMk id="19" creationId="{3362A0EA-3E81-4464-94B8-70BE5870EDC0}"/>
          </ac:spMkLst>
        </pc:spChg>
        <pc:picChg chg="add del">
          <ac:chgData name="Hugo Joyet" userId="829686f07ec2cd7d" providerId="LiveId" clId="{B741D005-8865-4C94-8383-7EEDE8E5D915}" dt="2021-05-01T13:39:31" v="324" actId="26606"/>
          <ac:picMkLst>
            <pc:docMk/>
            <pc:sldMk cId="2794313702" sldId="262"/>
            <ac:picMk id="5" creationId="{E8BFD0C1-5714-4676-A50F-EAE5DA8FC899}"/>
          </ac:picMkLst>
        </pc:picChg>
        <pc:picChg chg="add del">
          <ac:chgData name="Hugo Joyet" userId="829686f07ec2cd7d" providerId="LiveId" clId="{B741D005-8865-4C94-8383-7EEDE8E5D915}" dt="2021-05-01T13:39:34.350" v="326" actId="26606"/>
          <ac:picMkLst>
            <pc:docMk/>
            <pc:sldMk cId="2794313702" sldId="262"/>
            <ac:picMk id="14" creationId="{713D7AE6-EA2A-491A-9E33-FE3137BB7475}"/>
          </ac:picMkLst>
        </pc:picChg>
        <pc:picChg chg="add">
          <ac:chgData name="Hugo Joyet" userId="829686f07ec2cd7d" providerId="LiveId" clId="{B741D005-8865-4C94-8383-7EEDE8E5D915}" dt="2021-05-01T13:39:34.365" v="327" actId="26606"/>
          <ac:picMkLst>
            <pc:docMk/>
            <pc:sldMk cId="2794313702" sldId="262"/>
            <ac:picMk id="18" creationId="{E8BFD0C1-5714-4676-A50F-EAE5DA8FC899}"/>
          </ac:picMkLst>
        </pc:picChg>
      </pc:sldChg>
      <pc:sldChg chg="new del">
        <pc:chgData name="Hugo Joyet" userId="829686f07ec2cd7d" providerId="LiveId" clId="{B741D005-8865-4C94-8383-7EEDE8E5D915}" dt="2021-05-01T13:39:49.910" v="329" actId="680"/>
        <pc:sldMkLst>
          <pc:docMk/>
          <pc:sldMk cId="1211146102" sldId="263"/>
        </pc:sldMkLst>
      </pc:sldChg>
      <pc:sldChg chg="addSp modSp new mod setBg">
        <pc:chgData name="Hugo Joyet" userId="829686f07ec2cd7d" providerId="LiveId" clId="{B741D005-8865-4C94-8383-7EEDE8E5D915}" dt="2021-05-02T14:53:45.764" v="593" actId="20577"/>
        <pc:sldMkLst>
          <pc:docMk/>
          <pc:sldMk cId="4071161627" sldId="263"/>
        </pc:sldMkLst>
        <pc:spChg chg="mod ord">
          <ac:chgData name="Hugo Joyet" userId="829686f07ec2cd7d" providerId="LiveId" clId="{B741D005-8865-4C94-8383-7EEDE8E5D915}" dt="2021-05-02T13:22:14.168" v="526" actId="207"/>
          <ac:spMkLst>
            <pc:docMk/>
            <pc:sldMk cId="4071161627" sldId="263"/>
            <ac:spMk id="2" creationId="{D3A66498-7DED-47AE-AA5C-F04FC59FC4E1}"/>
          </ac:spMkLst>
        </pc:spChg>
        <pc:spChg chg="mod">
          <ac:chgData name="Hugo Joyet" userId="829686f07ec2cd7d" providerId="LiveId" clId="{B741D005-8865-4C94-8383-7EEDE8E5D915}" dt="2021-05-02T14:53:45.764" v="593" actId="20577"/>
          <ac:spMkLst>
            <pc:docMk/>
            <pc:sldMk cId="4071161627" sldId="263"/>
            <ac:spMk id="3" creationId="{83A179B0-EC9B-4A31-97DE-341C5502711A}"/>
          </ac:spMkLst>
        </pc:spChg>
        <pc:spChg chg="add">
          <ac:chgData name="Hugo Joyet" userId="829686f07ec2cd7d" providerId="LiveId" clId="{B741D005-8865-4C94-8383-7EEDE8E5D915}" dt="2021-05-01T13:40:59.956" v="467" actId="26606"/>
          <ac:spMkLst>
            <pc:docMk/>
            <pc:sldMk cId="4071161627" sldId="263"/>
            <ac:spMk id="9" creationId="{987A0FBA-CC04-4256-A8EB-BB3C543E989C}"/>
          </ac:spMkLst>
        </pc:spChg>
        <pc:spChg chg="add">
          <ac:chgData name="Hugo Joyet" userId="829686f07ec2cd7d" providerId="LiveId" clId="{B741D005-8865-4C94-8383-7EEDE8E5D915}" dt="2021-05-01T13:40:59.956" v="467" actId="26606"/>
          <ac:spMkLst>
            <pc:docMk/>
            <pc:sldMk cId="4071161627" sldId="263"/>
            <ac:spMk id="11" creationId="{E633B38B-B87A-4288-A20F-0223A6C27A5A}"/>
          </ac:spMkLst>
        </pc:spChg>
        <pc:picChg chg="add">
          <ac:chgData name="Hugo Joyet" userId="829686f07ec2cd7d" providerId="LiveId" clId="{B741D005-8865-4C94-8383-7EEDE8E5D915}" dt="2021-05-01T13:40:59.956" v="467" actId="26606"/>
          <ac:picMkLst>
            <pc:docMk/>
            <pc:sldMk cId="4071161627" sldId="263"/>
            <ac:picMk id="5" creationId="{A13C70AB-670D-4667-85DC-75B1654691EB}"/>
          </ac:picMkLst>
        </pc:picChg>
      </pc:sldChg>
      <pc:sldChg chg="delSp modSp new mod">
        <pc:chgData name="Hugo Joyet" userId="829686f07ec2cd7d" providerId="LiveId" clId="{B741D005-8865-4C94-8383-7EEDE8E5D915}" dt="2021-05-01T13:48:42.715" v="515" actId="1076"/>
        <pc:sldMkLst>
          <pc:docMk/>
          <pc:sldMk cId="628091093" sldId="264"/>
        </pc:sldMkLst>
        <pc:spChg chg="mod">
          <ac:chgData name="Hugo Joyet" userId="829686f07ec2cd7d" providerId="LiveId" clId="{B741D005-8865-4C94-8383-7EEDE8E5D915}" dt="2021-05-01T13:48:42.715" v="515" actId="1076"/>
          <ac:spMkLst>
            <pc:docMk/>
            <pc:sldMk cId="628091093" sldId="264"/>
            <ac:spMk id="2" creationId="{4705AB6F-5C5D-462A-AE36-2F3715A4EB28}"/>
          </ac:spMkLst>
        </pc:spChg>
        <pc:spChg chg="del mod">
          <ac:chgData name="Hugo Joyet" userId="829686f07ec2cd7d" providerId="LiveId" clId="{B741D005-8865-4C94-8383-7EEDE8E5D915}" dt="2021-05-01T13:47:31.469" v="497" actId="478"/>
          <ac:spMkLst>
            <pc:docMk/>
            <pc:sldMk cId="628091093" sldId="264"/>
            <ac:spMk id="3" creationId="{718B5990-D5B5-4199-82D5-19F4DE17249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FBBF4-A244-4009-B41D-BB398955E14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0C418F-FCBB-4AA0-8D7D-1E4B8F8B04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Contexte du projet</a:t>
          </a:r>
          <a:endParaRPr lang="en-US"/>
        </a:p>
      </dgm:t>
    </dgm:pt>
    <dgm:pt modelId="{46E3EA7C-31A2-4164-AAF2-685D70322411}" type="parTrans" cxnId="{A721B23E-312F-482C-AE72-BE85361CF099}">
      <dgm:prSet/>
      <dgm:spPr/>
      <dgm:t>
        <a:bodyPr/>
        <a:lstStyle/>
        <a:p>
          <a:endParaRPr lang="en-US"/>
        </a:p>
      </dgm:t>
    </dgm:pt>
    <dgm:pt modelId="{3F7613BC-5D1C-41E1-93F5-D3EF603D0E9D}" type="sibTrans" cxnId="{A721B23E-312F-482C-AE72-BE85361CF099}">
      <dgm:prSet/>
      <dgm:spPr/>
      <dgm:t>
        <a:bodyPr/>
        <a:lstStyle/>
        <a:p>
          <a:endParaRPr lang="en-US"/>
        </a:p>
      </dgm:t>
    </dgm:pt>
    <dgm:pt modelId="{05BE2B73-A53D-45D6-9D58-352BF4E5FE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Architecture du site</a:t>
          </a:r>
          <a:endParaRPr lang="en-US"/>
        </a:p>
      </dgm:t>
    </dgm:pt>
    <dgm:pt modelId="{844421E3-2B34-4323-9BA4-48126559E6A4}" type="parTrans" cxnId="{CD208578-D4F0-4EDD-9BC2-4085C3087CD0}">
      <dgm:prSet/>
      <dgm:spPr/>
      <dgm:t>
        <a:bodyPr/>
        <a:lstStyle/>
        <a:p>
          <a:endParaRPr lang="en-US"/>
        </a:p>
      </dgm:t>
    </dgm:pt>
    <dgm:pt modelId="{DCFA1683-0C8D-499F-962F-BCE7ACD5B438}" type="sibTrans" cxnId="{CD208578-D4F0-4EDD-9BC2-4085C3087CD0}">
      <dgm:prSet/>
      <dgm:spPr/>
      <dgm:t>
        <a:bodyPr/>
        <a:lstStyle/>
        <a:p>
          <a:endParaRPr lang="en-US"/>
        </a:p>
      </dgm:t>
    </dgm:pt>
    <dgm:pt modelId="{A5E33ABD-2DC1-4FA5-9A28-9FC7427B50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Démonstration</a:t>
          </a:r>
          <a:endParaRPr lang="en-US"/>
        </a:p>
      </dgm:t>
    </dgm:pt>
    <dgm:pt modelId="{AF2F7A50-625D-4864-A33F-1F916AAF72C4}" type="parTrans" cxnId="{131F39A6-E46A-41D4-AC50-059BBC4C73DF}">
      <dgm:prSet/>
      <dgm:spPr/>
      <dgm:t>
        <a:bodyPr/>
        <a:lstStyle/>
        <a:p>
          <a:endParaRPr lang="en-US"/>
        </a:p>
      </dgm:t>
    </dgm:pt>
    <dgm:pt modelId="{D96F3472-BA3F-4299-AE17-D36125018AD3}" type="sibTrans" cxnId="{131F39A6-E46A-41D4-AC50-059BBC4C73DF}">
      <dgm:prSet/>
      <dgm:spPr/>
      <dgm:t>
        <a:bodyPr/>
        <a:lstStyle/>
        <a:p>
          <a:endParaRPr lang="en-US"/>
        </a:p>
      </dgm:t>
    </dgm:pt>
    <dgm:pt modelId="{1B1B4917-DA80-46DA-AD2F-9940A1201E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Difficultés rencontrées</a:t>
          </a:r>
          <a:endParaRPr lang="en-US"/>
        </a:p>
      </dgm:t>
    </dgm:pt>
    <dgm:pt modelId="{D33F3DF0-23BC-45CA-AE78-7E519F8821FC}" type="parTrans" cxnId="{B008D14D-AF32-4B4A-89F9-551D0DFD184B}">
      <dgm:prSet/>
      <dgm:spPr/>
      <dgm:t>
        <a:bodyPr/>
        <a:lstStyle/>
        <a:p>
          <a:endParaRPr lang="en-US"/>
        </a:p>
      </dgm:t>
    </dgm:pt>
    <dgm:pt modelId="{3660CDF3-DB6C-49F8-ACBF-C31186CA4131}" type="sibTrans" cxnId="{B008D14D-AF32-4B4A-89F9-551D0DFD184B}">
      <dgm:prSet/>
      <dgm:spPr/>
      <dgm:t>
        <a:bodyPr/>
        <a:lstStyle/>
        <a:p>
          <a:endParaRPr lang="en-US"/>
        </a:p>
      </dgm:t>
    </dgm:pt>
    <dgm:pt modelId="{ED1F562B-A801-4967-B965-E7BB05665C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Choses à améliorer</a:t>
          </a:r>
          <a:endParaRPr lang="en-US"/>
        </a:p>
      </dgm:t>
    </dgm:pt>
    <dgm:pt modelId="{1BE6C9A5-3B4D-4ACD-93F0-C26D5E0E2C3A}" type="parTrans" cxnId="{A12E59B1-15E2-4BA1-AA55-C388A60ADEF4}">
      <dgm:prSet/>
      <dgm:spPr/>
      <dgm:t>
        <a:bodyPr/>
        <a:lstStyle/>
        <a:p>
          <a:endParaRPr lang="en-US"/>
        </a:p>
      </dgm:t>
    </dgm:pt>
    <dgm:pt modelId="{F9A1BA83-9D9D-468C-936F-82E520FD9334}" type="sibTrans" cxnId="{A12E59B1-15E2-4BA1-AA55-C388A60ADEF4}">
      <dgm:prSet/>
      <dgm:spPr/>
      <dgm:t>
        <a:bodyPr/>
        <a:lstStyle/>
        <a:p>
          <a:endParaRPr lang="en-US"/>
        </a:p>
      </dgm:t>
    </dgm:pt>
    <dgm:pt modelId="{0D478215-11C9-4D70-9E5D-179569B0E571}" type="pres">
      <dgm:prSet presAssocID="{5E3FBBF4-A244-4009-B41D-BB398955E148}" presName="root" presStyleCnt="0">
        <dgm:presLayoutVars>
          <dgm:dir/>
          <dgm:resizeHandles val="exact"/>
        </dgm:presLayoutVars>
      </dgm:prSet>
      <dgm:spPr/>
    </dgm:pt>
    <dgm:pt modelId="{5AB499BE-C758-43A4-8AF4-908D0DB3ADBE}" type="pres">
      <dgm:prSet presAssocID="{770C418F-FCBB-4AA0-8D7D-1E4B8F8B04D3}" presName="compNode" presStyleCnt="0"/>
      <dgm:spPr/>
    </dgm:pt>
    <dgm:pt modelId="{9F3841DB-342D-4C2E-9865-A3DAF4D983DA}" type="pres">
      <dgm:prSet presAssocID="{770C418F-FCBB-4AA0-8D7D-1E4B8F8B04D3}" presName="iconBgRect" presStyleLbl="bgShp" presStyleIdx="0" presStyleCnt="5"/>
      <dgm:spPr/>
    </dgm:pt>
    <dgm:pt modelId="{F7097692-6A2C-4788-99CC-A1CFA133998A}" type="pres">
      <dgm:prSet presAssocID="{770C418F-FCBB-4AA0-8D7D-1E4B8F8B04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D5BA275-F9AA-4261-8B59-AAFBE98E0040}" type="pres">
      <dgm:prSet presAssocID="{770C418F-FCBB-4AA0-8D7D-1E4B8F8B04D3}" presName="spaceRect" presStyleCnt="0"/>
      <dgm:spPr/>
    </dgm:pt>
    <dgm:pt modelId="{B7C096E0-FE28-4B70-A1BE-BF4FADD8CAB1}" type="pres">
      <dgm:prSet presAssocID="{770C418F-FCBB-4AA0-8D7D-1E4B8F8B04D3}" presName="textRect" presStyleLbl="revTx" presStyleIdx="0" presStyleCnt="5">
        <dgm:presLayoutVars>
          <dgm:chMax val="1"/>
          <dgm:chPref val="1"/>
        </dgm:presLayoutVars>
      </dgm:prSet>
      <dgm:spPr/>
    </dgm:pt>
    <dgm:pt modelId="{B1FBDFA9-9A77-4574-B5FA-E26BDE1E7991}" type="pres">
      <dgm:prSet presAssocID="{3F7613BC-5D1C-41E1-93F5-D3EF603D0E9D}" presName="sibTrans" presStyleCnt="0"/>
      <dgm:spPr/>
    </dgm:pt>
    <dgm:pt modelId="{AE525712-27D7-4579-8324-FD61F357ADA8}" type="pres">
      <dgm:prSet presAssocID="{05BE2B73-A53D-45D6-9D58-352BF4E5FE4F}" presName="compNode" presStyleCnt="0"/>
      <dgm:spPr/>
    </dgm:pt>
    <dgm:pt modelId="{3A0EA5C1-D541-4178-A51A-3F213AA482B8}" type="pres">
      <dgm:prSet presAssocID="{05BE2B73-A53D-45D6-9D58-352BF4E5FE4F}" presName="iconBgRect" presStyleLbl="bgShp" presStyleIdx="1" presStyleCnt="5"/>
      <dgm:spPr/>
    </dgm:pt>
    <dgm:pt modelId="{C4A41F7C-2F5C-4CDE-AFD4-194D431D32FF}" type="pres">
      <dgm:prSet presAssocID="{05BE2B73-A53D-45D6-9D58-352BF4E5FE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D98E57F5-4333-46F4-9C36-280683EABA01}" type="pres">
      <dgm:prSet presAssocID="{05BE2B73-A53D-45D6-9D58-352BF4E5FE4F}" presName="spaceRect" presStyleCnt="0"/>
      <dgm:spPr/>
    </dgm:pt>
    <dgm:pt modelId="{58F9C9B3-1F01-42BB-9C04-19ADBE2516D8}" type="pres">
      <dgm:prSet presAssocID="{05BE2B73-A53D-45D6-9D58-352BF4E5FE4F}" presName="textRect" presStyleLbl="revTx" presStyleIdx="1" presStyleCnt="5">
        <dgm:presLayoutVars>
          <dgm:chMax val="1"/>
          <dgm:chPref val="1"/>
        </dgm:presLayoutVars>
      </dgm:prSet>
      <dgm:spPr/>
    </dgm:pt>
    <dgm:pt modelId="{D6F714E5-002E-4161-94F1-9F1A70C4BACA}" type="pres">
      <dgm:prSet presAssocID="{DCFA1683-0C8D-499F-962F-BCE7ACD5B438}" presName="sibTrans" presStyleCnt="0"/>
      <dgm:spPr/>
    </dgm:pt>
    <dgm:pt modelId="{27B67C4B-A522-41DF-BD2F-FC9E822EE783}" type="pres">
      <dgm:prSet presAssocID="{A5E33ABD-2DC1-4FA5-9A28-9FC7427B502D}" presName="compNode" presStyleCnt="0"/>
      <dgm:spPr/>
    </dgm:pt>
    <dgm:pt modelId="{61B45E60-7074-46EC-BB79-EC83614DBC61}" type="pres">
      <dgm:prSet presAssocID="{A5E33ABD-2DC1-4FA5-9A28-9FC7427B502D}" presName="iconBgRect" presStyleLbl="bgShp" presStyleIdx="2" presStyleCnt="5"/>
      <dgm:spPr/>
    </dgm:pt>
    <dgm:pt modelId="{231C97C3-D915-4026-9F35-D82B00022C0B}" type="pres">
      <dgm:prSet presAssocID="{A5E33ABD-2DC1-4FA5-9A28-9FC7427B50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050F178A-FA78-4CB2-9879-91859B942D0C}" type="pres">
      <dgm:prSet presAssocID="{A5E33ABD-2DC1-4FA5-9A28-9FC7427B502D}" presName="spaceRect" presStyleCnt="0"/>
      <dgm:spPr/>
    </dgm:pt>
    <dgm:pt modelId="{438CABD3-5EDF-431A-9C4A-E4281B59E658}" type="pres">
      <dgm:prSet presAssocID="{A5E33ABD-2DC1-4FA5-9A28-9FC7427B502D}" presName="textRect" presStyleLbl="revTx" presStyleIdx="2" presStyleCnt="5">
        <dgm:presLayoutVars>
          <dgm:chMax val="1"/>
          <dgm:chPref val="1"/>
        </dgm:presLayoutVars>
      </dgm:prSet>
      <dgm:spPr/>
    </dgm:pt>
    <dgm:pt modelId="{BA4739C4-844B-44A1-AB17-0A0D5EED4489}" type="pres">
      <dgm:prSet presAssocID="{D96F3472-BA3F-4299-AE17-D36125018AD3}" presName="sibTrans" presStyleCnt="0"/>
      <dgm:spPr/>
    </dgm:pt>
    <dgm:pt modelId="{5C9E84EA-D36C-4C76-95A4-015CE197CE5D}" type="pres">
      <dgm:prSet presAssocID="{1B1B4917-DA80-46DA-AD2F-9940A1201E0D}" presName="compNode" presStyleCnt="0"/>
      <dgm:spPr/>
    </dgm:pt>
    <dgm:pt modelId="{54AE652F-51B2-42A4-BB76-39EBA237C5E9}" type="pres">
      <dgm:prSet presAssocID="{1B1B4917-DA80-46DA-AD2F-9940A1201E0D}" presName="iconBgRect" presStyleLbl="bgShp" presStyleIdx="3" presStyleCnt="5"/>
      <dgm:spPr/>
    </dgm:pt>
    <dgm:pt modelId="{4BCCD59E-B0FE-4A9A-B1D6-169431E22FD6}" type="pres">
      <dgm:prSet presAssocID="{1B1B4917-DA80-46DA-AD2F-9940A1201E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CCA00A9-E941-44DE-BB37-90CAD089658E}" type="pres">
      <dgm:prSet presAssocID="{1B1B4917-DA80-46DA-AD2F-9940A1201E0D}" presName="spaceRect" presStyleCnt="0"/>
      <dgm:spPr/>
    </dgm:pt>
    <dgm:pt modelId="{8E725692-CC9B-4206-B01C-822EB82D9D9F}" type="pres">
      <dgm:prSet presAssocID="{1B1B4917-DA80-46DA-AD2F-9940A1201E0D}" presName="textRect" presStyleLbl="revTx" presStyleIdx="3" presStyleCnt="5">
        <dgm:presLayoutVars>
          <dgm:chMax val="1"/>
          <dgm:chPref val="1"/>
        </dgm:presLayoutVars>
      </dgm:prSet>
      <dgm:spPr/>
    </dgm:pt>
    <dgm:pt modelId="{E47BD88B-102F-4C58-979D-8D4AE47205A4}" type="pres">
      <dgm:prSet presAssocID="{3660CDF3-DB6C-49F8-ACBF-C31186CA4131}" presName="sibTrans" presStyleCnt="0"/>
      <dgm:spPr/>
    </dgm:pt>
    <dgm:pt modelId="{FB8BC8CD-6C9C-4D03-9ADB-EA5DDEEA43F1}" type="pres">
      <dgm:prSet presAssocID="{ED1F562B-A801-4967-B965-E7BB05665CD8}" presName="compNode" presStyleCnt="0"/>
      <dgm:spPr/>
    </dgm:pt>
    <dgm:pt modelId="{B245BE91-E4A5-4DC9-BFCB-59D0A797DF6D}" type="pres">
      <dgm:prSet presAssocID="{ED1F562B-A801-4967-B965-E7BB05665CD8}" presName="iconBgRect" presStyleLbl="bgShp" presStyleIdx="4" presStyleCnt="5"/>
      <dgm:spPr/>
    </dgm:pt>
    <dgm:pt modelId="{2E93451D-F943-4269-86B6-1F51CD66E481}" type="pres">
      <dgm:prSet presAssocID="{ED1F562B-A801-4967-B965-E7BB05665C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EDAE8F9-A65F-42CB-A53F-90375C5AE350}" type="pres">
      <dgm:prSet presAssocID="{ED1F562B-A801-4967-B965-E7BB05665CD8}" presName="spaceRect" presStyleCnt="0"/>
      <dgm:spPr/>
    </dgm:pt>
    <dgm:pt modelId="{B9A281A8-2DFF-49F6-8B36-1CB38682ACE4}" type="pres">
      <dgm:prSet presAssocID="{ED1F562B-A801-4967-B965-E7BB05665C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9415321-0840-45F9-A37F-52B9AD42F8F8}" type="presOf" srcId="{5E3FBBF4-A244-4009-B41D-BB398955E148}" destId="{0D478215-11C9-4D70-9E5D-179569B0E571}" srcOrd="0" destOrd="0" presId="urn:microsoft.com/office/officeart/2018/5/layout/IconCircleLabelList"/>
    <dgm:cxn modelId="{3450FC37-68EA-4566-B0CD-A84A5686F19F}" type="presOf" srcId="{ED1F562B-A801-4967-B965-E7BB05665CD8}" destId="{B9A281A8-2DFF-49F6-8B36-1CB38682ACE4}" srcOrd="0" destOrd="0" presId="urn:microsoft.com/office/officeart/2018/5/layout/IconCircleLabelList"/>
    <dgm:cxn modelId="{A721B23E-312F-482C-AE72-BE85361CF099}" srcId="{5E3FBBF4-A244-4009-B41D-BB398955E148}" destId="{770C418F-FCBB-4AA0-8D7D-1E4B8F8B04D3}" srcOrd="0" destOrd="0" parTransId="{46E3EA7C-31A2-4164-AAF2-685D70322411}" sibTransId="{3F7613BC-5D1C-41E1-93F5-D3EF603D0E9D}"/>
    <dgm:cxn modelId="{3E79A163-F1CC-4BA3-8092-6A02DCF48530}" type="presOf" srcId="{1B1B4917-DA80-46DA-AD2F-9940A1201E0D}" destId="{8E725692-CC9B-4206-B01C-822EB82D9D9F}" srcOrd="0" destOrd="0" presId="urn:microsoft.com/office/officeart/2018/5/layout/IconCircleLabelList"/>
    <dgm:cxn modelId="{B008D14D-AF32-4B4A-89F9-551D0DFD184B}" srcId="{5E3FBBF4-A244-4009-B41D-BB398955E148}" destId="{1B1B4917-DA80-46DA-AD2F-9940A1201E0D}" srcOrd="3" destOrd="0" parTransId="{D33F3DF0-23BC-45CA-AE78-7E519F8821FC}" sibTransId="{3660CDF3-DB6C-49F8-ACBF-C31186CA4131}"/>
    <dgm:cxn modelId="{CD208578-D4F0-4EDD-9BC2-4085C3087CD0}" srcId="{5E3FBBF4-A244-4009-B41D-BB398955E148}" destId="{05BE2B73-A53D-45D6-9D58-352BF4E5FE4F}" srcOrd="1" destOrd="0" parTransId="{844421E3-2B34-4323-9BA4-48126559E6A4}" sibTransId="{DCFA1683-0C8D-499F-962F-BCE7ACD5B438}"/>
    <dgm:cxn modelId="{85C9B293-77B7-4EA7-BBCA-D074B3568840}" type="presOf" srcId="{770C418F-FCBB-4AA0-8D7D-1E4B8F8B04D3}" destId="{B7C096E0-FE28-4B70-A1BE-BF4FADD8CAB1}" srcOrd="0" destOrd="0" presId="urn:microsoft.com/office/officeart/2018/5/layout/IconCircleLabelList"/>
    <dgm:cxn modelId="{C9FF6097-23D0-43CB-9299-3C3BAF9A63FB}" type="presOf" srcId="{A5E33ABD-2DC1-4FA5-9A28-9FC7427B502D}" destId="{438CABD3-5EDF-431A-9C4A-E4281B59E658}" srcOrd="0" destOrd="0" presId="urn:microsoft.com/office/officeart/2018/5/layout/IconCircleLabelList"/>
    <dgm:cxn modelId="{131F39A6-E46A-41D4-AC50-059BBC4C73DF}" srcId="{5E3FBBF4-A244-4009-B41D-BB398955E148}" destId="{A5E33ABD-2DC1-4FA5-9A28-9FC7427B502D}" srcOrd="2" destOrd="0" parTransId="{AF2F7A50-625D-4864-A33F-1F916AAF72C4}" sibTransId="{D96F3472-BA3F-4299-AE17-D36125018AD3}"/>
    <dgm:cxn modelId="{A12E59B1-15E2-4BA1-AA55-C388A60ADEF4}" srcId="{5E3FBBF4-A244-4009-B41D-BB398955E148}" destId="{ED1F562B-A801-4967-B965-E7BB05665CD8}" srcOrd="4" destOrd="0" parTransId="{1BE6C9A5-3B4D-4ACD-93F0-C26D5E0E2C3A}" sibTransId="{F9A1BA83-9D9D-468C-936F-82E520FD9334}"/>
    <dgm:cxn modelId="{18778EF0-EEC9-4F28-975A-8CF65F21137E}" type="presOf" srcId="{05BE2B73-A53D-45D6-9D58-352BF4E5FE4F}" destId="{58F9C9B3-1F01-42BB-9C04-19ADBE2516D8}" srcOrd="0" destOrd="0" presId="urn:microsoft.com/office/officeart/2018/5/layout/IconCircleLabelList"/>
    <dgm:cxn modelId="{C5FE2589-F086-41CA-A7D8-51E9CC464750}" type="presParOf" srcId="{0D478215-11C9-4D70-9E5D-179569B0E571}" destId="{5AB499BE-C758-43A4-8AF4-908D0DB3ADBE}" srcOrd="0" destOrd="0" presId="urn:microsoft.com/office/officeart/2018/5/layout/IconCircleLabelList"/>
    <dgm:cxn modelId="{8C7812D8-39F1-4798-AF1E-20BA36246F8C}" type="presParOf" srcId="{5AB499BE-C758-43A4-8AF4-908D0DB3ADBE}" destId="{9F3841DB-342D-4C2E-9865-A3DAF4D983DA}" srcOrd="0" destOrd="0" presId="urn:microsoft.com/office/officeart/2018/5/layout/IconCircleLabelList"/>
    <dgm:cxn modelId="{766E8319-F262-4C60-85CB-CC9C23508D59}" type="presParOf" srcId="{5AB499BE-C758-43A4-8AF4-908D0DB3ADBE}" destId="{F7097692-6A2C-4788-99CC-A1CFA133998A}" srcOrd="1" destOrd="0" presId="urn:microsoft.com/office/officeart/2018/5/layout/IconCircleLabelList"/>
    <dgm:cxn modelId="{8AC82715-8DB2-4CDB-97B5-4A1619C260EA}" type="presParOf" srcId="{5AB499BE-C758-43A4-8AF4-908D0DB3ADBE}" destId="{0D5BA275-F9AA-4261-8B59-AAFBE98E0040}" srcOrd="2" destOrd="0" presId="urn:microsoft.com/office/officeart/2018/5/layout/IconCircleLabelList"/>
    <dgm:cxn modelId="{C71BAEB8-33A9-474C-AC60-B89FAB900476}" type="presParOf" srcId="{5AB499BE-C758-43A4-8AF4-908D0DB3ADBE}" destId="{B7C096E0-FE28-4B70-A1BE-BF4FADD8CAB1}" srcOrd="3" destOrd="0" presId="urn:microsoft.com/office/officeart/2018/5/layout/IconCircleLabelList"/>
    <dgm:cxn modelId="{964627FE-D318-45A8-8A7E-CA5510079FE0}" type="presParOf" srcId="{0D478215-11C9-4D70-9E5D-179569B0E571}" destId="{B1FBDFA9-9A77-4574-B5FA-E26BDE1E7991}" srcOrd="1" destOrd="0" presId="urn:microsoft.com/office/officeart/2018/5/layout/IconCircleLabelList"/>
    <dgm:cxn modelId="{A3E69EFB-CC58-41EC-9435-44DBD264D3A6}" type="presParOf" srcId="{0D478215-11C9-4D70-9E5D-179569B0E571}" destId="{AE525712-27D7-4579-8324-FD61F357ADA8}" srcOrd="2" destOrd="0" presId="urn:microsoft.com/office/officeart/2018/5/layout/IconCircleLabelList"/>
    <dgm:cxn modelId="{7A216D2E-0E04-485A-BCC4-1050D9A0046F}" type="presParOf" srcId="{AE525712-27D7-4579-8324-FD61F357ADA8}" destId="{3A0EA5C1-D541-4178-A51A-3F213AA482B8}" srcOrd="0" destOrd="0" presId="urn:microsoft.com/office/officeart/2018/5/layout/IconCircleLabelList"/>
    <dgm:cxn modelId="{0649502C-F419-4697-9784-CE0871E10980}" type="presParOf" srcId="{AE525712-27D7-4579-8324-FD61F357ADA8}" destId="{C4A41F7C-2F5C-4CDE-AFD4-194D431D32FF}" srcOrd="1" destOrd="0" presId="urn:microsoft.com/office/officeart/2018/5/layout/IconCircleLabelList"/>
    <dgm:cxn modelId="{89B8AD7A-0791-410A-BDC4-88DF82CF6C15}" type="presParOf" srcId="{AE525712-27D7-4579-8324-FD61F357ADA8}" destId="{D98E57F5-4333-46F4-9C36-280683EABA01}" srcOrd="2" destOrd="0" presId="urn:microsoft.com/office/officeart/2018/5/layout/IconCircleLabelList"/>
    <dgm:cxn modelId="{C1BAF4B8-8EA4-4EA8-A422-E088FA09FFC2}" type="presParOf" srcId="{AE525712-27D7-4579-8324-FD61F357ADA8}" destId="{58F9C9B3-1F01-42BB-9C04-19ADBE2516D8}" srcOrd="3" destOrd="0" presId="urn:microsoft.com/office/officeart/2018/5/layout/IconCircleLabelList"/>
    <dgm:cxn modelId="{32F6682C-97F2-42F1-9AE3-ADB655A38C01}" type="presParOf" srcId="{0D478215-11C9-4D70-9E5D-179569B0E571}" destId="{D6F714E5-002E-4161-94F1-9F1A70C4BACA}" srcOrd="3" destOrd="0" presId="urn:microsoft.com/office/officeart/2018/5/layout/IconCircleLabelList"/>
    <dgm:cxn modelId="{E402109E-C927-42AA-8E77-898DD30BD008}" type="presParOf" srcId="{0D478215-11C9-4D70-9E5D-179569B0E571}" destId="{27B67C4B-A522-41DF-BD2F-FC9E822EE783}" srcOrd="4" destOrd="0" presId="urn:microsoft.com/office/officeart/2018/5/layout/IconCircleLabelList"/>
    <dgm:cxn modelId="{E1612494-A1B5-47AB-BBD8-B2FCC35CC0D9}" type="presParOf" srcId="{27B67C4B-A522-41DF-BD2F-FC9E822EE783}" destId="{61B45E60-7074-46EC-BB79-EC83614DBC61}" srcOrd="0" destOrd="0" presId="urn:microsoft.com/office/officeart/2018/5/layout/IconCircleLabelList"/>
    <dgm:cxn modelId="{6EA567DC-72B0-46D8-9710-783CF4972DA2}" type="presParOf" srcId="{27B67C4B-A522-41DF-BD2F-FC9E822EE783}" destId="{231C97C3-D915-4026-9F35-D82B00022C0B}" srcOrd="1" destOrd="0" presId="urn:microsoft.com/office/officeart/2018/5/layout/IconCircleLabelList"/>
    <dgm:cxn modelId="{5AE8AD3C-7AC1-4CD7-86B7-FB0FD40BA295}" type="presParOf" srcId="{27B67C4B-A522-41DF-BD2F-FC9E822EE783}" destId="{050F178A-FA78-4CB2-9879-91859B942D0C}" srcOrd="2" destOrd="0" presId="urn:microsoft.com/office/officeart/2018/5/layout/IconCircleLabelList"/>
    <dgm:cxn modelId="{83A8F321-B695-4D84-8D0A-7EB0796B700C}" type="presParOf" srcId="{27B67C4B-A522-41DF-BD2F-FC9E822EE783}" destId="{438CABD3-5EDF-431A-9C4A-E4281B59E658}" srcOrd="3" destOrd="0" presId="urn:microsoft.com/office/officeart/2018/5/layout/IconCircleLabelList"/>
    <dgm:cxn modelId="{C85B68ED-8947-479D-841E-49BFB3351668}" type="presParOf" srcId="{0D478215-11C9-4D70-9E5D-179569B0E571}" destId="{BA4739C4-844B-44A1-AB17-0A0D5EED4489}" srcOrd="5" destOrd="0" presId="urn:microsoft.com/office/officeart/2018/5/layout/IconCircleLabelList"/>
    <dgm:cxn modelId="{E556ADDD-59E8-4350-89B9-C6315D4790DC}" type="presParOf" srcId="{0D478215-11C9-4D70-9E5D-179569B0E571}" destId="{5C9E84EA-D36C-4C76-95A4-015CE197CE5D}" srcOrd="6" destOrd="0" presId="urn:microsoft.com/office/officeart/2018/5/layout/IconCircleLabelList"/>
    <dgm:cxn modelId="{4BCF7298-B5E1-416F-8FBF-42A753BBFAD7}" type="presParOf" srcId="{5C9E84EA-D36C-4C76-95A4-015CE197CE5D}" destId="{54AE652F-51B2-42A4-BB76-39EBA237C5E9}" srcOrd="0" destOrd="0" presId="urn:microsoft.com/office/officeart/2018/5/layout/IconCircleLabelList"/>
    <dgm:cxn modelId="{51A090AE-C943-4D83-A532-7A4E29BE9A5B}" type="presParOf" srcId="{5C9E84EA-D36C-4C76-95A4-015CE197CE5D}" destId="{4BCCD59E-B0FE-4A9A-B1D6-169431E22FD6}" srcOrd="1" destOrd="0" presId="urn:microsoft.com/office/officeart/2018/5/layout/IconCircleLabelList"/>
    <dgm:cxn modelId="{4A7B140B-0EA7-4DAD-9B4F-18244CFE3697}" type="presParOf" srcId="{5C9E84EA-D36C-4C76-95A4-015CE197CE5D}" destId="{8CCA00A9-E941-44DE-BB37-90CAD089658E}" srcOrd="2" destOrd="0" presId="urn:microsoft.com/office/officeart/2018/5/layout/IconCircleLabelList"/>
    <dgm:cxn modelId="{8A96B3BC-5C1F-4693-A0A2-BEC6293292C7}" type="presParOf" srcId="{5C9E84EA-D36C-4C76-95A4-015CE197CE5D}" destId="{8E725692-CC9B-4206-B01C-822EB82D9D9F}" srcOrd="3" destOrd="0" presId="urn:microsoft.com/office/officeart/2018/5/layout/IconCircleLabelList"/>
    <dgm:cxn modelId="{84CEB3C8-DAAB-4C60-A3B9-9CED7A286D10}" type="presParOf" srcId="{0D478215-11C9-4D70-9E5D-179569B0E571}" destId="{E47BD88B-102F-4C58-979D-8D4AE47205A4}" srcOrd="7" destOrd="0" presId="urn:microsoft.com/office/officeart/2018/5/layout/IconCircleLabelList"/>
    <dgm:cxn modelId="{21C2D0E3-4CD4-4DB0-BB41-71BB52606A6A}" type="presParOf" srcId="{0D478215-11C9-4D70-9E5D-179569B0E571}" destId="{FB8BC8CD-6C9C-4D03-9ADB-EA5DDEEA43F1}" srcOrd="8" destOrd="0" presId="urn:microsoft.com/office/officeart/2018/5/layout/IconCircleLabelList"/>
    <dgm:cxn modelId="{56C60324-08DE-442D-A888-8797F5099C81}" type="presParOf" srcId="{FB8BC8CD-6C9C-4D03-9ADB-EA5DDEEA43F1}" destId="{B245BE91-E4A5-4DC9-BFCB-59D0A797DF6D}" srcOrd="0" destOrd="0" presId="urn:microsoft.com/office/officeart/2018/5/layout/IconCircleLabelList"/>
    <dgm:cxn modelId="{426F2566-CFA0-4976-B53B-16ED7C072380}" type="presParOf" srcId="{FB8BC8CD-6C9C-4D03-9ADB-EA5DDEEA43F1}" destId="{2E93451D-F943-4269-86B6-1F51CD66E481}" srcOrd="1" destOrd="0" presId="urn:microsoft.com/office/officeart/2018/5/layout/IconCircleLabelList"/>
    <dgm:cxn modelId="{47A8944C-75E0-48A3-8F48-437DE47957DD}" type="presParOf" srcId="{FB8BC8CD-6C9C-4D03-9ADB-EA5DDEEA43F1}" destId="{CEDAE8F9-A65F-42CB-A53F-90375C5AE350}" srcOrd="2" destOrd="0" presId="urn:microsoft.com/office/officeart/2018/5/layout/IconCircleLabelList"/>
    <dgm:cxn modelId="{D043FCB2-C94C-44DF-8211-432602DD9415}" type="presParOf" srcId="{FB8BC8CD-6C9C-4D03-9ADB-EA5DDEEA43F1}" destId="{B9A281A8-2DFF-49F6-8B36-1CB38682AC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841DB-342D-4C2E-9865-A3DAF4D983DA}">
      <dsp:nvSpPr>
        <dsp:cNvPr id="0" name=""/>
        <dsp:cNvSpPr/>
      </dsp:nvSpPr>
      <dsp:spPr>
        <a:xfrm>
          <a:off x="554999" y="82904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97692-6A2C-4788-99CC-A1CFA133998A}">
      <dsp:nvSpPr>
        <dsp:cNvPr id="0" name=""/>
        <dsp:cNvSpPr/>
      </dsp:nvSpPr>
      <dsp:spPr>
        <a:xfrm>
          <a:off x="788999" y="106304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096E0-FE28-4B70-A1BE-BF4FADD8CAB1}">
      <dsp:nvSpPr>
        <dsp:cNvPr id="0" name=""/>
        <dsp:cNvSpPr/>
      </dsp:nvSpPr>
      <dsp:spPr>
        <a:xfrm>
          <a:off x="203999" y="2269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Contexte du projet</a:t>
          </a:r>
          <a:endParaRPr lang="en-US" sz="1600" kern="1200"/>
        </a:p>
      </dsp:txBody>
      <dsp:txXfrm>
        <a:off x="203999" y="2269041"/>
        <a:ext cx="1800000" cy="720000"/>
      </dsp:txXfrm>
    </dsp:sp>
    <dsp:sp modelId="{3A0EA5C1-D541-4178-A51A-3F213AA482B8}">
      <dsp:nvSpPr>
        <dsp:cNvPr id="0" name=""/>
        <dsp:cNvSpPr/>
      </dsp:nvSpPr>
      <dsp:spPr>
        <a:xfrm>
          <a:off x="2669999" y="82904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41F7C-2F5C-4CDE-AFD4-194D431D32FF}">
      <dsp:nvSpPr>
        <dsp:cNvPr id="0" name=""/>
        <dsp:cNvSpPr/>
      </dsp:nvSpPr>
      <dsp:spPr>
        <a:xfrm>
          <a:off x="2903999" y="106304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9C9B3-1F01-42BB-9C04-19ADBE2516D8}">
      <dsp:nvSpPr>
        <dsp:cNvPr id="0" name=""/>
        <dsp:cNvSpPr/>
      </dsp:nvSpPr>
      <dsp:spPr>
        <a:xfrm>
          <a:off x="2318999" y="2269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Architecture du site</a:t>
          </a:r>
          <a:endParaRPr lang="en-US" sz="1600" kern="1200"/>
        </a:p>
      </dsp:txBody>
      <dsp:txXfrm>
        <a:off x="2318999" y="2269041"/>
        <a:ext cx="1800000" cy="720000"/>
      </dsp:txXfrm>
    </dsp:sp>
    <dsp:sp modelId="{61B45E60-7074-46EC-BB79-EC83614DBC61}">
      <dsp:nvSpPr>
        <dsp:cNvPr id="0" name=""/>
        <dsp:cNvSpPr/>
      </dsp:nvSpPr>
      <dsp:spPr>
        <a:xfrm>
          <a:off x="4785000" y="82904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C97C3-D915-4026-9F35-D82B00022C0B}">
      <dsp:nvSpPr>
        <dsp:cNvPr id="0" name=""/>
        <dsp:cNvSpPr/>
      </dsp:nvSpPr>
      <dsp:spPr>
        <a:xfrm>
          <a:off x="5019000" y="106304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ABD3-5EDF-431A-9C4A-E4281B59E658}">
      <dsp:nvSpPr>
        <dsp:cNvPr id="0" name=""/>
        <dsp:cNvSpPr/>
      </dsp:nvSpPr>
      <dsp:spPr>
        <a:xfrm>
          <a:off x="4434000" y="2269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Démonstration</a:t>
          </a:r>
          <a:endParaRPr lang="en-US" sz="1600" kern="1200"/>
        </a:p>
      </dsp:txBody>
      <dsp:txXfrm>
        <a:off x="4434000" y="2269041"/>
        <a:ext cx="1800000" cy="720000"/>
      </dsp:txXfrm>
    </dsp:sp>
    <dsp:sp modelId="{54AE652F-51B2-42A4-BB76-39EBA237C5E9}">
      <dsp:nvSpPr>
        <dsp:cNvPr id="0" name=""/>
        <dsp:cNvSpPr/>
      </dsp:nvSpPr>
      <dsp:spPr>
        <a:xfrm>
          <a:off x="6900000" y="82904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CD59E-B0FE-4A9A-B1D6-169431E22FD6}">
      <dsp:nvSpPr>
        <dsp:cNvPr id="0" name=""/>
        <dsp:cNvSpPr/>
      </dsp:nvSpPr>
      <dsp:spPr>
        <a:xfrm>
          <a:off x="7134000" y="106304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5692-CC9B-4206-B01C-822EB82D9D9F}">
      <dsp:nvSpPr>
        <dsp:cNvPr id="0" name=""/>
        <dsp:cNvSpPr/>
      </dsp:nvSpPr>
      <dsp:spPr>
        <a:xfrm>
          <a:off x="6549000" y="2269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Difficultés rencontrées</a:t>
          </a:r>
          <a:endParaRPr lang="en-US" sz="1600" kern="1200"/>
        </a:p>
      </dsp:txBody>
      <dsp:txXfrm>
        <a:off x="6549000" y="2269041"/>
        <a:ext cx="1800000" cy="720000"/>
      </dsp:txXfrm>
    </dsp:sp>
    <dsp:sp modelId="{B245BE91-E4A5-4DC9-BFCB-59D0A797DF6D}">
      <dsp:nvSpPr>
        <dsp:cNvPr id="0" name=""/>
        <dsp:cNvSpPr/>
      </dsp:nvSpPr>
      <dsp:spPr>
        <a:xfrm>
          <a:off x="9015000" y="82904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451D-F943-4269-86B6-1F51CD66E481}">
      <dsp:nvSpPr>
        <dsp:cNvPr id="0" name=""/>
        <dsp:cNvSpPr/>
      </dsp:nvSpPr>
      <dsp:spPr>
        <a:xfrm>
          <a:off x="9248999" y="106304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281A8-2DFF-49F6-8B36-1CB38682ACE4}">
      <dsp:nvSpPr>
        <dsp:cNvPr id="0" name=""/>
        <dsp:cNvSpPr/>
      </dsp:nvSpPr>
      <dsp:spPr>
        <a:xfrm>
          <a:off x="8664000" y="2269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Choses à améliorer</a:t>
          </a:r>
          <a:endParaRPr lang="en-US" sz="1600" kern="1200"/>
        </a:p>
      </dsp:txBody>
      <dsp:txXfrm>
        <a:off x="8664000" y="226904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1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F4ABF5-C73D-4025-B173-1EC8EBAD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fr-FR" sz="9600" dirty="0"/>
              <a:t>FORUM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B2CFD-FBCC-45F0-8F8C-2C2131C54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509" y="6551801"/>
            <a:ext cx="5817765" cy="436229"/>
          </a:xfrm>
        </p:spPr>
        <p:txBody>
          <a:bodyPr>
            <a:normAutofit/>
          </a:bodyPr>
          <a:lstStyle/>
          <a:p>
            <a:pPr algn="l"/>
            <a:r>
              <a:rPr lang="fr-FR" sz="1200" dirty="0">
                <a:solidFill>
                  <a:schemeClr val="tx1"/>
                </a:solidFill>
              </a:rPr>
              <a:t>Hugo JOYET / Bastien AUMEUNIER / Pierre-Louis BERTIN / </a:t>
            </a:r>
            <a:r>
              <a:rPr lang="fr-FR" sz="1200" dirty="0" err="1">
                <a:solidFill>
                  <a:schemeClr val="tx1"/>
                </a:solidFill>
              </a:rPr>
              <a:t>Manoa</a:t>
            </a:r>
            <a:r>
              <a:rPr lang="fr-FR" sz="1200" dirty="0">
                <a:solidFill>
                  <a:schemeClr val="tx1"/>
                </a:solidFill>
              </a:rPr>
              <a:t> MARCHAND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1967F-797F-4201-8DDA-E4B917FC0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933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48FEB-0889-411D-8998-8CE2E08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6499E7-1994-4072-9034-1A5ADEF6F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1450"/>
              </p:ext>
            </p:extLst>
          </p:nvPr>
        </p:nvGraphicFramePr>
        <p:xfrm>
          <a:off x="762000" y="2537669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51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BC373-47F1-43E1-9F38-A922D544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kern="1200" dirty="0" err="1">
                <a:solidFill>
                  <a:srgbClr val="83B078"/>
                </a:solidFill>
                <a:latin typeface="+mj-lt"/>
                <a:ea typeface="+mj-ea"/>
                <a:cs typeface="+mj-cs"/>
              </a:rPr>
              <a:t>projet</a:t>
            </a:r>
            <a:endParaRPr lang="en-US" kern="1200" dirty="0">
              <a:solidFill>
                <a:srgbClr val="83B07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C92A3-A50D-460E-946C-D301C96F0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39" y="529224"/>
            <a:ext cx="4418271" cy="11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rcle, logo, media, reddit, share, social icon - Free download">
            <a:extLst>
              <a:ext uri="{FF2B5EF4-FFF2-40B4-BE49-F238E27FC236}">
                <a16:creationId xmlns:a16="http://schemas.microsoft.com/office/drawing/2014/main" id="{192ADB08-767A-4B39-A6CA-637F0F12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61" y="2455694"/>
            <a:ext cx="1608666" cy="16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9E887C30-CD88-44F6-917C-F2EFA7B5EB25}"/>
              </a:ext>
            </a:extLst>
          </p:cNvPr>
          <p:cNvSpPr/>
          <p:nvPr/>
        </p:nvSpPr>
        <p:spPr>
          <a:xfrm>
            <a:off x="762000" y="4728024"/>
            <a:ext cx="1098000" cy="1098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B8F802-AA39-4709-A001-C2ADAF2F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39" y="4868693"/>
            <a:ext cx="4839478" cy="8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 descr="Document">
            <a:extLst>
              <a:ext uri="{FF2B5EF4-FFF2-40B4-BE49-F238E27FC236}">
                <a16:creationId xmlns:a16="http://schemas.microsoft.com/office/drawing/2014/main" id="{63875D81-CEDA-499B-A27E-D147E060A7C8}"/>
              </a:ext>
            </a:extLst>
          </p:cNvPr>
          <p:cNvSpPr/>
          <p:nvPr/>
        </p:nvSpPr>
        <p:spPr>
          <a:xfrm>
            <a:off x="996000" y="4962024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2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FF2FCB-BB46-403F-92D4-212AA7A47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32510"/>
            <a:ext cx="5334000" cy="61254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33057F-B655-43C5-976F-D0913E68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2286000"/>
            <a:ext cx="3586625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213A3B"/>
                </a:solidFill>
                <a:latin typeface="+mj-lt"/>
                <a:ea typeface="+mj-ea"/>
                <a:cs typeface="+mj-cs"/>
              </a:rPr>
              <a:t>Architecture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 site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B510882-47D1-4A21-B378-29915DFB933F}"/>
              </a:ext>
            </a:extLst>
          </p:cNvPr>
          <p:cNvSpPr/>
          <p:nvPr/>
        </p:nvSpPr>
        <p:spPr>
          <a:xfrm>
            <a:off x="448492" y="4617000"/>
            <a:ext cx="1098000" cy="1098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 descr="Écran">
            <a:extLst>
              <a:ext uri="{FF2B5EF4-FFF2-40B4-BE49-F238E27FC236}">
                <a16:creationId xmlns:a16="http://schemas.microsoft.com/office/drawing/2014/main" id="{C227BDE7-8F91-4560-AD00-677BC80E41D0}"/>
              </a:ext>
            </a:extLst>
          </p:cNvPr>
          <p:cNvSpPr/>
          <p:nvPr/>
        </p:nvSpPr>
        <p:spPr>
          <a:xfrm>
            <a:off x="682492" y="4851000"/>
            <a:ext cx="630000" cy="63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DF47C4-1D58-4870-BF82-774371C6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171450"/>
            <a:ext cx="63912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BA4251-4277-40FE-BEB5-FFC30791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rgbClr val="DDDEEA"/>
                </a:solidFill>
                <a:latin typeface="+mj-lt"/>
                <a:ea typeface="+mj-ea"/>
                <a:cs typeface="+mj-cs"/>
              </a:rPr>
              <a:t>Démonstration</a:t>
            </a:r>
            <a:endParaRPr lang="en-US" kern="1200" dirty="0">
              <a:solidFill>
                <a:srgbClr val="DDDEE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329147-5DC8-4063-9E05-EFA2107239E9}"/>
              </a:ext>
            </a:extLst>
          </p:cNvPr>
          <p:cNvSpPr/>
          <p:nvPr/>
        </p:nvSpPr>
        <p:spPr>
          <a:xfrm>
            <a:off x="230270" y="1831149"/>
            <a:ext cx="4753997" cy="475399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Enseignant">
            <a:extLst>
              <a:ext uri="{FF2B5EF4-FFF2-40B4-BE49-F238E27FC236}">
                <a16:creationId xmlns:a16="http://schemas.microsoft.com/office/drawing/2014/main" id="{4E50EDCC-CB64-43C9-AF98-A75E4B86593A}"/>
              </a:ext>
            </a:extLst>
          </p:cNvPr>
          <p:cNvSpPr/>
          <p:nvPr/>
        </p:nvSpPr>
        <p:spPr>
          <a:xfrm>
            <a:off x="1243417" y="2844296"/>
            <a:ext cx="2727702" cy="27277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4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yrinthe">
            <a:extLst>
              <a:ext uri="{FF2B5EF4-FFF2-40B4-BE49-F238E27FC236}">
                <a16:creationId xmlns:a16="http://schemas.microsoft.com/office/drawing/2014/main" id="{A13C70AB-670D-4667-85DC-75B165469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2" r="22175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179B0-EC9B-4A31-97DE-341C5502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fr-FR" sz="2400" dirty="0"/>
              <a:t>Authentification</a:t>
            </a:r>
          </a:p>
          <a:p>
            <a:r>
              <a:rPr lang="fr-FR" sz="2400" dirty="0"/>
              <a:t>Pop-ups</a:t>
            </a:r>
          </a:p>
          <a:p>
            <a:r>
              <a:rPr lang="fr-FR" sz="2400" dirty="0"/>
              <a:t>Gestion du temps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A66498-7DED-47AE-AA5C-F04FC59F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r-FR" sz="3200" dirty="0"/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407116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Flèches pointant vers la lumière">
            <a:extLst>
              <a:ext uri="{FF2B5EF4-FFF2-40B4-BE49-F238E27FC236}">
                <a16:creationId xmlns:a16="http://schemas.microsoft.com/office/drawing/2014/main" id="{E8BFD0C1-5714-4676-A50F-EAE5DA8F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7159C-B9D0-4155-8A47-D241A523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fr-FR" sz="2400" dirty="0"/>
              <a:t>Interface utilisateur</a:t>
            </a:r>
          </a:p>
          <a:p>
            <a:r>
              <a:rPr lang="fr-FR" sz="2400" dirty="0"/>
              <a:t>Recherche / filtres</a:t>
            </a:r>
          </a:p>
          <a:p>
            <a:r>
              <a:rPr lang="fr-FR" sz="2400" dirty="0"/>
              <a:t>Chargement des </a:t>
            </a:r>
            <a:r>
              <a:rPr lang="fr-FR" sz="2400" dirty="0" err="1"/>
              <a:t>posts</a:t>
            </a:r>
            <a:endParaRPr lang="fr-FR" sz="2400" dirty="0"/>
          </a:p>
          <a:p>
            <a:r>
              <a:rPr lang="fr-FR" sz="2400" dirty="0"/>
              <a:t>Ajouter Commentaire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7A7FE7-A19B-43CD-9EB7-0BBD618B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r-FR" sz="3200"/>
              <a:t>Choses à améliorer</a:t>
            </a:r>
          </a:p>
        </p:txBody>
      </p:sp>
    </p:spTree>
    <p:extLst>
      <p:ext uri="{BB962C8B-B14F-4D97-AF65-F5344CB8AC3E}">
        <p14:creationId xmlns:p14="http://schemas.microsoft.com/office/powerpoint/2010/main" val="279431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5AB6F-5C5D-462A-AE36-2F3715A4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2451618"/>
            <a:ext cx="10291665" cy="1954764"/>
          </a:xfrm>
        </p:spPr>
        <p:txBody>
          <a:bodyPr>
            <a:noAutofit/>
          </a:bodyPr>
          <a:lstStyle/>
          <a:p>
            <a:r>
              <a:rPr lang="fr-FR" sz="6600" dirty="0"/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62809109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7E2"/>
      </a:lt2>
      <a:accent1>
        <a:srgbClr val="969BC6"/>
      </a:accent1>
      <a:accent2>
        <a:srgbClr val="7F9EBA"/>
      </a:accent2>
      <a:accent3>
        <a:srgbClr val="83ABAE"/>
      </a:accent3>
      <a:accent4>
        <a:srgbClr val="76AD9A"/>
      </a:accent4>
      <a:accent5>
        <a:srgbClr val="84AE8D"/>
      </a:accent5>
      <a:accent6>
        <a:srgbClr val="83B078"/>
      </a:accent6>
      <a:hlink>
        <a:srgbClr val="8A845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58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FORUM</vt:lpstr>
      <vt:lpstr>Sommaire</vt:lpstr>
      <vt:lpstr>Contexte du projet</vt:lpstr>
      <vt:lpstr>Architecture  du site</vt:lpstr>
      <vt:lpstr>Démonstration</vt:lpstr>
      <vt:lpstr>Difficultés rencontrées</vt:lpstr>
      <vt:lpstr>Choses à améliorer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</dc:title>
  <dc:creator>Hugo Joyet</dc:creator>
  <cp:lastModifiedBy>Bastien Aumeunier</cp:lastModifiedBy>
  <cp:revision>3</cp:revision>
  <dcterms:created xsi:type="dcterms:W3CDTF">2021-04-29T08:34:38Z</dcterms:created>
  <dcterms:modified xsi:type="dcterms:W3CDTF">2021-05-02T22:12:57Z</dcterms:modified>
</cp:coreProperties>
</file>