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607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2420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37557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70179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3755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6885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1272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2685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574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8631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719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9030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2575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301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8586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52815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3316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C46A7-6856-4837-8B04-5D329C96FDA0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28ED-BD5D-45B6-B4BE-926968482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6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1055;&#1088;&#1086;&#1077;&#1082;&#1090;\&#1044;&#1080;&#1072;&#1075;&#1088;&#1072;&#1084;&#1072;%20&#1087;&#1088;&#1086;&#1077;&#1082;&#1090;&#1072;\&#1050;&#1083;&#1072;&#1089;&#1089;&#1099;.dia" TargetMode="External"/><Relationship Id="rId2" Type="http://schemas.openxmlformats.org/officeDocument/2006/relationships/hyperlink" Target="file:///E:\&#1055;&#1088;&#1086;&#1077;&#1082;&#1090;\&#1044;&#1080;&#1072;&#1075;&#1088;&#1072;&#1084;&#1072;%20&#1087;&#1088;&#1086;&#1077;&#1082;&#1090;&#1072;\&#1044;&#1080;&#1072;&#1075;&#1088;&#1072;&#1084;&#1084;&#1072;1.d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Проект «</a:t>
            </a:r>
            <a:r>
              <a:rPr lang="en-US" sz="5400" dirty="0" smtClean="0"/>
              <a:t>RPG The Last </a:t>
            </a:r>
            <a:r>
              <a:rPr lang="en-US" sz="5400" dirty="0"/>
              <a:t>K</a:t>
            </a:r>
            <a:r>
              <a:rPr lang="en-US" sz="5400" dirty="0" smtClean="0"/>
              <a:t>night</a:t>
            </a:r>
            <a:r>
              <a:rPr lang="ru-RU" sz="5400" dirty="0" smtClean="0"/>
              <a:t>»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310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4351338"/>
          </a:xfrm>
        </p:spPr>
        <p:txBody>
          <a:bodyPr/>
          <a:lstStyle/>
          <a:p>
            <a:r>
              <a:rPr lang="ru-RU" dirty="0" smtClean="0"/>
              <a:t>Яценко А. </a:t>
            </a:r>
            <a:r>
              <a:rPr lang="en-US" dirty="0" smtClean="0"/>
              <a:t>Scrum -master</a:t>
            </a:r>
            <a:endParaRPr lang="ru-RU" dirty="0" smtClean="0"/>
          </a:p>
          <a:p>
            <a:r>
              <a:rPr lang="ru-RU" dirty="0" err="1" smtClean="0"/>
              <a:t>Казмиди</a:t>
            </a:r>
            <a:r>
              <a:rPr lang="ru-RU" dirty="0" smtClean="0"/>
              <a:t> И.</a:t>
            </a:r>
          </a:p>
          <a:p>
            <a:r>
              <a:rPr lang="ru-RU" dirty="0" err="1" smtClean="0"/>
              <a:t>Ольшевский</a:t>
            </a:r>
            <a:r>
              <a:rPr lang="ru-RU" dirty="0" smtClean="0"/>
              <a:t> А.</a:t>
            </a:r>
          </a:p>
          <a:p>
            <a:r>
              <a:rPr lang="ru-RU" dirty="0" smtClean="0"/>
              <a:t>Чуб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341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Яценко Артём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0" indent="0">
              <a:buNone/>
            </a:pPr>
            <a:r>
              <a:rPr lang="ru-RU" dirty="0" smtClean="0"/>
              <a:t>1)Класс «Герой»</a:t>
            </a:r>
          </a:p>
          <a:p>
            <a:pPr marL="0" indent="0">
              <a:buNone/>
            </a:pPr>
            <a:r>
              <a:rPr lang="ru-RU" dirty="0" smtClean="0"/>
              <a:t>2)Реализация взаимодействия между классами</a:t>
            </a:r>
          </a:p>
          <a:p>
            <a:pPr marL="0" indent="0">
              <a:buNone/>
            </a:pPr>
            <a:r>
              <a:rPr lang="ru-RU" dirty="0" smtClean="0"/>
              <a:t>3)Раздельная компиляция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467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Казмиди</a:t>
            </a:r>
            <a:r>
              <a:rPr lang="ru-RU" dirty="0" smtClean="0"/>
              <a:t> Иван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1)Магазин + предметы</a:t>
            </a:r>
          </a:p>
          <a:p>
            <a:pPr marL="0" indent="0">
              <a:buNone/>
            </a:pPr>
            <a:r>
              <a:rPr lang="ru-RU" dirty="0" smtClean="0"/>
              <a:t>2)Класс «Босс»</a:t>
            </a:r>
          </a:p>
          <a:p>
            <a:pPr marL="0" indent="0">
              <a:buNone/>
            </a:pPr>
            <a:r>
              <a:rPr lang="ru-RU" dirty="0" smtClean="0"/>
              <a:t>3)Баланс + экономика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875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Ольшевский</a:t>
            </a:r>
            <a:r>
              <a:rPr lang="ru-RU" dirty="0" smtClean="0"/>
              <a:t> </a:t>
            </a:r>
            <a:r>
              <a:rPr lang="ru-RU" dirty="0" err="1"/>
              <a:t>А</a:t>
            </a:r>
            <a:r>
              <a:rPr lang="ru-RU" dirty="0" err="1" smtClean="0"/>
              <a:t>лекснадр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Создание главного меню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Создание класса «Злодей»</a:t>
            </a:r>
          </a:p>
          <a:p>
            <a:pPr marL="514350" indent="-514350">
              <a:buAutoNum type="arabicParenR"/>
            </a:pPr>
            <a:r>
              <a:rPr lang="ru-RU" dirty="0" smtClean="0"/>
              <a:t>Тестирование проекта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553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Чуб Алёна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Функция вывода информации о злодеях</a:t>
            </a:r>
          </a:p>
          <a:p>
            <a:pPr marL="514350" indent="-514350">
              <a:buAutoNum type="arabicParenR"/>
            </a:pPr>
            <a:r>
              <a:rPr lang="ru-RU" dirty="0" smtClean="0"/>
              <a:t>Классы - наследники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51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E:\</a:t>
            </a:r>
            <a:r>
              <a:rPr lang="ru-RU" dirty="0" smtClean="0">
                <a:hlinkClick r:id="rId2" action="ppaction://hlinkfile"/>
              </a:rPr>
              <a:t>Проект\</a:t>
            </a:r>
            <a:r>
              <a:rPr lang="ru-RU" dirty="0" err="1" smtClean="0">
                <a:hlinkClick r:id="rId2" action="ppaction://hlinkfile"/>
              </a:rPr>
              <a:t>Диаграма</a:t>
            </a:r>
            <a:r>
              <a:rPr lang="ru-RU" dirty="0" smtClean="0">
                <a:hlinkClick r:id="rId2" action="ppaction://hlinkfile"/>
              </a:rPr>
              <a:t> проекта\Диаграмма1.</a:t>
            </a:r>
            <a:r>
              <a:rPr lang="en-US" dirty="0" err="1" smtClean="0">
                <a:hlinkClick r:id="rId2" action="ppaction://hlinkfile"/>
              </a:rPr>
              <a:t>dia</a:t>
            </a:r>
            <a:r>
              <a:rPr lang="ru-RU" dirty="0" smtClean="0"/>
              <a:t> – общая диаграмма</a:t>
            </a:r>
          </a:p>
          <a:p>
            <a:pPr marL="0" indent="0">
              <a:buNone/>
            </a:pPr>
            <a:r>
              <a:rPr lang="en-US" dirty="0" smtClean="0">
                <a:hlinkClick r:id="rId3" action="ppaction://hlinkfile"/>
              </a:rPr>
              <a:t>E:\</a:t>
            </a:r>
            <a:r>
              <a:rPr lang="ru-RU" dirty="0" smtClean="0">
                <a:hlinkClick r:id="rId3" action="ppaction://hlinkfile"/>
              </a:rPr>
              <a:t>Проект\</a:t>
            </a:r>
            <a:r>
              <a:rPr lang="ru-RU" dirty="0" err="1" smtClean="0">
                <a:hlinkClick r:id="rId3" action="ppaction://hlinkfile"/>
              </a:rPr>
              <a:t>Диаграма</a:t>
            </a:r>
            <a:r>
              <a:rPr lang="ru-RU" dirty="0" smtClean="0">
                <a:hlinkClick r:id="rId3" action="ppaction://hlinkfile"/>
              </a:rPr>
              <a:t> проекта\Классы.</a:t>
            </a:r>
            <a:r>
              <a:rPr lang="en-US" dirty="0" err="1" smtClean="0">
                <a:hlinkClick r:id="rId3" action="ppaction://hlinkfile"/>
              </a:rPr>
              <a:t>dia</a:t>
            </a:r>
            <a:r>
              <a:rPr lang="ru-RU" dirty="0" smtClean="0"/>
              <a:t> –диаграмма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23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386" y="452718"/>
            <a:ext cx="3428162" cy="62306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48" y="452718"/>
            <a:ext cx="3400676" cy="44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8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90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Проект «RPG The Last Knight»</vt:lpstr>
      <vt:lpstr>Состав команды</vt:lpstr>
      <vt:lpstr>Яценко Артём</vt:lpstr>
      <vt:lpstr>Казмиди Иван</vt:lpstr>
      <vt:lpstr>Ольшевский Алекснадр</vt:lpstr>
      <vt:lpstr>Чуб Алёна</vt:lpstr>
      <vt:lpstr>Диаграммы</vt:lpstr>
      <vt:lpstr>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«RPG The Last Knight»</dc:title>
  <dc:creator>Артем Яценко</dc:creator>
  <cp:lastModifiedBy>Артем Яценко</cp:lastModifiedBy>
  <cp:revision>6</cp:revision>
  <dcterms:created xsi:type="dcterms:W3CDTF">2019-03-04T13:51:40Z</dcterms:created>
  <dcterms:modified xsi:type="dcterms:W3CDTF">2019-03-04T14:35:37Z</dcterms:modified>
</cp:coreProperties>
</file>