
<file path=[Content_Types].xml><?xml version="1.0" encoding="utf-8"?>
<Types xmlns="http://schemas.openxmlformats.org/package/2006/content-types">
  <Override PartName="/_rels/.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10.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7" name="PlaceHolder 4"/>
          <p:cNvSpPr>
            <a:spLocks noGrp="1"/>
          </p:cNvSpPr>
          <p:nvPr>
            <p:ph type="body"/>
          </p:nvPr>
        </p:nvSpPr>
        <p:spPr>
          <a:xfrm>
            <a:off x="6231960" y="368208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8" name="PlaceHolder 5"/>
          <p:cNvSpPr>
            <a:spLocks noGrp="1"/>
          </p:cNvSpPr>
          <p:nvPr>
            <p:ph type="body"/>
          </p:nvPr>
        </p:nvSpPr>
        <p:spPr>
          <a:xfrm>
            <a:off x="609480" y="368208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40" name="PlaceHolder 2"/>
          <p:cNvSpPr>
            <a:spLocks noGrp="1"/>
          </p:cNvSpPr>
          <p:nvPr>
            <p:ph type="body"/>
          </p:nvPr>
        </p:nvSpPr>
        <p:spPr>
          <a:xfrm>
            <a:off x="609480" y="1604520"/>
            <a:ext cx="1097244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41" name="PlaceHolder 3"/>
          <p:cNvSpPr>
            <a:spLocks noGrp="1"/>
          </p:cNvSpPr>
          <p:nvPr>
            <p:ph type="body"/>
          </p:nvPr>
        </p:nvSpPr>
        <p:spPr>
          <a:xfrm>
            <a:off x="609480" y="1604520"/>
            <a:ext cx="1097244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pic>
        <p:nvPicPr>
          <p:cNvPr id="42" name="" descr=""/>
          <p:cNvPicPr/>
          <p:nvPr/>
        </p:nvPicPr>
        <p:blipFill>
          <a:blip r:embed="rId2"/>
          <a:stretch/>
        </p:blipFill>
        <p:spPr>
          <a:xfrm>
            <a:off x="3602880" y="1604520"/>
            <a:ext cx="4984920" cy="3977280"/>
          </a:xfrm>
          <a:prstGeom prst="rect">
            <a:avLst/>
          </a:prstGeom>
          <a:ln>
            <a:noFill/>
          </a:ln>
        </p:spPr>
      </p:pic>
      <p:pic>
        <p:nvPicPr>
          <p:cNvPr id="43"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52"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609480" y="1604520"/>
            <a:ext cx="1097244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6231960" y="1604520"/>
            <a:ext cx="535428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609480" y="368208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3" name="PlaceHolder 4"/>
          <p:cNvSpPr>
            <a:spLocks noGrp="1"/>
          </p:cNvSpPr>
          <p:nvPr>
            <p:ph type="body"/>
          </p:nvPr>
        </p:nvSpPr>
        <p:spPr>
          <a:xfrm>
            <a:off x="6231960" y="1604520"/>
            <a:ext cx="535428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609480" y="1604520"/>
            <a:ext cx="535428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6231960" y="368208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1" name="PlaceHolder 4"/>
          <p:cNvSpPr>
            <a:spLocks noGrp="1"/>
          </p:cNvSpPr>
          <p:nvPr>
            <p:ph type="body"/>
          </p:nvPr>
        </p:nvSpPr>
        <p:spPr>
          <a:xfrm>
            <a:off x="609480" y="3682080"/>
            <a:ext cx="1097244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609480" y="1604520"/>
            <a:ext cx="1097244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4" name="PlaceHolder 3"/>
          <p:cNvSpPr>
            <a:spLocks noGrp="1"/>
          </p:cNvSpPr>
          <p:nvPr>
            <p:ph type="body"/>
          </p:nvPr>
        </p:nvSpPr>
        <p:spPr>
          <a:xfrm>
            <a:off x="609480" y="3682080"/>
            <a:ext cx="1097244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76" name="PlaceHolder 2"/>
          <p:cNvSpPr>
            <a:spLocks noGrp="1"/>
          </p:cNvSpPr>
          <p:nvPr>
            <p:ph type="body"/>
          </p:nvPr>
        </p:nvSpPr>
        <p:spPr>
          <a:xfrm>
            <a:off x="609480" y="160452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7" name="PlaceHolder 3"/>
          <p:cNvSpPr>
            <a:spLocks noGrp="1"/>
          </p:cNvSpPr>
          <p:nvPr>
            <p:ph type="body"/>
          </p:nvPr>
        </p:nvSpPr>
        <p:spPr>
          <a:xfrm>
            <a:off x="6231960" y="160452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8" name="PlaceHolder 4"/>
          <p:cNvSpPr>
            <a:spLocks noGrp="1"/>
          </p:cNvSpPr>
          <p:nvPr>
            <p:ph type="body"/>
          </p:nvPr>
        </p:nvSpPr>
        <p:spPr>
          <a:xfrm>
            <a:off x="6231960" y="368208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9" name="PlaceHolder 5"/>
          <p:cNvSpPr>
            <a:spLocks noGrp="1"/>
          </p:cNvSpPr>
          <p:nvPr>
            <p:ph type="body"/>
          </p:nvPr>
        </p:nvSpPr>
        <p:spPr>
          <a:xfrm>
            <a:off x="609480" y="368208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82" name="PlaceHolder 3"/>
          <p:cNvSpPr>
            <a:spLocks noGrp="1"/>
          </p:cNvSpPr>
          <p:nvPr>
            <p:ph type="body"/>
          </p:nvPr>
        </p:nvSpPr>
        <p:spPr>
          <a:xfrm>
            <a:off x="609480" y="1604520"/>
            <a:ext cx="1097244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pic>
        <p:nvPicPr>
          <p:cNvPr id="83" name="" descr=""/>
          <p:cNvPicPr/>
          <p:nvPr/>
        </p:nvPicPr>
        <p:blipFill>
          <a:blip r:embed="rId2"/>
          <a:stretch/>
        </p:blipFill>
        <p:spPr>
          <a:xfrm>
            <a:off x="3602880" y="1604520"/>
            <a:ext cx="4984920" cy="3977280"/>
          </a:xfrm>
          <a:prstGeom prst="rect">
            <a:avLst/>
          </a:prstGeom>
          <a:ln>
            <a:noFill/>
          </a:ln>
        </p:spPr>
      </p:pic>
      <p:pic>
        <p:nvPicPr>
          <p:cNvPr id="84" name="" descr=""/>
          <p:cNvPicPr/>
          <p:nvPr/>
        </p:nvPicPr>
        <p:blipFill>
          <a:blip r:embed="rId3"/>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9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97" name="PlaceHolder 2"/>
          <p:cNvSpPr>
            <a:spLocks noGrp="1"/>
          </p:cNvSpPr>
          <p:nvPr>
            <p:ph type="body"/>
          </p:nvPr>
        </p:nvSpPr>
        <p:spPr>
          <a:xfrm>
            <a:off x="609480" y="1604520"/>
            <a:ext cx="1097244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609480" y="1604520"/>
            <a:ext cx="535428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6231960" y="1604520"/>
            <a:ext cx="535428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609480" y="1604520"/>
            <a:ext cx="1097244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04" name="PlaceHolder 2"/>
          <p:cNvSpPr>
            <a:spLocks noGrp="1"/>
          </p:cNvSpPr>
          <p:nvPr>
            <p:ph type="body"/>
          </p:nvPr>
        </p:nvSpPr>
        <p:spPr>
          <a:xfrm>
            <a:off x="609480" y="160452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05" name="PlaceHolder 3"/>
          <p:cNvSpPr>
            <a:spLocks noGrp="1"/>
          </p:cNvSpPr>
          <p:nvPr>
            <p:ph type="body"/>
          </p:nvPr>
        </p:nvSpPr>
        <p:spPr>
          <a:xfrm>
            <a:off x="609480" y="368208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06" name="PlaceHolder 4"/>
          <p:cNvSpPr>
            <a:spLocks noGrp="1"/>
          </p:cNvSpPr>
          <p:nvPr>
            <p:ph type="body"/>
          </p:nvPr>
        </p:nvSpPr>
        <p:spPr>
          <a:xfrm>
            <a:off x="6231960" y="1604520"/>
            <a:ext cx="535428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08" name="PlaceHolder 2"/>
          <p:cNvSpPr>
            <a:spLocks noGrp="1"/>
          </p:cNvSpPr>
          <p:nvPr>
            <p:ph type="body"/>
          </p:nvPr>
        </p:nvSpPr>
        <p:spPr>
          <a:xfrm>
            <a:off x="609480" y="1604520"/>
            <a:ext cx="535428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09" name="PlaceHolder 3"/>
          <p:cNvSpPr>
            <a:spLocks noGrp="1"/>
          </p:cNvSpPr>
          <p:nvPr>
            <p:ph type="body"/>
          </p:nvPr>
        </p:nvSpPr>
        <p:spPr>
          <a:xfrm>
            <a:off x="6231960" y="160452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10" name="PlaceHolder 4"/>
          <p:cNvSpPr>
            <a:spLocks noGrp="1"/>
          </p:cNvSpPr>
          <p:nvPr>
            <p:ph type="body"/>
          </p:nvPr>
        </p:nvSpPr>
        <p:spPr>
          <a:xfrm>
            <a:off x="6231960" y="368208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14" name="PlaceHolder 4"/>
          <p:cNvSpPr>
            <a:spLocks noGrp="1"/>
          </p:cNvSpPr>
          <p:nvPr>
            <p:ph type="body"/>
          </p:nvPr>
        </p:nvSpPr>
        <p:spPr>
          <a:xfrm>
            <a:off x="609480" y="3682080"/>
            <a:ext cx="1097244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16" name="PlaceHolder 2"/>
          <p:cNvSpPr>
            <a:spLocks noGrp="1"/>
          </p:cNvSpPr>
          <p:nvPr>
            <p:ph type="body"/>
          </p:nvPr>
        </p:nvSpPr>
        <p:spPr>
          <a:xfrm>
            <a:off x="609480" y="1604520"/>
            <a:ext cx="1097244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17" name="PlaceHolder 3"/>
          <p:cNvSpPr>
            <a:spLocks noGrp="1"/>
          </p:cNvSpPr>
          <p:nvPr>
            <p:ph type="body"/>
          </p:nvPr>
        </p:nvSpPr>
        <p:spPr>
          <a:xfrm>
            <a:off x="609480" y="3682080"/>
            <a:ext cx="1097244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19" name="PlaceHolder 2"/>
          <p:cNvSpPr>
            <a:spLocks noGrp="1"/>
          </p:cNvSpPr>
          <p:nvPr>
            <p:ph type="body"/>
          </p:nvPr>
        </p:nvSpPr>
        <p:spPr>
          <a:xfrm>
            <a:off x="609480" y="160452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20" name="PlaceHolder 3"/>
          <p:cNvSpPr>
            <a:spLocks noGrp="1"/>
          </p:cNvSpPr>
          <p:nvPr>
            <p:ph type="body"/>
          </p:nvPr>
        </p:nvSpPr>
        <p:spPr>
          <a:xfrm>
            <a:off x="6231960" y="160452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21" name="PlaceHolder 4"/>
          <p:cNvSpPr>
            <a:spLocks noGrp="1"/>
          </p:cNvSpPr>
          <p:nvPr>
            <p:ph type="body"/>
          </p:nvPr>
        </p:nvSpPr>
        <p:spPr>
          <a:xfrm>
            <a:off x="6231960" y="368208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22" name="PlaceHolder 5"/>
          <p:cNvSpPr>
            <a:spLocks noGrp="1"/>
          </p:cNvSpPr>
          <p:nvPr>
            <p:ph type="body"/>
          </p:nvPr>
        </p:nvSpPr>
        <p:spPr>
          <a:xfrm>
            <a:off x="609480" y="368208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24" name="PlaceHolder 2"/>
          <p:cNvSpPr>
            <a:spLocks noGrp="1"/>
          </p:cNvSpPr>
          <p:nvPr>
            <p:ph type="body"/>
          </p:nvPr>
        </p:nvSpPr>
        <p:spPr>
          <a:xfrm>
            <a:off x="609480" y="1604520"/>
            <a:ext cx="1097244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25" name="PlaceHolder 3"/>
          <p:cNvSpPr>
            <a:spLocks noGrp="1"/>
          </p:cNvSpPr>
          <p:nvPr>
            <p:ph type="body"/>
          </p:nvPr>
        </p:nvSpPr>
        <p:spPr>
          <a:xfrm>
            <a:off x="609480" y="1604520"/>
            <a:ext cx="1097244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pic>
        <p:nvPicPr>
          <p:cNvPr id="126" name="" descr=""/>
          <p:cNvPicPr/>
          <p:nvPr/>
        </p:nvPicPr>
        <p:blipFill>
          <a:blip r:embed="rId2"/>
          <a:stretch/>
        </p:blipFill>
        <p:spPr>
          <a:xfrm>
            <a:off x="3602880" y="1604520"/>
            <a:ext cx="4984920" cy="3977280"/>
          </a:xfrm>
          <a:prstGeom prst="rect">
            <a:avLst/>
          </a:prstGeom>
          <a:ln>
            <a:noFill/>
          </a:ln>
        </p:spPr>
      </p:pic>
      <p:pic>
        <p:nvPicPr>
          <p:cNvPr id="127" name="" descr=""/>
          <p:cNvPicPr/>
          <p:nvPr/>
        </p:nvPicPr>
        <p:blipFill>
          <a:blip r:embed="rId3"/>
          <a:stretch/>
        </p:blipFill>
        <p:spPr>
          <a:xfrm>
            <a:off x="360288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609480" y="1604520"/>
            <a:ext cx="535428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609480" y="368208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6231960" y="1604520"/>
            <a:ext cx="535428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535428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960" cy="94680"/>
          </a:xfrm>
          <a:prstGeom prst="rect">
            <a:avLst/>
          </a:prstGeom>
          <a:solidFill>
            <a:srgbClr val="465359"/>
          </a:solidFill>
          <a:ln>
            <a:noFill/>
          </a:ln>
        </p:spPr>
        <p:style>
          <a:lnRef idx="0"/>
          <a:fillRef idx="0"/>
          <a:effectRef idx="0"/>
          <a:fontRef idx="minor"/>
        </p:style>
      </p:sp>
      <p:sp>
        <p:nvSpPr>
          <p:cNvPr id="1" name="CustomShape 2"/>
          <p:cNvSpPr/>
          <p:nvPr/>
        </p:nvSpPr>
        <p:spPr>
          <a:xfrm>
            <a:off x="8042040" y="453600"/>
            <a:ext cx="3702960" cy="98280"/>
          </a:xfrm>
          <a:prstGeom prst="rect">
            <a:avLst/>
          </a:prstGeom>
          <a:solidFill>
            <a:srgbClr val="969fa7"/>
          </a:solidFill>
          <a:ln>
            <a:noFill/>
          </a:ln>
        </p:spPr>
        <p:style>
          <a:lnRef idx="0"/>
          <a:fillRef idx="0"/>
          <a:effectRef idx="0"/>
          <a:fontRef idx="minor"/>
        </p:style>
      </p:sp>
      <p:sp>
        <p:nvSpPr>
          <p:cNvPr id="2" name="CustomShape 3"/>
          <p:cNvSpPr/>
          <p:nvPr/>
        </p:nvSpPr>
        <p:spPr>
          <a:xfrm>
            <a:off x="4241880" y="457200"/>
            <a:ext cx="3702960" cy="91080"/>
          </a:xfrm>
          <a:prstGeom prst="rect">
            <a:avLst/>
          </a:prstGeom>
          <a:solidFill>
            <a:schemeClr val="accent1"/>
          </a:solidFill>
          <a:ln>
            <a:noFill/>
          </a:ln>
        </p:spPr>
        <p:style>
          <a:lnRef idx="0"/>
          <a:fillRef idx="0"/>
          <a:effectRef idx="0"/>
          <a:fontRef idx="minor"/>
        </p:style>
      </p:sp>
      <p:pic>
        <p:nvPicPr>
          <p:cNvPr id="3" name="Google Shape;17;p12" descr=""/>
          <p:cNvPicPr/>
          <p:nvPr/>
        </p:nvPicPr>
        <p:blipFill>
          <a:blip r:embed="rId2"/>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p:spPr>
        <p:style>
          <a:lnRef idx="0"/>
          <a:fillRef idx="0"/>
          <a:effectRef idx="0"/>
          <a:fontRef idx="minor"/>
        </p:style>
      </p:sp>
      <p:sp>
        <p:nvSpPr>
          <p:cNvPr id="5" name="PlaceHolder 5"/>
          <p:cNvSpPr>
            <a:spLocks noGrp="1"/>
          </p:cNvSpPr>
          <p:nvPr>
            <p:ph type="title"/>
          </p:nvPr>
        </p:nvSpPr>
        <p:spPr>
          <a:xfrm>
            <a:off x="581040" y="1020600"/>
            <a:ext cx="10993320" cy="1474560"/>
          </a:xfrm>
          <a:prstGeom prst="rect">
            <a:avLst/>
          </a:prstGeom>
        </p:spPr>
        <p:txBody>
          <a:bodyPr anchor="b"/>
          <a:p>
            <a:endParaRPr b="0" lang="en-IN" sz="1400" spc="-1" strike="noStrike">
              <a:solidFill>
                <a:srgbClr val="000000"/>
              </a:solidFill>
              <a:uFill>
                <a:solidFill>
                  <a:srgbClr val="ffffff"/>
                </a:solidFill>
              </a:uFill>
              <a:latin typeface="Arial"/>
            </a:endParaRPr>
          </a:p>
        </p:txBody>
      </p:sp>
      <p:sp>
        <p:nvSpPr>
          <p:cNvPr id="6" name="PlaceHolder 6"/>
          <p:cNvSpPr>
            <a:spLocks noGrp="1"/>
          </p:cNvSpPr>
          <p:nvPr>
            <p:ph type="dt"/>
          </p:nvPr>
        </p:nvSpPr>
        <p:spPr>
          <a:xfrm>
            <a:off x="7606080" y="6423840"/>
            <a:ext cx="2844360" cy="364680"/>
          </a:xfrm>
          <a:prstGeom prst="rect">
            <a:avLst/>
          </a:prstGeom>
        </p:spPr>
        <p:txBody>
          <a:bodyPr anchor="ctr"/>
          <a:p>
            <a:endParaRPr b="0" lang="en-IN" sz="2400" spc="-1" strike="noStrike">
              <a:solidFill>
                <a:srgbClr val="000000"/>
              </a:solidFill>
              <a:uFill>
                <a:solidFill>
                  <a:srgbClr val="ffffff"/>
                </a:solidFill>
              </a:uFill>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a:p>
            <a:endParaRPr b="0" lang="en-IN" sz="2400" spc="-1" strike="noStrike">
              <a:solidFill>
                <a:srgbClr val="000000"/>
              </a:solidFill>
              <a:uFill>
                <a:solidFill>
                  <a:srgbClr val="ffffff"/>
                </a:solidFill>
              </a:uFill>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p>
            <a:pPr algn="r">
              <a:lnSpc>
                <a:spcPct val="100000"/>
              </a:lnSpc>
            </a:pPr>
            <a:fld id="{FC5CC66B-CCEA-4B8F-99B1-84266D0E2EAE}" type="slidenum">
              <a:rPr b="0" lang="en-IN" sz="900" spc="-1" strike="noStrike">
                <a:solidFill>
                  <a:srgbClr val="3f3f3f"/>
                </a:solidFill>
                <a:uFill>
                  <a:solidFill>
                    <a:srgbClr val="ffffff"/>
                  </a:solidFill>
                </a:uFill>
                <a:latin typeface="Libre Franklin"/>
                <a:ea typeface="Libre Franklin"/>
              </a:rPr>
              <a:t>&lt;number&gt;</a:t>
            </a:fld>
            <a:endParaRPr b="0" lang="en-IN" sz="1400" spc="-1" strike="noStrike">
              <a:solidFill>
                <a:srgbClr val="000000"/>
              </a:solidFill>
              <a:uFill>
                <a:solidFill>
                  <a:srgbClr val="ffffff"/>
                </a:solidFill>
              </a:uFill>
              <a:latin typeface="Times New Roman"/>
            </a:endParaRPr>
          </a:p>
        </p:txBody>
      </p:sp>
      <p:sp>
        <p:nvSpPr>
          <p:cNvPr id="9" name="PlaceHolder 9"/>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IN" sz="1400" spc="-1" strike="noStrike">
                <a:solidFill>
                  <a:srgbClr val="000000"/>
                </a:solidFill>
                <a:uFill>
                  <a:solidFill>
                    <a:srgbClr val="ffffff"/>
                  </a:solidFill>
                </a:uFill>
                <a:latin typeface="Arial"/>
              </a:rPr>
              <a:t>Click to edit the outline text format</a:t>
            </a:r>
            <a:endParaRPr b="0" lang="en-IN"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400" spc="-1" strike="noStrike">
                <a:solidFill>
                  <a:srgbClr val="000000"/>
                </a:solidFill>
                <a:uFill>
                  <a:solidFill>
                    <a:srgbClr val="ffffff"/>
                  </a:solidFill>
                </a:uFill>
                <a:latin typeface="Arial"/>
              </a:rPr>
              <a:t>Second Outline Level</a:t>
            </a:r>
            <a:endParaRPr b="0" lang="en-IN"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400" spc="-1" strike="noStrike">
                <a:solidFill>
                  <a:srgbClr val="000000"/>
                </a:solidFill>
                <a:uFill>
                  <a:solidFill>
                    <a:srgbClr val="ffffff"/>
                  </a:solidFill>
                </a:uFill>
                <a:latin typeface="Arial"/>
              </a:rPr>
              <a:t>Third Outline Level</a:t>
            </a:r>
            <a:endParaRPr b="0" lang="en-IN"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400" spc="-1" strike="noStrike">
                <a:solidFill>
                  <a:srgbClr val="000000"/>
                </a:solidFill>
                <a:uFill>
                  <a:solidFill>
                    <a:srgbClr val="ffffff"/>
                  </a:solidFill>
                </a:uFill>
                <a:latin typeface="Arial"/>
              </a:rPr>
              <a:t>Fourth Outline Level</a:t>
            </a:r>
            <a:endParaRPr b="0" lang="en-IN"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CustomShape 1"/>
          <p:cNvSpPr/>
          <p:nvPr/>
        </p:nvSpPr>
        <p:spPr>
          <a:xfrm>
            <a:off x="446400" y="457200"/>
            <a:ext cx="3702960" cy="94680"/>
          </a:xfrm>
          <a:prstGeom prst="rect">
            <a:avLst/>
          </a:prstGeom>
          <a:solidFill>
            <a:srgbClr val="465359"/>
          </a:solidFill>
          <a:ln>
            <a:noFill/>
          </a:ln>
        </p:spPr>
        <p:style>
          <a:lnRef idx="0"/>
          <a:fillRef idx="0"/>
          <a:effectRef idx="0"/>
          <a:fontRef idx="minor"/>
        </p:style>
      </p:sp>
      <p:sp>
        <p:nvSpPr>
          <p:cNvPr id="45" name="CustomShape 2"/>
          <p:cNvSpPr/>
          <p:nvPr/>
        </p:nvSpPr>
        <p:spPr>
          <a:xfrm>
            <a:off x="8042040" y="453600"/>
            <a:ext cx="3702960" cy="98280"/>
          </a:xfrm>
          <a:prstGeom prst="rect">
            <a:avLst/>
          </a:prstGeom>
          <a:solidFill>
            <a:srgbClr val="969fa7"/>
          </a:solidFill>
          <a:ln>
            <a:noFill/>
          </a:ln>
        </p:spPr>
        <p:style>
          <a:lnRef idx="0"/>
          <a:fillRef idx="0"/>
          <a:effectRef idx="0"/>
          <a:fontRef idx="minor"/>
        </p:style>
      </p:sp>
      <p:sp>
        <p:nvSpPr>
          <p:cNvPr id="46" name="CustomShape 3"/>
          <p:cNvSpPr/>
          <p:nvPr/>
        </p:nvSpPr>
        <p:spPr>
          <a:xfrm>
            <a:off x="4241880" y="457200"/>
            <a:ext cx="3702960" cy="91080"/>
          </a:xfrm>
          <a:prstGeom prst="rect">
            <a:avLst/>
          </a:prstGeom>
          <a:solidFill>
            <a:schemeClr val="accent1"/>
          </a:solidFill>
          <a:ln>
            <a:noFill/>
          </a:ln>
        </p:spPr>
        <p:style>
          <a:lnRef idx="0"/>
          <a:fillRef idx="0"/>
          <a:effectRef idx="0"/>
          <a:fontRef idx="minor"/>
        </p:style>
      </p:sp>
      <p:pic>
        <p:nvPicPr>
          <p:cNvPr id="47" name="Google Shape;17;p12" descr=""/>
          <p:cNvPicPr/>
          <p:nvPr/>
        </p:nvPicPr>
        <p:blipFill>
          <a:blip r:embed="rId2"/>
          <a:stretch/>
        </p:blipFill>
        <p:spPr>
          <a:xfrm>
            <a:off x="10485000" y="6437880"/>
            <a:ext cx="1125360" cy="364680"/>
          </a:xfrm>
          <a:prstGeom prst="rect">
            <a:avLst/>
          </a:prstGeom>
          <a:ln>
            <a:noFill/>
          </a:ln>
        </p:spPr>
      </p:pic>
      <p:sp>
        <p:nvSpPr>
          <p:cNvPr id="48" name="PlaceHolder 4"/>
          <p:cNvSpPr>
            <a:spLocks noGrp="1"/>
          </p:cNvSpPr>
          <p:nvPr>
            <p:ph type="title"/>
          </p:nvPr>
        </p:nvSpPr>
        <p:spPr>
          <a:xfrm>
            <a:off x="581040" y="702000"/>
            <a:ext cx="11029320" cy="529920"/>
          </a:xfrm>
          <a:prstGeom prst="rect">
            <a:avLst/>
          </a:prstGeom>
        </p:spPr>
        <p:txBody>
          <a:bodyPr anchor="b"/>
          <a:p>
            <a:endParaRPr b="0" lang="en-IN" sz="1400" spc="-1" strike="noStrike">
              <a:solidFill>
                <a:srgbClr val="000000"/>
              </a:solidFill>
              <a:uFill>
                <a:solidFill>
                  <a:srgbClr val="ffffff"/>
                </a:solidFill>
              </a:uFill>
              <a:latin typeface="Arial"/>
            </a:endParaRPr>
          </a:p>
        </p:txBody>
      </p:sp>
      <p:sp>
        <p:nvSpPr>
          <p:cNvPr id="49" name="PlaceHolder 5"/>
          <p:cNvSpPr>
            <a:spLocks noGrp="1"/>
          </p:cNvSpPr>
          <p:nvPr>
            <p:ph type="body"/>
          </p:nvPr>
        </p:nvSpPr>
        <p:spPr>
          <a:xfrm>
            <a:off x="581040" y="1302120"/>
            <a:ext cx="11029320" cy="4672800"/>
          </a:xfrm>
          <a:prstGeom prst="rect">
            <a:avLst/>
          </a:prstGeom>
        </p:spPr>
        <p:txBody>
          <a:bodyPr anchor="ctr"/>
          <a:p>
            <a:pPr marL="432000" indent="-324000">
              <a:buClr>
                <a:srgbClr val="000000"/>
              </a:buClr>
              <a:buSzPct val="45000"/>
              <a:buFont typeface="Wingdings" charset="2"/>
              <a:buChar char=""/>
            </a:pPr>
            <a:r>
              <a:rPr b="0" lang="en-IN" sz="1700" spc="-1" strike="noStrike">
                <a:solidFill>
                  <a:srgbClr val="000000"/>
                </a:solidFill>
                <a:uFill>
                  <a:solidFill>
                    <a:srgbClr val="ffffff"/>
                  </a:solidFill>
                </a:uFill>
                <a:latin typeface="Arial"/>
              </a:rPr>
              <a:t>Click to edit the outline text format</a:t>
            </a:r>
            <a:endParaRPr b="0" lang="en-IN" sz="17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700" spc="-1" strike="noStrike">
                <a:solidFill>
                  <a:srgbClr val="000000"/>
                </a:solidFill>
                <a:uFill>
                  <a:solidFill>
                    <a:srgbClr val="ffffff"/>
                  </a:solidFill>
                </a:uFill>
                <a:latin typeface="Arial"/>
              </a:rPr>
              <a:t>Second Outline Level</a:t>
            </a:r>
            <a:endParaRPr b="0" lang="en-IN" sz="17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700" spc="-1" strike="noStrike">
                <a:solidFill>
                  <a:srgbClr val="000000"/>
                </a:solidFill>
                <a:uFill>
                  <a:solidFill>
                    <a:srgbClr val="ffffff"/>
                  </a:solidFill>
                </a:uFill>
                <a:latin typeface="Arial"/>
              </a:rPr>
              <a:t>Third Outline Level</a:t>
            </a:r>
            <a:endParaRPr b="0" lang="en-IN" sz="17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700" spc="-1" strike="noStrike">
                <a:solidFill>
                  <a:srgbClr val="000000"/>
                </a:solidFill>
                <a:uFill>
                  <a:solidFill>
                    <a:srgbClr val="ffffff"/>
                  </a:solidFill>
                </a:uFill>
                <a:latin typeface="Arial"/>
              </a:rPr>
              <a:t>Fourth Outline Level</a:t>
            </a:r>
            <a:endParaRPr b="0" lang="en-IN" sz="17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700" spc="-1" strike="noStrike">
                <a:solidFill>
                  <a:srgbClr val="000000"/>
                </a:solidFill>
                <a:uFill>
                  <a:solidFill>
                    <a:srgbClr val="ffffff"/>
                  </a:solidFill>
                </a:uFill>
                <a:latin typeface="Arial"/>
              </a:rPr>
              <a:t>Fifth Outline Level</a:t>
            </a:r>
            <a:endParaRPr b="0" lang="en-IN" sz="17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700" spc="-1" strike="noStrike">
                <a:solidFill>
                  <a:srgbClr val="000000"/>
                </a:solidFill>
                <a:uFill>
                  <a:solidFill>
                    <a:srgbClr val="ffffff"/>
                  </a:solidFill>
                </a:uFill>
                <a:latin typeface="Arial"/>
              </a:rPr>
              <a:t>Sixth Outline Level</a:t>
            </a:r>
            <a:endParaRPr b="0" lang="en-IN" sz="17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700" spc="-1" strike="noStrike">
                <a:solidFill>
                  <a:srgbClr val="000000"/>
                </a:solidFill>
                <a:uFill>
                  <a:solidFill>
                    <a:srgbClr val="ffffff"/>
                  </a:solidFill>
                </a:uFill>
                <a:latin typeface="Arial"/>
              </a:rPr>
              <a:t>Seventh Outline Level</a:t>
            </a:r>
            <a:endParaRPr b="0" lang="en-IN" sz="1700" spc="-1" strike="noStrike">
              <a:solidFill>
                <a:srgbClr val="000000"/>
              </a:solidFill>
              <a:uFill>
                <a:solidFill>
                  <a:srgbClr val="ffffff"/>
                </a:solidFill>
              </a:uFill>
              <a:latin typeface="Arial"/>
            </a:endParaRPr>
          </a:p>
        </p:txBody>
      </p:sp>
      <p:sp>
        <p:nvSpPr>
          <p:cNvPr id="50" name="PlaceHolder 6"/>
          <p:cNvSpPr>
            <a:spLocks noGrp="1"/>
          </p:cNvSpPr>
          <p:nvPr>
            <p:ph type="dt"/>
          </p:nvPr>
        </p:nvSpPr>
        <p:spPr>
          <a:xfrm>
            <a:off x="7606080" y="6423840"/>
            <a:ext cx="2844360" cy="364680"/>
          </a:xfrm>
          <a:prstGeom prst="rect">
            <a:avLst/>
          </a:prstGeom>
        </p:spPr>
        <p:txBody>
          <a:bodyPr anchor="ctr"/>
          <a:p>
            <a:endParaRPr b="0" lang="en-IN" sz="2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2960" cy="94680"/>
          </a:xfrm>
          <a:prstGeom prst="rect">
            <a:avLst/>
          </a:prstGeom>
          <a:solidFill>
            <a:srgbClr val="465359"/>
          </a:solidFill>
          <a:ln>
            <a:noFill/>
          </a:ln>
        </p:spPr>
        <p:style>
          <a:lnRef idx="0"/>
          <a:fillRef idx="0"/>
          <a:effectRef idx="0"/>
          <a:fontRef idx="minor"/>
        </p:style>
      </p:sp>
      <p:sp>
        <p:nvSpPr>
          <p:cNvPr id="86" name="CustomShape 2"/>
          <p:cNvSpPr/>
          <p:nvPr/>
        </p:nvSpPr>
        <p:spPr>
          <a:xfrm>
            <a:off x="8042040" y="453600"/>
            <a:ext cx="3702960" cy="98280"/>
          </a:xfrm>
          <a:prstGeom prst="rect">
            <a:avLst/>
          </a:prstGeom>
          <a:solidFill>
            <a:srgbClr val="969fa7"/>
          </a:solidFill>
          <a:ln>
            <a:noFill/>
          </a:ln>
        </p:spPr>
        <p:style>
          <a:lnRef idx="0"/>
          <a:fillRef idx="0"/>
          <a:effectRef idx="0"/>
          <a:fontRef idx="minor"/>
        </p:style>
      </p:sp>
      <p:sp>
        <p:nvSpPr>
          <p:cNvPr id="87" name="CustomShape 3"/>
          <p:cNvSpPr/>
          <p:nvPr/>
        </p:nvSpPr>
        <p:spPr>
          <a:xfrm>
            <a:off x="4241880" y="457200"/>
            <a:ext cx="3702960" cy="91080"/>
          </a:xfrm>
          <a:prstGeom prst="rect">
            <a:avLst/>
          </a:prstGeom>
          <a:solidFill>
            <a:schemeClr val="accent1"/>
          </a:solidFill>
          <a:ln>
            <a:noFill/>
          </a:ln>
        </p:spPr>
        <p:style>
          <a:lnRef idx="0"/>
          <a:fillRef idx="0"/>
          <a:effectRef idx="0"/>
          <a:fontRef idx="minor"/>
        </p:style>
      </p:sp>
      <p:pic>
        <p:nvPicPr>
          <p:cNvPr id="88" name="Google Shape;17;p12" descr=""/>
          <p:cNvPicPr/>
          <p:nvPr/>
        </p:nvPicPr>
        <p:blipFill>
          <a:blip r:embed="rId2"/>
          <a:stretch/>
        </p:blipFill>
        <p:spPr>
          <a:xfrm>
            <a:off x="10485000" y="6437880"/>
            <a:ext cx="1125360" cy="364680"/>
          </a:xfrm>
          <a:prstGeom prst="rect">
            <a:avLst/>
          </a:prstGeom>
          <a:ln>
            <a:noFill/>
          </a:ln>
        </p:spPr>
      </p:pic>
      <p:sp>
        <p:nvSpPr>
          <p:cNvPr id="89" name="PlaceHolder 4"/>
          <p:cNvSpPr>
            <a:spLocks noGrp="1"/>
          </p:cNvSpPr>
          <p:nvPr>
            <p:ph type="title"/>
          </p:nvPr>
        </p:nvSpPr>
        <p:spPr>
          <a:xfrm>
            <a:off x="576000" y="729720"/>
            <a:ext cx="11029320" cy="591840"/>
          </a:xfrm>
          <a:prstGeom prst="rect">
            <a:avLst/>
          </a:prstGeom>
        </p:spPr>
        <p:txBody>
          <a:bodyPr anchor="b"/>
          <a:p>
            <a:endParaRPr b="0" lang="en-IN" sz="1400" spc="-1" strike="noStrike">
              <a:solidFill>
                <a:srgbClr val="000000"/>
              </a:solidFill>
              <a:uFill>
                <a:solidFill>
                  <a:srgbClr val="ffffff"/>
                </a:solidFill>
              </a:uFill>
              <a:latin typeface="Arial"/>
            </a:endParaRPr>
          </a:p>
        </p:txBody>
      </p:sp>
      <p:sp>
        <p:nvSpPr>
          <p:cNvPr id="90" name="PlaceHolder 5"/>
          <p:cNvSpPr>
            <a:spLocks noGrp="1"/>
          </p:cNvSpPr>
          <p:nvPr>
            <p:ph type="dt"/>
          </p:nvPr>
        </p:nvSpPr>
        <p:spPr>
          <a:xfrm>
            <a:off x="7606080" y="6423840"/>
            <a:ext cx="2844360" cy="364680"/>
          </a:xfrm>
          <a:prstGeom prst="rect">
            <a:avLst/>
          </a:prstGeom>
        </p:spPr>
        <p:txBody>
          <a:bodyPr anchor="ctr"/>
          <a:p>
            <a:endParaRPr b="0" lang="en-IN" sz="2400" spc="-1" strike="noStrike">
              <a:solidFill>
                <a:srgbClr val="000000"/>
              </a:solidFill>
              <a:uFill>
                <a:solidFill>
                  <a:srgbClr val="ffffff"/>
                </a:solidFill>
              </a:uFill>
              <a:latin typeface="Times New Roman"/>
            </a:endParaRPr>
          </a:p>
        </p:txBody>
      </p:sp>
      <p:sp>
        <p:nvSpPr>
          <p:cNvPr id="91" name="PlaceHolder 6"/>
          <p:cNvSpPr>
            <a:spLocks noGrp="1"/>
          </p:cNvSpPr>
          <p:nvPr>
            <p:ph type="ftr"/>
          </p:nvPr>
        </p:nvSpPr>
        <p:spPr>
          <a:xfrm>
            <a:off x="581040" y="6423840"/>
            <a:ext cx="6916680" cy="364680"/>
          </a:xfrm>
          <a:prstGeom prst="rect">
            <a:avLst/>
          </a:prstGeom>
        </p:spPr>
        <p:txBody>
          <a:bodyPr/>
          <a:p>
            <a:endParaRPr b="0" lang="en-IN" sz="2400" spc="-1" strike="noStrike">
              <a:solidFill>
                <a:srgbClr val="000000"/>
              </a:solidFill>
              <a:uFill>
                <a:solidFill>
                  <a:srgbClr val="ffffff"/>
                </a:solidFill>
              </a:uFill>
              <a:latin typeface="Times New Roman"/>
            </a:endParaRPr>
          </a:p>
        </p:txBody>
      </p:sp>
      <p:sp>
        <p:nvSpPr>
          <p:cNvPr id="92" name="PlaceHolder 7"/>
          <p:cNvSpPr>
            <a:spLocks noGrp="1"/>
          </p:cNvSpPr>
          <p:nvPr>
            <p:ph type="sldNum"/>
          </p:nvPr>
        </p:nvSpPr>
        <p:spPr>
          <a:xfrm>
            <a:off x="10558440" y="6423840"/>
            <a:ext cx="1052280" cy="364680"/>
          </a:xfrm>
          <a:prstGeom prst="rect">
            <a:avLst/>
          </a:prstGeom>
        </p:spPr>
        <p:txBody>
          <a:bodyPr anchor="ctr"/>
          <a:p>
            <a:pPr algn="r">
              <a:lnSpc>
                <a:spcPct val="100000"/>
              </a:lnSpc>
            </a:pPr>
            <a:fld id="{74BE646E-AF0E-4F01-BD34-C306BEDC3471}" type="slidenum">
              <a:rPr b="0" lang="en-IN" sz="900" spc="-1" strike="noStrike">
                <a:solidFill>
                  <a:srgbClr val="3f3f3f"/>
                </a:solidFill>
                <a:uFill>
                  <a:solidFill>
                    <a:srgbClr val="ffffff"/>
                  </a:solidFill>
                </a:uFill>
                <a:latin typeface="Libre Franklin"/>
                <a:ea typeface="Libre Franklin"/>
              </a:rPr>
              <a:t>&lt;number&gt;</a:t>
            </a:fld>
            <a:endParaRPr b="0" lang="en-IN" sz="1400" spc="-1" strike="noStrike">
              <a:solidFill>
                <a:srgbClr val="000000"/>
              </a:solidFill>
              <a:uFill>
                <a:solidFill>
                  <a:srgbClr val="ffffff"/>
                </a:solidFill>
              </a:uFill>
              <a:latin typeface="Times New Roman"/>
            </a:endParaRPr>
          </a:p>
        </p:txBody>
      </p:sp>
      <p:sp>
        <p:nvSpPr>
          <p:cNvPr id="93" name="PlaceHolder 8"/>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IN" sz="1400" spc="-1" strike="noStrike">
                <a:solidFill>
                  <a:srgbClr val="000000"/>
                </a:solidFill>
                <a:uFill>
                  <a:solidFill>
                    <a:srgbClr val="ffffff"/>
                  </a:solidFill>
                </a:uFill>
                <a:latin typeface="Arial"/>
              </a:rPr>
              <a:t>Click to edit the outline text format</a:t>
            </a:r>
            <a:endParaRPr b="0" lang="en-IN"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400" spc="-1" strike="noStrike">
                <a:solidFill>
                  <a:srgbClr val="000000"/>
                </a:solidFill>
                <a:uFill>
                  <a:solidFill>
                    <a:srgbClr val="ffffff"/>
                  </a:solidFill>
                </a:uFill>
                <a:latin typeface="Arial"/>
              </a:rPr>
              <a:t>Second Outline Level</a:t>
            </a:r>
            <a:endParaRPr b="0" lang="en-IN"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400" spc="-1" strike="noStrike">
                <a:solidFill>
                  <a:srgbClr val="000000"/>
                </a:solidFill>
                <a:uFill>
                  <a:solidFill>
                    <a:srgbClr val="ffffff"/>
                  </a:solidFill>
                </a:uFill>
                <a:latin typeface="Arial"/>
              </a:rPr>
              <a:t>Third Outline Level</a:t>
            </a:r>
            <a:endParaRPr b="0" lang="en-IN"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400" spc="-1" strike="noStrike">
                <a:solidFill>
                  <a:srgbClr val="000000"/>
                </a:solidFill>
                <a:uFill>
                  <a:solidFill>
                    <a:srgbClr val="ffffff"/>
                  </a:solidFill>
                </a:uFill>
                <a:latin typeface="Arial"/>
              </a:rPr>
              <a:t>Fourth Outline Level</a:t>
            </a:r>
            <a:endParaRPr b="0" lang="en-IN"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hyperlink" Target="https://www.adventuresinmachinelearning.com/building-a-keylogger-in-python-using-the-pynput-module-a-beginners-guide/" TargetMode="External"/><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1359000" y="1821600"/>
            <a:ext cx="9143640" cy="977400"/>
          </a:xfrm>
          <a:prstGeom prst="rect">
            <a:avLst/>
          </a:prstGeom>
          <a:noFill/>
          <a:ln>
            <a:noFill/>
          </a:ln>
        </p:spPr>
        <p:txBody>
          <a:bodyPr anchor="b"/>
          <a:p>
            <a:pPr algn="ctr">
              <a:lnSpc>
                <a:spcPct val="100000"/>
              </a:lnSpc>
            </a:pPr>
            <a:r>
              <a:rPr b="1" lang="en-IN" sz="3600" spc="-1" strike="noStrike">
                <a:solidFill>
                  <a:srgbClr val="1cade4"/>
                </a:solidFill>
                <a:uFill>
                  <a:solidFill>
                    <a:srgbClr val="ffffff"/>
                  </a:solidFill>
                </a:uFill>
                <a:latin typeface="Arial"/>
                <a:ea typeface="Arial"/>
              </a:rPr>
              <a:t>KEYLOGGER</a:t>
            </a:r>
            <a:endParaRPr b="0" lang="en-IN" sz="1400" spc="-1" strike="noStrike">
              <a:solidFill>
                <a:srgbClr val="000000"/>
              </a:solidFill>
              <a:uFill>
                <a:solidFill>
                  <a:srgbClr val="ffffff"/>
                </a:solidFill>
              </a:uFill>
              <a:latin typeface="Arial"/>
            </a:endParaRPr>
          </a:p>
        </p:txBody>
      </p:sp>
      <p:sp>
        <p:nvSpPr>
          <p:cNvPr id="129" name="CustomShape 2"/>
          <p:cNvSpPr/>
          <p:nvPr/>
        </p:nvSpPr>
        <p:spPr>
          <a:xfrm>
            <a:off x="-329760" y="1034280"/>
            <a:ext cx="12726360" cy="579240"/>
          </a:xfrm>
          <a:prstGeom prst="rect">
            <a:avLst/>
          </a:prstGeom>
          <a:noFill/>
          <a:ln>
            <a:noFill/>
          </a:ln>
        </p:spPr>
        <p:style>
          <a:lnRef idx="0"/>
          <a:fillRef idx="0"/>
          <a:effectRef idx="0"/>
          <a:fontRef idx="minor"/>
        </p:style>
        <p:txBody>
          <a:bodyPr/>
          <a:p>
            <a:pPr algn="ctr">
              <a:lnSpc>
                <a:spcPct val="100000"/>
              </a:lnSpc>
            </a:pPr>
            <a:r>
              <a:rPr b="1" lang="en-IN" sz="3200" spc="-1" strike="noStrike">
                <a:solidFill>
                  <a:srgbClr val="1482ab"/>
                </a:solidFill>
                <a:uFill>
                  <a:solidFill>
                    <a:srgbClr val="ffffff"/>
                  </a:solidFill>
                </a:uFill>
                <a:latin typeface="Arial"/>
                <a:ea typeface="Arial"/>
              </a:rPr>
              <a:t>CAPSTONE PROJECT</a:t>
            </a:r>
            <a:endParaRPr b="0" lang="en-IN" sz="1800" spc="-1" strike="noStrike">
              <a:solidFill>
                <a:srgbClr val="000000"/>
              </a:solidFill>
              <a:uFill>
                <a:solidFill>
                  <a:srgbClr val="ffffff"/>
                </a:solidFill>
              </a:uFill>
              <a:latin typeface="Arial"/>
            </a:endParaRPr>
          </a:p>
        </p:txBody>
      </p:sp>
      <p:sp>
        <p:nvSpPr>
          <p:cNvPr id="130" name="CustomShape 3"/>
          <p:cNvSpPr/>
          <p:nvPr/>
        </p:nvSpPr>
        <p:spPr>
          <a:xfrm>
            <a:off x="3117600" y="4586400"/>
            <a:ext cx="7979760" cy="1006560"/>
          </a:xfrm>
          <a:prstGeom prst="rect">
            <a:avLst/>
          </a:prstGeom>
          <a:noFill/>
          <a:ln>
            <a:noFill/>
          </a:ln>
        </p:spPr>
        <p:style>
          <a:lnRef idx="0"/>
          <a:fillRef idx="0"/>
          <a:effectRef idx="0"/>
          <a:fontRef idx="minor"/>
        </p:style>
        <p:txBody>
          <a:bodyPr/>
          <a:p>
            <a:pPr>
              <a:lnSpc>
                <a:spcPct val="100000"/>
              </a:lnSpc>
            </a:pPr>
            <a:r>
              <a:rPr b="1" lang="en-IN" sz="2000" spc="-1" strike="noStrike">
                <a:solidFill>
                  <a:srgbClr val="1482ab"/>
                </a:solidFill>
                <a:uFill>
                  <a:solidFill>
                    <a:srgbClr val="ffffff"/>
                  </a:solidFill>
                </a:uFill>
                <a:latin typeface="Arial"/>
                <a:ea typeface="Arial"/>
              </a:rPr>
              <a:t>Presented By:  MANOBALA S</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1482ab"/>
                </a:solidFill>
                <a:uFill>
                  <a:solidFill>
                    <a:srgbClr val="ffffff"/>
                  </a:solidFill>
                </a:uFill>
                <a:latin typeface="Arial"/>
                <a:ea typeface="Arial"/>
              </a:rPr>
              <a:t>                          </a:t>
            </a:r>
            <a:r>
              <a:rPr b="1" lang="en-IN" sz="2000" spc="-1" strike="noStrike">
                <a:solidFill>
                  <a:srgbClr val="1482ab"/>
                </a:solidFill>
                <a:uFill>
                  <a:solidFill>
                    <a:srgbClr val="ffffff"/>
                  </a:solidFill>
                </a:uFill>
                <a:latin typeface="Arial"/>
                <a:ea typeface="Arial"/>
              </a:rPr>
              <a:t>AVCCE-CSE III YEAR</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1482ab"/>
                </a:solidFill>
                <a:uFill>
                  <a:solidFill>
                    <a:srgbClr val="ffffff"/>
                  </a:solidFill>
                </a:uFill>
                <a:latin typeface="Arial"/>
                <a:ea typeface="Arial"/>
              </a:rPr>
              <a:t>                          </a:t>
            </a:r>
            <a:r>
              <a:rPr b="1" lang="en-IN" sz="2000" spc="-1" strike="noStrike">
                <a:solidFill>
                  <a:srgbClr val="1482ab"/>
                </a:solidFill>
                <a:uFill>
                  <a:solidFill>
                    <a:srgbClr val="ffffff"/>
                  </a:solidFill>
                </a:uFill>
                <a:latin typeface="Arial"/>
                <a:ea typeface="Arial"/>
              </a:rPr>
              <a:t>au820321104026</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581040" y="702000"/>
            <a:ext cx="11029320" cy="529920"/>
          </a:xfrm>
          <a:prstGeom prst="rect">
            <a:avLst/>
          </a:prstGeom>
          <a:noFill/>
          <a:ln>
            <a:noFill/>
          </a:ln>
        </p:spPr>
        <p:txBody>
          <a:bodyPr anchor="b"/>
          <a:p>
            <a:pPr>
              <a:lnSpc>
                <a:spcPct val="100000"/>
              </a:lnSpc>
            </a:pPr>
            <a:r>
              <a:rPr b="1" lang="en-IN" sz="4400" spc="-1" strike="noStrike">
                <a:solidFill>
                  <a:srgbClr val="1cade4"/>
                </a:solidFill>
                <a:uFill>
                  <a:solidFill>
                    <a:srgbClr val="ffffff"/>
                  </a:solidFill>
                </a:uFill>
                <a:latin typeface="Arial"/>
                <a:ea typeface="Arial"/>
              </a:rPr>
              <a:t>REFERENCES</a:t>
            </a:r>
            <a:endParaRPr b="0" lang="en-IN" sz="1400" spc="-1" strike="noStrike">
              <a:solidFill>
                <a:srgbClr val="000000"/>
              </a:solidFill>
              <a:uFill>
                <a:solidFill>
                  <a:srgbClr val="ffffff"/>
                </a:solidFill>
              </a:uFill>
              <a:latin typeface="Arial"/>
            </a:endParaRPr>
          </a:p>
        </p:txBody>
      </p:sp>
      <p:sp>
        <p:nvSpPr>
          <p:cNvPr id="148" name="TextShape 2"/>
          <p:cNvSpPr txBox="1"/>
          <p:nvPr/>
        </p:nvSpPr>
        <p:spPr>
          <a:xfrm>
            <a:off x="581040" y="1302120"/>
            <a:ext cx="11029320" cy="4672800"/>
          </a:xfrm>
          <a:prstGeom prst="rect">
            <a:avLst/>
          </a:prstGeom>
          <a:noFill/>
          <a:ln>
            <a:noFill/>
          </a:ln>
        </p:spPr>
        <p:txBody>
          <a:bodyPr anchor="ctr"/>
          <a:p>
            <a:pPr marL="305280" indent="-304920">
              <a:lnSpc>
                <a:spcPct val="110000"/>
              </a:lnSpc>
              <a:buClr>
                <a:srgbClr val="1cade4"/>
              </a:buClr>
              <a:buFont typeface="Noto Sans Symbols"/>
              <a:buChar char="◼"/>
            </a:pPr>
            <a:r>
              <a:rPr b="0" lang="en-IN" sz="2400" spc="-1" strike="noStrike" u="sng">
                <a:solidFill>
                  <a:srgbClr val="6eac1c"/>
                </a:solidFill>
                <a:uFill>
                  <a:solidFill>
                    <a:srgbClr val="ffffff"/>
                  </a:solidFill>
                </a:uFill>
                <a:latin typeface="Libre Franklin"/>
                <a:ea typeface="Libre Franklin"/>
                <a:hlinkClick r:id="rId1"/>
              </a:rPr>
              <a:t>Building a Keylogger in Python using the Pynput Module: A Beginner's Guide - Adventures in Machine Learning</a:t>
            </a:r>
            <a:endParaRPr b="0" lang="en-IN" sz="1400" spc="-1" strike="noStrike">
              <a:solidFill>
                <a:srgbClr val="000000"/>
              </a:solidFill>
              <a:uFill>
                <a:solidFill>
                  <a:srgbClr val="ffffff"/>
                </a:solidFill>
              </a:uFill>
              <a:latin typeface="Arial"/>
            </a:endParaRPr>
          </a:p>
          <a:p>
            <a:pPr marL="305280" indent="-164880">
              <a:lnSpc>
                <a:spcPct val="110000"/>
              </a:lnSpc>
            </a:pPr>
            <a:endParaRPr b="0" lang="en-IN" sz="1400" spc="-1" strike="noStrike">
              <a:solidFill>
                <a:srgbClr val="000000"/>
              </a:solidFill>
              <a:uFill>
                <a:solidFill>
                  <a:srgbClr val="ffffff"/>
                </a:solidFill>
              </a:uFill>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1463040" y="2766240"/>
            <a:ext cx="9298440" cy="1325160"/>
          </a:xfrm>
          <a:prstGeom prst="rect">
            <a:avLst/>
          </a:prstGeom>
          <a:noFill/>
          <a:ln>
            <a:noFill/>
          </a:ln>
        </p:spPr>
        <p:txBody>
          <a:bodyPr anchor="b"/>
          <a:p>
            <a:pPr algn="ctr">
              <a:lnSpc>
                <a:spcPct val="100000"/>
              </a:lnSpc>
            </a:pPr>
            <a:r>
              <a:rPr b="1" lang="en-IN" sz="2800" spc="-1" strike="noStrike">
                <a:solidFill>
                  <a:srgbClr val="002060"/>
                </a:solidFill>
                <a:uFill>
                  <a:solidFill>
                    <a:srgbClr val="ffffff"/>
                  </a:solidFill>
                </a:uFill>
                <a:latin typeface="Arial"/>
                <a:ea typeface="Arial"/>
              </a:rPr>
              <a:t>THANK YOU</a:t>
            </a:r>
            <a:endParaRPr b="0" lang="en-IN" sz="14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849600" y="558360"/>
            <a:ext cx="10515240" cy="1325160"/>
          </a:xfrm>
          <a:prstGeom prst="rect">
            <a:avLst/>
          </a:prstGeom>
          <a:noFill/>
          <a:ln>
            <a:noFill/>
          </a:ln>
        </p:spPr>
        <p:txBody>
          <a:bodyPr anchor="b"/>
          <a:p>
            <a:pPr>
              <a:lnSpc>
                <a:spcPct val="100000"/>
              </a:lnSpc>
            </a:pPr>
            <a:r>
              <a:rPr b="1" lang="en-IN" sz="2800" spc="-1" strike="noStrike">
                <a:solidFill>
                  <a:srgbClr val="002060"/>
                </a:solidFill>
                <a:uFill>
                  <a:solidFill>
                    <a:srgbClr val="ffffff"/>
                  </a:solidFill>
                </a:uFill>
                <a:latin typeface="Arial"/>
                <a:ea typeface="Arial"/>
              </a:rPr>
              <a:t>OUTLINE</a:t>
            </a:r>
            <a:endParaRPr b="0" lang="en-IN" sz="1400" spc="-1" strike="noStrike">
              <a:solidFill>
                <a:srgbClr val="000000"/>
              </a:solidFill>
              <a:uFill>
                <a:solidFill>
                  <a:srgbClr val="ffffff"/>
                </a:solidFill>
              </a:uFill>
              <a:latin typeface="Arial"/>
            </a:endParaRPr>
          </a:p>
        </p:txBody>
      </p:sp>
      <p:sp>
        <p:nvSpPr>
          <p:cNvPr id="132" name="TextShape 2"/>
          <p:cNvSpPr txBox="1"/>
          <p:nvPr/>
        </p:nvSpPr>
        <p:spPr>
          <a:xfrm>
            <a:off x="838080" y="1618920"/>
            <a:ext cx="11018520" cy="5238720"/>
          </a:xfrm>
          <a:prstGeom prst="rect">
            <a:avLst/>
          </a:prstGeom>
          <a:noFill/>
          <a:ln>
            <a:noFill/>
          </a:ln>
        </p:spPr>
        <p:txBody>
          <a:bodyPr/>
          <a:p>
            <a:pPr>
              <a:lnSpc>
                <a:spcPct val="110000"/>
              </a:lnSpc>
            </a:pPr>
            <a:r>
              <a:rPr b="1" lang="en-IN" sz="2000" spc="-1" strike="noStrike">
                <a:solidFill>
                  <a:srgbClr val="3f3f3f"/>
                </a:solidFill>
                <a:uFill>
                  <a:solidFill>
                    <a:srgbClr val="ffffff"/>
                  </a:solidFill>
                </a:uFill>
                <a:latin typeface="Arial"/>
                <a:ea typeface="Arial"/>
              </a:rPr>
              <a:t>  </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Font typeface="Noto Sans Symbols"/>
              <a:buChar char="◼"/>
            </a:pPr>
            <a:r>
              <a:rPr b="1" lang="en-IN" sz="2000" spc="-1" strike="noStrike">
                <a:solidFill>
                  <a:srgbClr val="3f3f3f"/>
                </a:solidFill>
                <a:uFill>
                  <a:solidFill>
                    <a:srgbClr val="ffffff"/>
                  </a:solidFill>
                </a:uFill>
                <a:latin typeface="Arial"/>
                <a:ea typeface="Arial"/>
              </a:rPr>
              <a:t>Problem Statement </a:t>
            </a:r>
            <a:r>
              <a:rPr b="0" lang="en-IN" sz="2000" spc="-1" strike="noStrike">
                <a:solidFill>
                  <a:srgbClr val="3f3f3f"/>
                </a:solidFill>
                <a:uFill>
                  <a:solidFill>
                    <a:srgbClr val="ffffff"/>
                  </a:solidFill>
                </a:uFill>
                <a:latin typeface="Arial"/>
                <a:ea typeface="Arial"/>
              </a:rPr>
              <a:t>(Should not include solution)</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Font typeface="Noto Sans Symbols"/>
              <a:buChar char="◼"/>
            </a:pPr>
            <a:r>
              <a:rPr b="1" lang="en-IN" sz="2000" spc="-1" strike="noStrike">
                <a:solidFill>
                  <a:srgbClr val="3f3f3f"/>
                </a:solidFill>
                <a:uFill>
                  <a:solidFill>
                    <a:srgbClr val="ffffff"/>
                  </a:solidFill>
                </a:uFill>
                <a:latin typeface="Arial"/>
                <a:ea typeface="Arial"/>
              </a:rPr>
              <a:t>Proposed System/Solution</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Font typeface="Noto Sans Symbols"/>
              <a:buChar char="◼"/>
            </a:pPr>
            <a:r>
              <a:rPr b="1" lang="en-IN" sz="2000" spc="-1" strike="noStrike">
                <a:solidFill>
                  <a:srgbClr val="3f3f3f"/>
                </a:solidFill>
                <a:uFill>
                  <a:solidFill>
                    <a:srgbClr val="ffffff"/>
                  </a:solidFill>
                </a:uFill>
                <a:latin typeface="Arial"/>
                <a:ea typeface="Arial"/>
              </a:rPr>
              <a:t>System Development Approach </a:t>
            </a:r>
            <a:r>
              <a:rPr b="0" lang="en-IN" sz="2000" spc="-1" strike="noStrike">
                <a:solidFill>
                  <a:srgbClr val="3f3f3f"/>
                </a:solidFill>
                <a:uFill>
                  <a:solidFill>
                    <a:srgbClr val="ffffff"/>
                  </a:solidFill>
                </a:uFill>
                <a:latin typeface="Arial"/>
                <a:ea typeface="Arial"/>
              </a:rPr>
              <a:t>(Technology Used) </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Font typeface="Noto Sans Symbols"/>
              <a:buChar char="◼"/>
            </a:pPr>
            <a:r>
              <a:rPr b="1" lang="en-IN" sz="2000" spc="-1" strike="noStrike">
                <a:solidFill>
                  <a:srgbClr val="3f3f3f"/>
                </a:solidFill>
                <a:uFill>
                  <a:solidFill>
                    <a:srgbClr val="ffffff"/>
                  </a:solidFill>
                </a:uFill>
                <a:latin typeface="Arial"/>
                <a:ea typeface="Arial"/>
              </a:rPr>
              <a:t>Algorithm &amp; Deployment  </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Font typeface="Noto Sans Symbols"/>
              <a:buChar char="◼"/>
            </a:pPr>
            <a:r>
              <a:rPr b="1" lang="en-IN" sz="2000" spc="-1" strike="noStrike">
                <a:solidFill>
                  <a:srgbClr val="3f3f3f"/>
                </a:solidFill>
                <a:uFill>
                  <a:solidFill>
                    <a:srgbClr val="ffffff"/>
                  </a:solidFill>
                </a:uFill>
                <a:latin typeface="Arial"/>
                <a:ea typeface="Arial"/>
              </a:rPr>
              <a:t>Result (Output Image)</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Font typeface="Noto Sans Symbols"/>
              <a:buChar char="◼"/>
            </a:pPr>
            <a:r>
              <a:rPr b="1" lang="en-IN" sz="2000" spc="-1" strike="noStrike">
                <a:solidFill>
                  <a:srgbClr val="3f3f3f"/>
                </a:solidFill>
                <a:uFill>
                  <a:solidFill>
                    <a:srgbClr val="ffffff"/>
                  </a:solidFill>
                </a:uFill>
                <a:latin typeface="Arial"/>
                <a:ea typeface="Arial"/>
              </a:rPr>
              <a:t>Conclusion</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Font typeface="Noto Sans Symbols"/>
              <a:buChar char="◼"/>
            </a:pPr>
            <a:r>
              <a:rPr b="1" lang="en-IN" sz="2000" spc="-1" strike="noStrike">
                <a:solidFill>
                  <a:srgbClr val="3f3f3f"/>
                </a:solidFill>
                <a:uFill>
                  <a:solidFill>
                    <a:srgbClr val="ffffff"/>
                  </a:solidFill>
                </a:uFill>
                <a:latin typeface="Arial"/>
                <a:ea typeface="Arial"/>
              </a:rPr>
              <a:t>Future Scope</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Font typeface="Noto Sans Symbols"/>
              <a:buChar char="◼"/>
            </a:pPr>
            <a:r>
              <a:rPr b="1" lang="en-IN" sz="2000" spc="-1" strike="noStrike">
                <a:solidFill>
                  <a:srgbClr val="3f3f3f"/>
                </a:solidFill>
                <a:uFill>
                  <a:solidFill>
                    <a:srgbClr val="ffffff"/>
                  </a:solidFill>
                </a:uFill>
                <a:latin typeface="Arial"/>
                <a:ea typeface="Arial"/>
              </a:rPr>
              <a:t>References</a:t>
            </a:r>
            <a:endParaRPr b="0" lang="en-IN" sz="1400" spc="-1" strike="noStrike">
              <a:solidFill>
                <a:srgbClr val="000000"/>
              </a:solidFill>
              <a:uFill>
                <a:solidFill>
                  <a:srgbClr val="ffffff"/>
                </a:solidFill>
              </a:uFill>
              <a:latin typeface="Arial"/>
            </a:endParaRPr>
          </a:p>
          <a:p>
            <a:pPr marL="305280" indent="-205920">
              <a:lnSpc>
                <a:spcPct val="110000"/>
              </a:lnSpc>
            </a:pPr>
            <a:endParaRPr b="0" lang="en-IN" sz="14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581040" y="702000"/>
            <a:ext cx="11029320" cy="529920"/>
          </a:xfrm>
          <a:prstGeom prst="rect">
            <a:avLst/>
          </a:prstGeom>
          <a:noFill/>
          <a:ln>
            <a:noFill/>
          </a:ln>
        </p:spPr>
        <p:txBody>
          <a:bodyPr anchor="b"/>
          <a:p>
            <a:pPr>
              <a:lnSpc>
                <a:spcPct val="100000"/>
              </a:lnSpc>
            </a:pPr>
            <a:r>
              <a:rPr b="1" lang="en-IN" sz="4400" spc="-1" strike="noStrike">
                <a:solidFill>
                  <a:srgbClr val="1cade4"/>
                </a:solidFill>
                <a:uFill>
                  <a:solidFill>
                    <a:srgbClr val="ffffff"/>
                  </a:solidFill>
                </a:uFill>
                <a:latin typeface="Arial"/>
                <a:ea typeface="Arial"/>
              </a:rPr>
              <a:t>PROBLEM STATEMENT</a:t>
            </a:r>
            <a:endParaRPr b="0" lang="en-IN" sz="1400" spc="-1" strike="noStrike">
              <a:solidFill>
                <a:srgbClr val="000000"/>
              </a:solidFill>
              <a:uFill>
                <a:solidFill>
                  <a:srgbClr val="ffffff"/>
                </a:solidFill>
              </a:uFill>
              <a:latin typeface="Arial"/>
            </a:endParaRPr>
          </a:p>
        </p:txBody>
      </p:sp>
      <p:sp>
        <p:nvSpPr>
          <p:cNvPr id="134" name="TextShape 2"/>
          <p:cNvSpPr txBox="1"/>
          <p:nvPr/>
        </p:nvSpPr>
        <p:spPr>
          <a:xfrm>
            <a:off x="452520" y="1237680"/>
            <a:ext cx="11029320" cy="4672800"/>
          </a:xfrm>
          <a:prstGeom prst="rect">
            <a:avLst/>
          </a:prstGeom>
          <a:noFill/>
          <a:ln>
            <a:noFill/>
          </a:ln>
        </p:spPr>
        <p:txBody>
          <a:bodyPr anchor="ctr"/>
          <a:p>
            <a:pPr>
              <a:lnSpc>
                <a:spcPct val="110000"/>
              </a:lnSpc>
            </a:pPr>
            <a:r>
              <a:rPr b="0" lang="en-IN" sz="2800" spc="-1" strike="noStrike">
                <a:solidFill>
                  <a:srgbClr val="0f0f0f"/>
                </a:solidFill>
                <a:uFill>
                  <a:solidFill>
                    <a:srgbClr val="ffffff"/>
                  </a:solidFill>
                </a:uFill>
                <a:latin typeface="Calibri"/>
                <a:ea typeface="Calibri"/>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b="0" lang="en-IN" sz="1400" spc="-1" strike="noStrike">
              <a:solidFill>
                <a:srgbClr val="000000"/>
              </a:solidFill>
              <a:uFill>
                <a:solidFill>
                  <a:srgbClr val="ffffff"/>
                </a:solidFill>
              </a:uFill>
              <a:latin typeface="Arial"/>
            </a:endParaRPr>
          </a:p>
          <a:p>
            <a:pPr marL="305280" indent="-205920">
              <a:lnSpc>
                <a:spcPct val="110000"/>
              </a:lnSpc>
            </a:pPr>
            <a:endParaRPr b="0" lang="en-IN" sz="14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581040" y="702000"/>
            <a:ext cx="11029320" cy="529920"/>
          </a:xfrm>
          <a:prstGeom prst="rect">
            <a:avLst/>
          </a:prstGeom>
          <a:noFill/>
          <a:ln>
            <a:noFill/>
          </a:ln>
        </p:spPr>
        <p:txBody>
          <a:bodyPr anchor="b"/>
          <a:p>
            <a:pPr>
              <a:lnSpc>
                <a:spcPct val="100000"/>
              </a:lnSpc>
            </a:pPr>
            <a:r>
              <a:rPr b="1" lang="en-IN" sz="4400" spc="-1" strike="noStrike">
                <a:solidFill>
                  <a:srgbClr val="1cade4"/>
                </a:solidFill>
                <a:uFill>
                  <a:solidFill>
                    <a:srgbClr val="ffffff"/>
                  </a:solidFill>
                </a:uFill>
                <a:latin typeface="Arial"/>
                <a:ea typeface="Arial"/>
              </a:rPr>
              <a:t>PROPOSED SOLUTION</a:t>
            </a:r>
            <a:endParaRPr b="0" lang="en-IN" sz="1400" spc="-1" strike="noStrike">
              <a:solidFill>
                <a:srgbClr val="000000"/>
              </a:solidFill>
              <a:uFill>
                <a:solidFill>
                  <a:srgbClr val="ffffff"/>
                </a:solidFill>
              </a:uFill>
              <a:latin typeface="Arial"/>
            </a:endParaRPr>
          </a:p>
        </p:txBody>
      </p:sp>
      <p:sp>
        <p:nvSpPr>
          <p:cNvPr id="136" name="TextShape 2"/>
          <p:cNvSpPr txBox="1"/>
          <p:nvPr/>
        </p:nvSpPr>
        <p:spPr>
          <a:xfrm>
            <a:off x="131760" y="1203480"/>
            <a:ext cx="11613240" cy="5563440"/>
          </a:xfrm>
          <a:prstGeom prst="rect">
            <a:avLst/>
          </a:prstGeom>
          <a:noFill/>
          <a:ln>
            <a:noFill/>
          </a:ln>
        </p:spPr>
        <p:txBody>
          <a:bodyPr anchor="ctr"/>
          <a:p>
            <a:pPr marL="305280" indent="-235080">
              <a:lnSpc>
                <a:spcPct val="110000"/>
              </a:lnSpc>
            </a:pP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Font typeface="Noto Sans Symbols"/>
              <a:buChar char="◼"/>
            </a:pPr>
            <a:r>
              <a:rPr b="1" lang="en-IN" sz="1600" spc="-1" strike="noStrike">
                <a:solidFill>
                  <a:srgbClr val="3f3f3f"/>
                </a:solidFill>
                <a:uFill>
                  <a:solidFill>
                    <a:srgbClr val="ffffff"/>
                  </a:solidFill>
                </a:uFill>
                <a:latin typeface="Calibri"/>
                <a:ea typeface="Calibri"/>
              </a:rPr>
              <a:t>Keylogger Implementation:</a:t>
            </a:r>
            <a:endParaRPr b="0" lang="en-IN" sz="1400" spc="-1" strike="noStrike">
              <a:solidFill>
                <a:srgbClr val="000000"/>
              </a:solidFill>
              <a:uFill>
                <a:solidFill>
                  <a:srgbClr val="ffffff"/>
                </a:solidFill>
              </a:uFill>
              <a:latin typeface="Arial"/>
            </a:endParaRPr>
          </a:p>
          <a:p>
            <a:pPr>
              <a:lnSpc>
                <a:spcPct val="110000"/>
              </a:lnSpc>
            </a:pPr>
            <a:r>
              <a:rPr b="0" lang="en-IN" sz="1200" spc="-1" strike="noStrike">
                <a:solidFill>
                  <a:srgbClr val="3f3f3f"/>
                </a:solidFill>
                <a:uFill>
                  <a:solidFill>
                    <a:srgbClr val="ffffff"/>
                  </a:solidFill>
                </a:uFill>
                <a:latin typeface="Calibri"/>
                <a:ea typeface="Calibri"/>
              </a:rPr>
              <a:t>              </a:t>
            </a:r>
            <a:r>
              <a:rPr b="0" lang="en-IN" sz="1400" spc="-1" strike="noStrike">
                <a:solidFill>
                  <a:srgbClr val="3f3f3f"/>
                </a:solidFill>
                <a:uFill>
                  <a:solidFill>
                    <a:srgbClr val="ffffff"/>
                  </a:solidFill>
                </a:uFill>
                <a:latin typeface="Calibri"/>
                <a:ea typeface="Calibri"/>
              </a:rPr>
              <a:t>       </a:t>
            </a:r>
            <a:r>
              <a:rPr b="0" lang="en-IN" sz="1600" spc="-1" strike="noStrike">
                <a:solidFill>
                  <a:srgbClr val="3f3f3f"/>
                </a:solidFill>
                <a:uFill>
                  <a:solidFill>
                    <a:srgbClr val="ffffff"/>
                  </a:solidFill>
                </a:uFill>
                <a:latin typeface="Calibri"/>
                <a:ea typeface="Calibri"/>
              </a:rPr>
              <a:t>Develop a keylogger application using Python, leveraging the pynput library to capture keyboard events including key presses and releases.</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Font typeface="Noto Sans Symbols"/>
              <a:buChar char="◼"/>
            </a:pPr>
            <a:r>
              <a:rPr b="1" lang="en-IN" sz="1600" spc="-1" strike="noStrike">
                <a:solidFill>
                  <a:srgbClr val="3f3f3f"/>
                </a:solidFill>
                <a:uFill>
                  <a:solidFill>
                    <a:srgbClr val="ffffff"/>
                  </a:solidFill>
                </a:uFill>
                <a:latin typeface="Calibri"/>
                <a:ea typeface="Calibri"/>
              </a:rPr>
              <a:t>Data Logging:</a:t>
            </a:r>
            <a:endParaRPr b="0" lang="en-IN" sz="1400" spc="-1" strike="noStrike">
              <a:solidFill>
                <a:srgbClr val="000000"/>
              </a:solidFill>
              <a:uFill>
                <a:solidFill>
                  <a:srgbClr val="ffffff"/>
                </a:solidFill>
              </a:uFill>
              <a:latin typeface="Arial"/>
            </a:endParaRPr>
          </a:p>
          <a:p>
            <a:pPr>
              <a:lnSpc>
                <a:spcPct val="110000"/>
              </a:lnSpc>
            </a:pPr>
            <a:r>
              <a:rPr b="0" lang="en-IN" sz="1400" spc="-1" strike="noStrike">
                <a:solidFill>
                  <a:srgbClr val="3f3f3f"/>
                </a:solidFill>
                <a:uFill>
                  <a:solidFill>
                    <a:srgbClr val="ffffff"/>
                  </a:solidFill>
                </a:uFill>
                <a:latin typeface="Calibri"/>
                <a:ea typeface="Calibri"/>
              </a:rPr>
              <a:t>    </a:t>
            </a:r>
            <a:r>
              <a:rPr b="0" lang="en-IN" sz="1600" spc="-1" strike="noStrike">
                <a:solidFill>
                  <a:srgbClr val="3f3f3f"/>
                </a:solidFill>
                <a:uFill>
                  <a:solidFill>
                    <a:srgbClr val="ffffff"/>
                  </a:solidFill>
                </a:uFill>
                <a:latin typeface="Calibri"/>
                <a:ea typeface="Calibri"/>
              </a:rPr>
              <a:t>             </a:t>
            </a:r>
            <a:r>
              <a:rPr b="0" lang="en-IN" sz="1600" spc="-1" strike="noStrike">
                <a:solidFill>
                  <a:srgbClr val="3f3f3f"/>
                </a:solidFill>
                <a:uFill>
                  <a:solidFill>
                    <a:srgbClr val="ffffff"/>
                  </a:solidFill>
                </a:uFill>
                <a:latin typeface="Calibri"/>
                <a:ea typeface="Calibri"/>
              </a:rPr>
              <a:t>Create functions to log the captured keystrokes into text and JSON files for easy storage and analysis. The text file will provide a simple chronological record of keystrokes, while the JSON file will allow for more structured data storage, enabling additional metadata to be captured alongside keystrokes.</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Font typeface="Noto Sans Symbols"/>
              <a:buChar char="◼"/>
            </a:pPr>
            <a:r>
              <a:rPr b="1" lang="en-IN" sz="1600" spc="-1" strike="noStrike">
                <a:solidFill>
                  <a:srgbClr val="3f3f3f"/>
                </a:solidFill>
                <a:uFill>
                  <a:solidFill>
                    <a:srgbClr val="ffffff"/>
                  </a:solidFill>
                </a:uFill>
                <a:latin typeface="Calibri"/>
                <a:ea typeface="Calibri"/>
              </a:rPr>
              <a:t>Event Handling:</a:t>
            </a:r>
            <a:endParaRPr b="0" lang="en-IN" sz="1400" spc="-1" strike="noStrike">
              <a:solidFill>
                <a:srgbClr val="000000"/>
              </a:solidFill>
              <a:uFill>
                <a:solidFill>
                  <a:srgbClr val="ffffff"/>
                </a:solidFill>
              </a:uFill>
              <a:latin typeface="Arial"/>
            </a:endParaRPr>
          </a:p>
          <a:p>
            <a:pPr>
              <a:lnSpc>
                <a:spcPct val="110000"/>
              </a:lnSpc>
            </a:pPr>
            <a:r>
              <a:rPr b="0" lang="en-IN" sz="1600" spc="-1" strike="noStrike">
                <a:solidFill>
                  <a:srgbClr val="3f3f3f"/>
                </a:solidFill>
                <a:uFill>
                  <a:solidFill>
                    <a:srgbClr val="ffffff"/>
                  </a:solidFill>
                </a:uFill>
                <a:latin typeface="Calibri"/>
                <a:ea typeface="Calibri"/>
              </a:rPr>
              <a:t>        </a:t>
            </a:r>
            <a:r>
              <a:rPr b="0" lang="en-IN" sz="1600" spc="-1" strike="noStrike">
                <a:solidFill>
                  <a:srgbClr val="3f3f3f"/>
                </a:solidFill>
                <a:uFill>
                  <a:solidFill>
                    <a:srgbClr val="ffffff"/>
                  </a:solidFill>
                </a:uFill>
                <a:latin typeface="Calibri"/>
                <a:ea typeface="Calibri"/>
              </a:rPr>
              <a:t>Implement event handlers for key press and release events using the pynput.keyboard.Listener class. These handlers will be responsible for capturing the keystrokes and logging them appropriately.</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Font typeface="Noto Sans Symbols"/>
              <a:buChar char="◼"/>
            </a:pPr>
            <a:r>
              <a:rPr b="1" lang="en-IN" sz="1600" spc="-1" strike="noStrike">
                <a:solidFill>
                  <a:srgbClr val="3f3f3f"/>
                </a:solidFill>
                <a:uFill>
                  <a:solidFill>
                    <a:srgbClr val="ffffff"/>
                  </a:solidFill>
                </a:uFill>
                <a:latin typeface="Calibri"/>
                <a:ea typeface="Calibri"/>
              </a:rPr>
              <a:t>User Interface: </a:t>
            </a:r>
            <a:endParaRPr b="0" lang="en-IN" sz="1400" spc="-1" strike="noStrike">
              <a:solidFill>
                <a:srgbClr val="000000"/>
              </a:solidFill>
              <a:uFill>
                <a:solidFill>
                  <a:srgbClr val="ffffff"/>
                </a:solidFill>
              </a:uFill>
              <a:latin typeface="Arial"/>
            </a:endParaRPr>
          </a:p>
          <a:p>
            <a:pPr>
              <a:lnSpc>
                <a:spcPct val="110000"/>
              </a:lnSpc>
            </a:pPr>
            <a:r>
              <a:rPr b="1" lang="en-IN" sz="1200" spc="-1" strike="noStrike">
                <a:solidFill>
                  <a:srgbClr val="3f3f3f"/>
                </a:solidFill>
                <a:uFill>
                  <a:solidFill>
                    <a:srgbClr val="ffffff"/>
                  </a:solidFill>
                </a:uFill>
                <a:latin typeface="Calibri"/>
                <a:ea typeface="Calibri"/>
              </a:rPr>
              <a:t> </a:t>
            </a:r>
            <a:r>
              <a:rPr b="0" lang="en-IN" sz="1600" spc="-1" strike="noStrike">
                <a:solidFill>
                  <a:srgbClr val="3f3f3f"/>
                </a:solidFill>
                <a:uFill>
                  <a:solidFill>
                    <a:srgbClr val="ffffff"/>
                  </a:solidFill>
                </a:uFill>
                <a:latin typeface="Calibri"/>
                <a:ea typeface="Calibri"/>
              </a:rPr>
              <a:t>  </a:t>
            </a:r>
            <a:r>
              <a:rPr b="0" lang="en-IN" sz="1600" spc="-1" strike="noStrike">
                <a:solidFill>
                  <a:srgbClr val="3f3f3f"/>
                </a:solidFill>
                <a:uFill>
                  <a:solidFill>
                    <a:srgbClr val="ffffff"/>
                  </a:solidFill>
                </a:uFill>
                <a:latin typeface="Calibri"/>
                <a:ea typeface="Calibri"/>
              </a:rPr>
              <a:t>Develop a user-friendly interface using the Tkinter library to facilitate interaction with the keylogger application. The interface should include buttons to start and stop the keylogger, as well as a label to display the current status of the keylogger.</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Font typeface="Noto Sans Symbols"/>
              <a:buChar char="◼"/>
            </a:pPr>
            <a:r>
              <a:rPr b="1" lang="en-IN" sz="1600" spc="-1" strike="noStrike">
                <a:solidFill>
                  <a:srgbClr val="3f3f3f"/>
                </a:solidFill>
                <a:uFill>
                  <a:solidFill>
                    <a:srgbClr val="ffffff"/>
                  </a:solidFill>
                </a:uFill>
                <a:latin typeface="Calibri"/>
                <a:ea typeface="Calibri"/>
              </a:rPr>
              <a:t>Error Handling: </a:t>
            </a:r>
            <a:endParaRPr b="0" lang="en-IN" sz="1400" spc="-1" strike="noStrike">
              <a:solidFill>
                <a:srgbClr val="000000"/>
              </a:solidFill>
              <a:uFill>
                <a:solidFill>
                  <a:srgbClr val="ffffff"/>
                </a:solidFill>
              </a:uFill>
              <a:latin typeface="Arial"/>
            </a:endParaRPr>
          </a:p>
          <a:p>
            <a:pPr>
              <a:lnSpc>
                <a:spcPct val="110000"/>
              </a:lnSpc>
            </a:pPr>
            <a:r>
              <a:rPr b="1" lang="en-IN" sz="1200" spc="-1" strike="noStrike">
                <a:solidFill>
                  <a:srgbClr val="3f3f3f"/>
                </a:solidFill>
                <a:uFill>
                  <a:solidFill>
                    <a:srgbClr val="ffffff"/>
                  </a:solidFill>
                </a:uFill>
                <a:latin typeface="Calibri"/>
                <a:ea typeface="Calibri"/>
              </a:rPr>
              <a:t>       </a:t>
            </a:r>
            <a:r>
              <a:rPr b="1" lang="en-IN" sz="1400" spc="-1" strike="noStrike">
                <a:solidFill>
                  <a:srgbClr val="3f3f3f"/>
                </a:solidFill>
                <a:uFill>
                  <a:solidFill>
                    <a:srgbClr val="ffffff"/>
                  </a:solidFill>
                </a:uFill>
                <a:latin typeface="Calibri"/>
                <a:ea typeface="Calibri"/>
              </a:rPr>
              <a:t>   </a:t>
            </a:r>
            <a:r>
              <a:rPr b="0" lang="en-IN" sz="1600" spc="-1" strike="noStrike">
                <a:solidFill>
                  <a:srgbClr val="3f3f3f"/>
                </a:solidFill>
                <a:uFill>
                  <a:solidFill>
                    <a:srgbClr val="ffffff"/>
                  </a:solidFill>
                </a:uFill>
                <a:latin typeface="Calibri"/>
                <a:ea typeface="Calibri"/>
              </a:rPr>
              <a:t>  </a:t>
            </a:r>
            <a:r>
              <a:rPr b="0" lang="en-IN" sz="1600" spc="-1" strike="noStrike">
                <a:solidFill>
                  <a:srgbClr val="3f3f3f"/>
                </a:solidFill>
                <a:uFill>
                  <a:solidFill>
                    <a:srgbClr val="ffffff"/>
                  </a:solidFill>
                </a:uFill>
                <a:latin typeface="Calibri"/>
                <a:ea typeface="Calibri"/>
              </a:rPr>
              <a:t>Implement robust error handling mechanisms to gracefully handle any unexpected errors or exceptions that may occur during the operation of the keylogger. This will help maintain the reliability and stability of the application under various conditions.</a:t>
            </a:r>
            <a:endParaRPr b="0" lang="en-IN" sz="1400" spc="-1" strike="noStrike">
              <a:solidFill>
                <a:srgbClr val="000000"/>
              </a:solidFill>
              <a:uFill>
                <a:solidFill>
                  <a:srgbClr val="ffffff"/>
                </a:solidFill>
              </a:uFill>
              <a:latin typeface="Arial"/>
            </a:endParaRPr>
          </a:p>
          <a:p>
            <a:pPr marL="305280" indent="-235080">
              <a:lnSpc>
                <a:spcPct val="110000"/>
              </a:lnSpc>
            </a:pPr>
            <a:endParaRPr b="0" lang="en-IN" sz="1400" spc="-1" strike="noStrike">
              <a:solidFill>
                <a:srgbClr val="000000"/>
              </a:solidFill>
              <a:uFill>
                <a:solidFill>
                  <a:srgbClr val="ffffff"/>
                </a:solidFill>
              </a:uFill>
              <a:latin typeface="Arial"/>
            </a:endParaRPr>
          </a:p>
          <a:p>
            <a:pPr>
              <a:lnSpc>
                <a:spcPct val="110000"/>
              </a:lnSpc>
            </a:pPr>
            <a:endParaRPr b="0" lang="en-IN" sz="14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581040" y="662400"/>
            <a:ext cx="11029320" cy="529920"/>
          </a:xfrm>
          <a:prstGeom prst="rect">
            <a:avLst/>
          </a:prstGeom>
          <a:noFill/>
          <a:ln>
            <a:noFill/>
          </a:ln>
        </p:spPr>
        <p:txBody>
          <a:bodyPr anchor="b"/>
          <a:p>
            <a:pPr>
              <a:lnSpc>
                <a:spcPct val="100000"/>
              </a:lnSpc>
            </a:pPr>
            <a:r>
              <a:rPr b="1" lang="en-IN" sz="4400" spc="-1" strike="noStrike">
                <a:solidFill>
                  <a:srgbClr val="1cade4"/>
                </a:solidFill>
                <a:uFill>
                  <a:solidFill>
                    <a:srgbClr val="ffffff"/>
                  </a:solidFill>
                </a:uFill>
                <a:latin typeface="Arial"/>
                <a:ea typeface="Arial"/>
              </a:rPr>
              <a:t>SYSTEM  APPROACH</a:t>
            </a:r>
            <a:endParaRPr b="0" lang="en-IN" sz="1400" spc="-1" strike="noStrike">
              <a:solidFill>
                <a:srgbClr val="000000"/>
              </a:solidFill>
              <a:uFill>
                <a:solidFill>
                  <a:srgbClr val="ffffff"/>
                </a:solidFill>
              </a:uFill>
              <a:latin typeface="Arial"/>
            </a:endParaRPr>
          </a:p>
        </p:txBody>
      </p:sp>
      <p:sp>
        <p:nvSpPr>
          <p:cNvPr id="138" name="TextShape 2"/>
          <p:cNvSpPr txBox="1"/>
          <p:nvPr/>
        </p:nvSpPr>
        <p:spPr>
          <a:xfrm>
            <a:off x="581040" y="983160"/>
            <a:ext cx="11029320" cy="5712120"/>
          </a:xfrm>
          <a:prstGeom prst="rect">
            <a:avLst/>
          </a:prstGeom>
          <a:noFill/>
          <a:ln>
            <a:noFill/>
          </a:ln>
        </p:spPr>
        <p:txBody>
          <a:bodyPr anchor="ctr"/>
          <a:p>
            <a:pPr>
              <a:lnSpc>
                <a:spcPct val="110000"/>
              </a:lnSpc>
            </a:pPr>
            <a:endParaRPr b="0" lang="en-IN" sz="1400" spc="-1" strike="noStrike">
              <a:solidFill>
                <a:srgbClr val="000000"/>
              </a:solidFill>
              <a:uFill>
                <a:solidFill>
                  <a:srgbClr val="ffffff"/>
                </a:solidFill>
              </a:uFill>
              <a:latin typeface="Arial"/>
            </a:endParaRPr>
          </a:p>
          <a:p>
            <a:pPr marL="305280" indent="-211680">
              <a:lnSpc>
                <a:spcPct val="110000"/>
              </a:lnSpc>
            </a:pPr>
            <a:endParaRPr b="0" lang="en-IN" sz="1400" spc="-1" strike="noStrike">
              <a:solidFill>
                <a:srgbClr val="000000"/>
              </a:solidFill>
              <a:uFill>
                <a:solidFill>
                  <a:srgbClr val="ffffff"/>
                </a:solidFill>
              </a:uFill>
              <a:latin typeface="Arial"/>
            </a:endParaRPr>
          </a:p>
          <a:p>
            <a:pPr>
              <a:lnSpc>
                <a:spcPct val="110000"/>
              </a:lnSpc>
            </a:pPr>
            <a:r>
              <a:rPr b="1" lang="en-IN" sz="6400" spc="-1" strike="noStrike">
                <a:solidFill>
                  <a:srgbClr val="0f0f0f"/>
                </a:solidFill>
                <a:uFill>
                  <a:solidFill>
                    <a:srgbClr val="ffffff"/>
                  </a:solidFill>
                </a:uFill>
                <a:latin typeface="Libre Franklin"/>
                <a:ea typeface="Libre Franklin"/>
              </a:rPr>
              <a:t>The "System Approach" section outlines the overall strategy and methodology for developing and implementing the keylogger. Here's a suggested structure for this section:</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SzPct val="92000"/>
              <a:buFont typeface="Noto Sans Symbols"/>
              <a:buChar char="◼"/>
            </a:pPr>
            <a:r>
              <a:rPr b="1" lang="en-IN" sz="5600" spc="-1" strike="noStrike">
                <a:solidFill>
                  <a:srgbClr val="0f0f0f"/>
                </a:solidFill>
                <a:uFill>
                  <a:solidFill>
                    <a:srgbClr val="ffffff"/>
                  </a:solidFill>
                </a:uFill>
                <a:latin typeface="Libre Franklin"/>
                <a:ea typeface="Libre Franklin"/>
              </a:rPr>
              <a:t>Requirement Assessment:</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SzPct val="92000"/>
              <a:buFont typeface="Noto Sans Symbols"/>
              <a:buChar char="◼"/>
            </a:pPr>
            <a:r>
              <a:rPr b="0" lang="en-IN" sz="5600" spc="-1" strike="noStrike">
                <a:solidFill>
                  <a:srgbClr val="0f0f0f"/>
                </a:solidFill>
                <a:uFill>
                  <a:solidFill>
                    <a:srgbClr val="ffffff"/>
                  </a:solidFill>
                </a:uFill>
                <a:latin typeface="Libre Franklin"/>
                <a:ea typeface="Libre Franklin"/>
              </a:rPr>
              <a:t> </a:t>
            </a:r>
            <a:r>
              <a:rPr b="0" lang="en-IN" sz="5600" spc="-1" strike="noStrike">
                <a:solidFill>
                  <a:srgbClr val="0f0f0f"/>
                </a:solidFill>
                <a:uFill>
                  <a:solidFill>
                    <a:srgbClr val="ffffff"/>
                  </a:solidFill>
                </a:uFill>
                <a:latin typeface="Libre Franklin"/>
                <a:ea typeface="Libre Franklin"/>
              </a:rPr>
              <a:t>Identify the need for a keylogger system and determine its intended use cases.</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SzPct val="92000"/>
              <a:buFont typeface="Noto Sans Symbols"/>
              <a:buChar char="◼"/>
            </a:pPr>
            <a:r>
              <a:rPr b="0" lang="en-IN" sz="5600" spc="-1" strike="noStrike">
                <a:solidFill>
                  <a:srgbClr val="0f0f0f"/>
                </a:solidFill>
                <a:uFill>
                  <a:solidFill>
                    <a:srgbClr val="ffffff"/>
                  </a:solidFill>
                </a:uFill>
                <a:latin typeface="Libre Franklin"/>
                <a:ea typeface="Libre Franklin"/>
              </a:rPr>
              <a:t>Define the essential features required for the keylogger, such as keystroke capturing and data storage.</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SzPct val="92000"/>
              <a:buFont typeface="Noto Sans Symbols"/>
              <a:buChar char="◼"/>
            </a:pPr>
            <a:r>
              <a:rPr b="1" lang="en-IN" sz="5600" spc="-1" strike="noStrike">
                <a:solidFill>
                  <a:srgbClr val="0f0f0f"/>
                </a:solidFill>
                <a:uFill>
                  <a:solidFill>
                    <a:srgbClr val="ffffff"/>
                  </a:solidFill>
                </a:uFill>
                <a:latin typeface="Libre Franklin"/>
                <a:ea typeface="Libre Franklin"/>
              </a:rPr>
              <a:t> </a:t>
            </a:r>
            <a:r>
              <a:rPr b="1" lang="en-IN" sz="5600" spc="-1" strike="noStrike">
                <a:solidFill>
                  <a:srgbClr val="0f0f0f"/>
                </a:solidFill>
                <a:uFill>
                  <a:solidFill>
                    <a:srgbClr val="ffffff"/>
                  </a:solidFill>
                </a:uFill>
                <a:latin typeface="Libre Franklin"/>
                <a:ea typeface="Libre Franklin"/>
              </a:rPr>
              <a:t>Technology Selection and Library Requirements:</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SzPct val="92000"/>
              <a:buFont typeface="Noto Sans Symbols"/>
              <a:buChar char="◼"/>
            </a:pPr>
            <a:r>
              <a:rPr b="0" lang="en-IN" sz="5600" spc="-1" strike="noStrike">
                <a:solidFill>
                  <a:srgbClr val="0f0f0f"/>
                </a:solidFill>
                <a:uFill>
                  <a:solidFill>
                    <a:srgbClr val="ffffff"/>
                  </a:solidFill>
                </a:uFill>
                <a:latin typeface="Libre Franklin"/>
                <a:ea typeface="Libre Franklin"/>
              </a:rPr>
              <a:t> </a:t>
            </a:r>
            <a:r>
              <a:rPr b="0" lang="en-IN" sz="5600" spc="-1" strike="noStrike">
                <a:solidFill>
                  <a:srgbClr val="0f0f0f"/>
                </a:solidFill>
                <a:uFill>
                  <a:solidFill>
                    <a:srgbClr val="ffffff"/>
                  </a:solidFill>
                </a:uFill>
                <a:latin typeface="Libre Franklin"/>
                <a:ea typeface="Libre Franklin"/>
              </a:rPr>
              <a:t>Choose suitable technologies for keylogger implementation, focusing on reliability and cross-platform compatibility.</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SzPct val="92000"/>
              <a:buFont typeface="Noto Sans Symbols"/>
              <a:buChar char="◼"/>
            </a:pPr>
            <a:r>
              <a:rPr b="0" lang="en-IN" sz="5600" spc="-1" strike="noStrike">
                <a:solidFill>
                  <a:srgbClr val="0f0f0f"/>
                </a:solidFill>
                <a:uFill>
                  <a:solidFill>
                    <a:srgbClr val="ffffff"/>
                  </a:solidFill>
                </a:uFill>
                <a:latin typeface="Libre Franklin"/>
                <a:ea typeface="Libre Franklin"/>
              </a:rPr>
              <a:t>Select Python as the programming language for development and utilize the `pynput` library for Python to capture keyboard events and interact with input devices.</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SzPct val="92000"/>
              <a:buFont typeface="Noto Sans Symbols"/>
              <a:buChar char="◼"/>
            </a:pPr>
            <a:r>
              <a:rPr b="1" lang="en-IN" sz="5600" spc="-1" strike="noStrike">
                <a:solidFill>
                  <a:srgbClr val="0f0f0f"/>
                </a:solidFill>
                <a:uFill>
                  <a:solidFill>
                    <a:srgbClr val="ffffff"/>
                  </a:solidFill>
                </a:uFill>
                <a:latin typeface="Libre Franklin"/>
                <a:ea typeface="Libre Franklin"/>
              </a:rPr>
              <a:t> </a:t>
            </a:r>
            <a:r>
              <a:rPr b="1" lang="en-IN" sz="5600" spc="-1" strike="noStrike">
                <a:solidFill>
                  <a:srgbClr val="0f0f0f"/>
                </a:solidFill>
                <a:uFill>
                  <a:solidFill>
                    <a:srgbClr val="ffffff"/>
                  </a:solidFill>
                </a:uFill>
                <a:latin typeface="Libre Franklin"/>
                <a:ea typeface="Libre Franklin"/>
              </a:rPr>
              <a:t>Development Strategy:</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SzPct val="92000"/>
              <a:buFont typeface="Noto Sans Symbols"/>
              <a:buChar char="◼"/>
            </a:pPr>
            <a:r>
              <a:rPr b="0" lang="en-IN" sz="5600" spc="-1" strike="noStrike">
                <a:solidFill>
                  <a:srgbClr val="0f0f0f"/>
                </a:solidFill>
                <a:uFill>
                  <a:solidFill>
                    <a:srgbClr val="ffffff"/>
                  </a:solidFill>
                </a:uFill>
                <a:latin typeface="Libre Franklin"/>
                <a:ea typeface="Libre Franklin"/>
              </a:rPr>
              <a:t>    </a:t>
            </a:r>
            <a:r>
              <a:rPr b="0" lang="en-IN" sz="5600" spc="-1" strike="noStrike">
                <a:solidFill>
                  <a:srgbClr val="0f0f0f"/>
                </a:solidFill>
                <a:uFill>
                  <a:solidFill>
                    <a:srgbClr val="ffffff"/>
                  </a:solidFill>
                </a:uFill>
                <a:latin typeface="Libre Franklin"/>
                <a:ea typeface="Libre Franklin"/>
              </a:rPr>
              <a:t>Break down the development process into manageable tasks and prioritize critical functionalities.</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SzPct val="92000"/>
              <a:buFont typeface="Noto Sans Symbols"/>
              <a:buChar char="◼"/>
            </a:pPr>
            <a:r>
              <a:rPr b="0" lang="en-IN" sz="5600" spc="-1" strike="noStrike">
                <a:solidFill>
                  <a:srgbClr val="0f0f0f"/>
                </a:solidFill>
                <a:uFill>
                  <a:solidFill>
                    <a:srgbClr val="ffffff"/>
                  </a:solidFill>
                </a:uFill>
                <a:latin typeface="Libre Franklin"/>
                <a:ea typeface="Libre Franklin"/>
              </a:rPr>
              <a:t>   </a:t>
            </a:r>
            <a:r>
              <a:rPr b="0" lang="en-IN" sz="5600" spc="-1" strike="noStrike">
                <a:solidFill>
                  <a:srgbClr val="0f0f0f"/>
                </a:solidFill>
                <a:uFill>
                  <a:solidFill>
                    <a:srgbClr val="ffffff"/>
                  </a:solidFill>
                </a:uFill>
                <a:latin typeface="Libre Franklin"/>
                <a:ea typeface="Libre Franklin"/>
              </a:rPr>
              <a:t>Allocate resources efficiently to meet development timelines and milestones.</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SzPct val="92000"/>
              <a:buFont typeface="Noto Sans Symbols"/>
              <a:buChar char="◼"/>
            </a:pPr>
            <a:r>
              <a:rPr b="1" lang="en-IN" sz="5600" spc="-1" strike="noStrike">
                <a:solidFill>
                  <a:srgbClr val="0f0f0f"/>
                </a:solidFill>
                <a:uFill>
                  <a:solidFill>
                    <a:srgbClr val="ffffff"/>
                  </a:solidFill>
                </a:uFill>
                <a:latin typeface="Libre Franklin"/>
                <a:ea typeface="Libre Franklin"/>
              </a:rPr>
              <a:t>Testing and Quality Assurance:</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SzPct val="92000"/>
              <a:buFont typeface="Noto Sans Symbols"/>
              <a:buChar char="◼"/>
            </a:pPr>
            <a:r>
              <a:rPr b="0" lang="en-IN" sz="5600" spc="-1" strike="noStrike">
                <a:solidFill>
                  <a:srgbClr val="0f0f0f"/>
                </a:solidFill>
                <a:uFill>
                  <a:solidFill>
                    <a:srgbClr val="ffffff"/>
                  </a:solidFill>
                </a:uFill>
                <a:latin typeface="Libre Franklin"/>
                <a:ea typeface="Libre Franklin"/>
              </a:rPr>
              <a:t>    </a:t>
            </a:r>
            <a:r>
              <a:rPr b="0" lang="en-IN" sz="5600" spc="-1" strike="noStrike">
                <a:solidFill>
                  <a:srgbClr val="0f0f0f"/>
                </a:solidFill>
                <a:uFill>
                  <a:solidFill>
                    <a:srgbClr val="ffffff"/>
                  </a:solidFill>
                </a:uFill>
                <a:latin typeface="Libre Franklin"/>
                <a:ea typeface="Libre Franklin"/>
              </a:rPr>
              <a:t>Develop test cases to validate the functionality and performance of the keylogger system.</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SzPct val="92000"/>
              <a:buFont typeface="Noto Sans Symbols"/>
              <a:buChar char="◼"/>
            </a:pPr>
            <a:r>
              <a:rPr b="0" lang="en-IN" sz="5600" spc="-1" strike="noStrike">
                <a:solidFill>
                  <a:srgbClr val="0f0f0f"/>
                </a:solidFill>
                <a:uFill>
                  <a:solidFill>
                    <a:srgbClr val="ffffff"/>
                  </a:solidFill>
                </a:uFill>
                <a:latin typeface="Libre Franklin"/>
                <a:ea typeface="Libre Franklin"/>
              </a:rPr>
              <a:t>    </a:t>
            </a:r>
            <a:r>
              <a:rPr b="0" lang="en-IN" sz="5600" spc="-1" strike="noStrike">
                <a:solidFill>
                  <a:srgbClr val="0f0f0f"/>
                </a:solidFill>
                <a:uFill>
                  <a:solidFill>
                    <a:srgbClr val="ffffff"/>
                  </a:solidFill>
                </a:uFill>
                <a:latin typeface="Libre Franklin"/>
                <a:ea typeface="Libre Franklin"/>
              </a:rPr>
              <a:t>Conduct thorough testing to identify and address any bugs or issues before deployment.</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SzPct val="92000"/>
              <a:buFont typeface="Noto Sans Symbols"/>
              <a:buChar char="◼"/>
            </a:pPr>
            <a:r>
              <a:rPr b="1" lang="en-IN" sz="5600" spc="-1" strike="noStrike">
                <a:solidFill>
                  <a:srgbClr val="0f0f0f"/>
                </a:solidFill>
                <a:uFill>
                  <a:solidFill>
                    <a:srgbClr val="ffffff"/>
                  </a:solidFill>
                </a:uFill>
                <a:latin typeface="Libre Franklin"/>
                <a:ea typeface="Libre Franklin"/>
              </a:rPr>
              <a:t> </a:t>
            </a:r>
            <a:r>
              <a:rPr b="1" lang="en-IN" sz="5600" spc="-1" strike="noStrike">
                <a:solidFill>
                  <a:srgbClr val="0f0f0f"/>
                </a:solidFill>
                <a:uFill>
                  <a:solidFill>
                    <a:srgbClr val="ffffff"/>
                  </a:solidFill>
                </a:uFill>
                <a:latin typeface="Libre Franklin"/>
                <a:ea typeface="Libre Franklin"/>
              </a:rPr>
              <a:t>Deployment and Maintenance:</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SzPct val="92000"/>
              <a:buFont typeface="Noto Sans Symbols"/>
              <a:buChar char="◼"/>
            </a:pPr>
            <a:r>
              <a:rPr b="0" lang="en-IN" sz="5600" spc="-1" strike="noStrike">
                <a:solidFill>
                  <a:srgbClr val="0f0f0f"/>
                </a:solidFill>
                <a:uFill>
                  <a:solidFill>
                    <a:srgbClr val="ffffff"/>
                  </a:solidFill>
                </a:uFill>
                <a:latin typeface="Libre Franklin"/>
                <a:ea typeface="Libre Franklin"/>
              </a:rPr>
              <a:t>   </a:t>
            </a:r>
            <a:r>
              <a:rPr b="0" lang="en-IN" sz="5600" spc="-1" strike="noStrike">
                <a:solidFill>
                  <a:srgbClr val="0f0f0f"/>
                </a:solidFill>
                <a:uFill>
                  <a:solidFill>
                    <a:srgbClr val="ffffff"/>
                  </a:solidFill>
                </a:uFill>
                <a:latin typeface="Libre Franklin"/>
                <a:ea typeface="Libre Franklin"/>
              </a:rPr>
              <a:t>Deploy the keylogger system following a well-defined deployment strategy, considering platform compatibility and security requirements.</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SzPct val="92000"/>
              <a:buFont typeface="Noto Sans Symbols"/>
              <a:buChar char="◼"/>
            </a:pPr>
            <a:r>
              <a:rPr b="0" lang="en-IN" sz="5600" spc="-1" strike="noStrike">
                <a:solidFill>
                  <a:srgbClr val="0f0f0f"/>
                </a:solidFill>
                <a:uFill>
                  <a:solidFill>
                    <a:srgbClr val="ffffff"/>
                  </a:solidFill>
                </a:uFill>
                <a:latin typeface="Libre Franklin"/>
                <a:ea typeface="Libre Franklin"/>
              </a:rPr>
              <a:t>   </a:t>
            </a:r>
            <a:r>
              <a:rPr b="0" lang="en-IN" sz="5600" spc="-1" strike="noStrike">
                <a:solidFill>
                  <a:srgbClr val="0f0f0f"/>
                </a:solidFill>
                <a:uFill>
                  <a:solidFill>
                    <a:srgbClr val="ffffff"/>
                  </a:solidFill>
                </a:uFill>
                <a:latin typeface="Libre Franklin"/>
                <a:ea typeface="Libre Franklin"/>
              </a:rPr>
              <a:t>Establish processes for ongoing maintenance, including updates and user support.</a:t>
            </a:r>
            <a:endParaRPr b="0" lang="en-IN" sz="1400" spc="-1" strike="noStrike">
              <a:solidFill>
                <a:srgbClr val="000000"/>
              </a:solidFill>
              <a:uFill>
                <a:solidFill>
                  <a:srgbClr val="ffffff"/>
                </a:solidFill>
              </a:uFill>
              <a:latin typeface="Arial"/>
            </a:endParaRPr>
          </a:p>
          <a:p>
            <a:pPr marL="305280" indent="-275760">
              <a:lnSpc>
                <a:spcPct val="110000"/>
              </a:lnSpc>
            </a:pPr>
            <a:endParaRPr b="0" lang="en-IN" sz="1400" spc="-1" strike="noStrike">
              <a:solidFill>
                <a:srgbClr val="000000"/>
              </a:solidFill>
              <a:uFill>
                <a:solidFill>
                  <a:srgbClr val="ffffff"/>
                </a:solidFill>
              </a:uFill>
              <a:latin typeface="Arial"/>
            </a:endParaRPr>
          </a:p>
          <a:p>
            <a:pPr marL="305280" indent="-275760">
              <a:lnSpc>
                <a:spcPct val="110000"/>
              </a:lnSpc>
            </a:pPr>
            <a:endParaRPr b="0" lang="en-IN" sz="1400" spc="-1" strike="noStrike">
              <a:solidFill>
                <a:srgbClr val="000000"/>
              </a:solidFill>
              <a:uFill>
                <a:solidFill>
                  <a:srgbClr val="ffffff"/>
                </a:solidFill>
              </a:uFill>
              <a:latin typeface="Arial"/>
            </a:endParaRPr>
          </a:p>
          <a:p>
            <a:pPr marL="305280" indent="-275760">
              <a:lnSpc>
                <a:spcPct val="110000"/>
              </a:lnSpc>
            </a:pPr>
            <a:endParaRPr b="0" lang="en-IN" sz="14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p>
            <a:pPr>
              <a:lnSpc>
                <a:spcPct val="100000"/>
              </a:lnSpc>
            </a:pPr>
            <a:r>
              <a:rPr b="1" lang="en-IN" sz="4400" spc="-1" strike="noStrike">
                <a:solidFill>
                  <a:srgbClr val="1cade4"/>
                </a:solidFill>
                <a:uFill>
                  <a:solidFill>
                    <a:srgbClr val="ffffff"/>
                  </a:solidFill>
                </a:uFill>
                <a:latin typeface="Arial"/>
                <a:ea typeface="Arial"/>
              </a:rPr>
              <a:t>ALGORITHM &amp; DEPLOYMENT</a:t>
            </a:r>
            <a:endParaRPr b="0" lang="en-IN" sz="1400" spc="-1" strike="noStrike">
              <a:solidFill>
                <a:srgbClr val="000000"/>
              </a:solidFill>
              <a:uFill>
                <a:solidFill>
                  <a:srgbClr val="ffffff"/>
                </a:solidFill>
              </a:uFill>
              <a:latin typeface="Arial"/>
            </a:endParaRPr>
          </a:p>
        </p:txBody>
      </p:sp>
      <p:sp>
        <p:nvSpPr>
          <p:cNvPr id="140" name="TextShape 2"/>
          <p:cNvSpPr txBox="1"/>
          <p:nvPr/>
        </p:nvSpPr>
        <p:spPr>
          <a:xfrm>
            <a:off x="581040" y="1302120"/>
            <a:ext cx="11029320" cy="4672800"/>
          </a:xfrm>
          <a:prstGeom prst="rect">
            <a:avLst/>
          </a:prstGeom>
          <a:noFill/>
          <a:ln>
            <a:noFill/>
          </a:ln>
        </p:spPr>
        <p:txBody>
          <a:bodyPr anchor="ctr"/>
          <a:p>
            <a:pPr>
              <a:lnSpc>
                <a:spcPct val="110000"/>
              </a:lnSpc>
            </a:pP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Font typeface="Noto Sans Symbols"/>
              <a:buChar char="◼"/>
            </a:pPr>
            <a:r>
              <a:rPr b="1" lang="en-IN" sz="1600" spc="-1" strike="noStrike">
                <a:solidFill>
                  <a:srgbClr val="3f3f3f"/>
                </a:solidFill>
                <a:uFill>
                  <a:solidFill>
                    <a:srgbClr val="ffffff"/>
                  </a:solidFill>
                </a:uFill>
                <a:latin typeface="Libre Franklin"/>
                <a:ea typeface="Libre Franklin"/>
              </a:rPr>
              <a:t>Algorithm Selection:</a:t>
            </a:r>
            <a:endParaRPr b="0" lang="en-IN" sz="1400" spc="-1" strike="noStrike">
              <a:solidFill>
                <a:srgbClr val="000000"/>
              </a:solidFill>
              <a:uFill>
                <a:solidFill>
                  <a:srgbClr val="ffffff"/>
                </a:solidFill>
              </a:uFill>
              <a:latin typeface="Arial"/>
            </a:endParaRPr>
          </a:p>
          <a:p>
            <a:r>
              <a:rPr b="0" lang="en-IN" sz="1600" spc="-1" strike="noStrike">
                <a:solidFill>
                  <a:srgbClr val="404040"/>
                </a:solidFill>
                <a:uFill>
                  <a:solidFill>
                    <a:srgbClr val="ffffff"/>
                  </a:solidFill>
                </a:uFill>
                <a:latin typeface="Libre Franklin"/>
                <a:ea typeface="Libre Franklin"/>
              </a:rPr>
              <a:t>       </a:t>
            </a:r>
            <a:r>
              <a:rPr b="0" lang="en-IN" sz="1600" spc="-1" strike="noStrike">
                <a:solidFill>
                  <a:srgbClr val="404040"/>
                </a:solidFill>
                <a:uFill>
                  <a:solidFill>
                    <a:srgbClr val="ffffff"/>
                  </a:solidFill>
                </a:uFill>
                <a:latin typeface="Libre Franklin"/>
                <a:ea typeface="Libre Franklin"/>
              </a:rPr>
              <a:t>For the keylogger, we have chosen to utilize the pynput library in Python, which provides functionality for capturing keyboard events in real-time. This library offers a straightforward and efficient solution for capturing keystrokes and logging them for analysis.</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Font typeface="Noto Sans Symbols"/>
              <a:buChar char="◼"/>
            </a:pPr>
            <a:r>
              <a:rPr b="1" lang="en-IN" sz="1600" spc="-1" strike="noStrike">
                <a:solidFill>
                  <a:srgbClr val="3f3f3f"/>
                </a:solidFill>
                <a:uFill>
                  <a:solidFill>
                    <a:srgbClr val="ffffff"/>
                  </a:solidFill>
                </a:uFill>
                <a:latin typeface="Libre Franklin"/>
                <a:ea typeface="Libre Franklin"/>
              </a:rPr>
              <a:t>Data Input:</a:t>
            </a:r>
            <a:endParaRPr b="0" lang="en-IN" sz="1400" spc="-1" strike="noStrike">
              <a:solidFill>
                <a:srgbClr val="000000"/>
              </a:solidFill>
              <a:uFill>
                <a:solidFill>
                  <a:srgbClr val="ffffff"/>
                </a:solidFill>
              </a:uFill>
              <a:latin typeface="Arial"/>
            </a:endParaRPr>
          </a:p>
          <a:p>
            <a:r>
              <a:rPr b="0" lang="en-IN" sz="1600" spc="-1" strike="noStrike">
                <a:solidFill>
                  <a:srgbClr val="404040"/>
                </a:solidFill>
                <a:uFill>
                  <a:solidFill>
                    <a:srgbClr val="ffffff"/>
                  </a:solidFill>
                </a:uFill>
                <a:latin typeface="Libre Franklin"/>
                <a:ea typeface="Libre Franklin"/>
              </a:rPr>
              <a:t>   </a:t>
            </a:r>
            <a:r>
              <a:rPr b="0" lang="en-IN" sz="1600" spc="-1" strike="noStrike">
                <a:solidFill>
                  <a:srgbClr val="404040"/>
                </a:solidFill>
                <a:uFill>
                  <a:solidFill>
                    <a:srgbClr val="ffffff"/>
                  </a:solidFill>
                </a:uFill>
                <a:latin typeface="Libre Franklin"/>
                <a:ea typeface="Libre Franklin"/>
              </a:rPr>
              <a:t>The data input for the keylogger consists of keyboard events, including key presses and releases, captured by the pynput library. These events are processed in real-time and logged for further analysis and monitoring.</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Font typeface="Noto Sans Symbols"/>
              <a:buChar char="◼"/>
            </a:pPr>
            <a:r>
              <a:rPr b="1" lang="en-IN" sz="1600" spc="-1" strike="noStrike">
                <a:solidFill>
                  <a:srgbClr val="3f3f3f"/>
                </a:solidFill>
                <a:uFill>
                  <a:solidFill>
                    <a:srgbClr val="ffffff"/>
                  </a:solidFill>
                </a:uFill>
                <a:latin typeface="Libre Franklin"/>
                <a:ea typeface="Libre Franklin"/>
              </a:rPr>
              <a:t>Training Process:</a:t>
            </a:r>
            <a:endParaRPr b="0" lang="en-IN" sz="1400" spc="-1" strike="noStrike">
              <a:solidFill>
                <a:srgbClr val="000000"/>
              </a:solidFill>
              <a:uFill>
                <a:solidFill>
                  <a:srgbClr val="ffffff"/>
                </a:solidFill>
              </a:uFill>
              <a:latin typeface="Arial"/>
            </a:endParaRPr>
          </a:p>
          <a:p>
            <a:r>
              <a:rPr b="0" lang="en-IN" sz="1600" spc="-1" strike="noStrike">
                <a:solidFill>
                  <a:srgbClr val="404040"/>
                </a:solidFill>
                <a:uFill>
                  <a:solidFill>
                    <a:srgbClr val="ffffff"/>
                  </a:solidFill>
                </a:uFill>
                <a:latin typeface="Libre Franklin"/>
                <a:ea typeface="Libre Franklin"/>
              </a:rPr>
              <a:t>   </a:t>
            </a:r>
            <a:r>
              <a:rPr b="0" lang="en-IN" sz="1600" spc="-1" strike="noStrike">
                <a:solidFill>
                  <a:srgbClr val="404040"/>
                </a:solidFill>
                <a:uFill>
                  <a:solidFill>
                    <a:srgbClr val="ffffff"/>
                  </a:solidFill>
                </a:uFill>
                <a:latin typeface="Libre Franklin"/>
                <a:ea typeface="Libre Franklin"/>
              </a:rPr>
              <a:t>Since the keylogger does not involve a traditional training process like machine learning algorithms, there is no specific training phase. Instead, the keylogger continuously listens for keyboard events and logs them as they occur, without the need for explicit training.</a:t>
            </a:r>
            <a:endParaRPr b="0" lang="en-IN" sz="1400" spc="-1" strike="noStrike">
              <a:solidFill>
                <a:srgbClr val="000000"/>
              </a:solidFill>
              <a:uFill>
                <a:solidFill>
                  <a:srgbClr val="ffffff"/>
                </a:solidFill>
              </a:uFill>
              <a:latin typeface="Arial"/>
            </a:endParaRPr>
          </a:p>
          <a:p>
            <a:endParaRPr b="0" lang="en-IN" sz="1400" spc="-1" strike="noStrike">
              <a:solidFill>
                <a:srgbClr val="000000"/>
              </a:solidFill>
              <a:uFill>
                <a:solidFill>
                  <a:srgbClr val="ffffff"/>
                </a:solidFill>
              </a:uFill>
              <a:latin typeface="Arial"/>
            </a:endParaRPr>
          </a:p>
          <a:p>
            <a:pPr marL="305280" indent="-205920">
              <a:lnSpc>
                <a:spcPct val="110000"/>
              </a:lnSpc>
            </a:pPr>
            <a:endParaRPr b="0" lang="en-IN" sz="14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p>
            <a:pPr>
              <a:lnSpc>
                <a:spcPct val="100000"/>
              </a:lnSpc>
            </a:pPr>
            <a:r>
              <a:rPr b="1" lang="en-IN" sz="4400" spc="-1" strike="noStrike">
                <a:solidFill>
                  <a:srgbClr val="1cade4"/>
                </a:solidFill>
                <a:uFill>
                  <a:solidFill>
                    <a:srgbClr val="ffffff"/>
                  </a:solidFill>
                </a:uFill>
                <a:latin typeface="Arial"/>
                <a:ea typeface="Arial"/>
              </a:rPr>
              <a:t>RESULT</a:t>
            </a:r>
            <a:endParaRPr b="0" lang="en-IN" sz="1400" spc="-1" strike="noStrike">
              <a:solidFill>
                <a:srgbClr val="000000"/>
              </a:solidFill>
              <a:uFill>
                <a:solidFill>
                  <a:srgbClr val="ffffff"/>
                </a:solidFill>
              </a:uFill>
              <a:latin typeface="Arial"/>
            </a:endParaRPr>
          </a:p>
        </p:txBody>
      </p:sp>
      <p:pic>
        <p:nvPicPr>
          <p:cNvPr id="142" name="Google Shape;134;p7" descr=""/>
          <p:cNvPicPr/>
          <p:nvPr/>
        </p:nvPicPr>
        <p:blipFill>
          <a:blip r:embed="rId1"/>
          <a:stretch/>
        </p:blipFill>
        <p:spPr>
          <a:xfrm>
            <a:off x="581040" y="1654920"/>
            <a:ext cx="11029320" cy="3967200"/>
          </a:xfrm>
          <a:prstGeom prst="rect">
            <a:avLst/>
          </a:prstGeom>
          <a:ln>
            <a:noFill/>
          </a:ln>
        </p:spPr>
      </p:pic>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581040" y="600480"/>
            <a:ext cx="11029320" cy="595080"/>
          </a:xfrm>
          <a:prstGeom prst="rect">
            <a:avLst/>
          </a:prstGeom>
          <a:noFill/>
          <a:ln>
            <a:noFill/>
          </a:ln>
        </p:spPr>
        <p:txBody>
          <a:bodyPr anchor="b"/>
          <a:p>
            <a:pPr>
              <a:lnSpc>
                <a:spcPct val="100000"/>
              </a:lnSpc>
            </a:pPr>
            <a:r>
              <a:rPr b="1" lang="en-IN" sz="4400" spc="-1" strike="noStrike">
                <a:solidFill>
                  <a:srgbClr val="1cade4"/>
                </a:solidFill>
                <a:uFill>
                  <a:solidFill>
                    <a:srgbClr val="ffffff"/>
                  </a:solidFill>
                </a:uFill>
                <a:latin typeface="Arial"/>
                <a:ea typeface="Arial"/>
              </a:rPr>
              <a:t>CONCLUSION</a:t>
            </a:r>
            <a:endParaRPr b="0" lang="en-IN" sz="1400" spc="-1" strike="noStrike">
              <a:solidFill>
                <a:srgbClr val="000000"/>
              </a:solidFill>
              <a:uFill>
                <a:solidFill>
                  <a:srgbClr val="ffffff"/>
                </a:solidFill>
              </a:uFill>
              <a:latin typeface="Arial"/>
            </a:endParaRPr>
          </a:p>
        </p:txBody>
      </p:sp>
      <p:sp>
        <p:nvSpPr>
          <p:cNvPr id="144" name="TextShape 2"/>
          <p:cNvSpPr txBox="1"/>
          <p:nvPr/>
        </p:nvSpPr>
        <p:spPr>
          <a:xfrm>
            <a:off x="581040" y="1014840"/>
            <a:ext cx="11029320" cy="5842440"/>
          </a:xfrm>
          <a:prstGeom prst="rect">
            <a:avLst/>
          </a:prstGeom>
          <a:noFill/>
          <a:ln>
            <a:noFill/>
          </a:ln>
        </p:spPr>
        <p:txBody>
          <a:bodyPr anchor="ctr"/>
          <a:p>
            <a:pPr marL="171360" indent="-171000">
              <a:lnSpc>
                <a:spcPct val="90000"/>
              </a:lnSpc>
              <a:buClr>
                <a:srgbClr val="1cade4"/>
              </a:buClr>
              <a:buFont typeface="Noto Sans Symbols"/>
              <a:buChar char="◼"/>
            </a:pPr>
            <a:r>
              <a:rPr b="1" lang="en-IN" sz="1400" spc="-1" strike="noStrike">
                <a:solidFill>
                  <a:srgbClr val="0f0f0f"/>
                </a:solidFill>
                <a:uFill>
                  <a:solidFill>
                    <a:srgbClr val="ffffff"/>
                  </a:solidFill>
                </a:uFill>
                <a:latin typeface="Libre Franklin"/>
                <a:ea typeface="Libre Franklin"/>
              </a:rPr>
              <a:t>Implementation Challenges:</a:t>
            </a:r>
            <a:endParaRPr b="0" lang="en-IN" sz="1400" spc="-1" strike="noStrike">
              <a:solidFill>
                <a:srgbClr val="000000"/>
              </a:solidFill>
              <a:uFill>
                <a:solidFill>
                  <a:srgbClr val="ffffff"/>
                </a:solidFill>
              </a:uFill>
              <a:latin typeface="Arial"/>
            </a:endParaRPr>
          </a:p>
          <a:p>
            <a:pPr marL="305280" indent="-304920">
              <a:lnSpc>
                <a:spcPct val="90000"/>
              </a:lnSpc>
              <a:buClr>
                <a:srgbClr val="1cade4"/>
              </a:buClr>
              <a:buFont typeface="Noto Sans Symbols"/>
              <a:buChar char="◼"/>
            </a:pPr>
            <a:r>
              <a:rPr b="0" lang="en-IN" sz="1200" spc="-1" strike="noStrike">
                <a:solidFill>
                  <a:srgbClr val="0f0f0f"/>
                </a:solidFill>
                <a:uFill>
                  <a:solidFill>
                    <a:srgbClr val="ffffff"/>
                  </a:solidFill>
                </a:uFill>
                <a:latin typeface="Libre Franklin"/>
                <a:ea typeface="Libre Franklin"/>
              </a:rPr>
              <a:t>   </a:t>
            </a:r>
            <a:r>
              <a:rPr b="0" lang="en-IN" sz="1200" spc="-1" strike="noStrike">
                <a:solidFill>
                  <a:srgbClr val="0f0f0f"/>
                </a:solidFill>
                <a:uFill>
                  <a:solidFill>
                    <a:srgbClr val="ffffff"/>
                  </a:solidFill>
                </a:uFill>
                <a:latin typeface="Libre Franklin"/>
                <a:ea typeface="Libre Franklin"/>
              </a:rPr>
              <a:t>Platform Compatibility</a:t>
            </a:r>
            <a:endParaRPr b="0" lang="en-IN" sz="1400" spc="-1" strike="noStrike">
              <a:solidFill>
                <a:srgbClr val="000000"/>
              </a:solidFill>
              <a:uFill>
                <a:solidFill>
                  <a:srgbClr val="ffffff"/>
                </a:solidFill>
              </a:uFill>
              <a:latin typeface="Arial"/>
            </a:endParaRPr>
          </a:p>
          <a:p>
            <a:pPr marL="305280" indent="-304920">
              <a:lnSpc>
                <a:spcPct val="90000"/>
              </a:lnSpc>
              <a:buClr>
                <a:srgbClr val="1cade4"/>
              </a:buClr>
              <a:buFont typeface="Noto Sans Symbols"/>
              <a:buChar char="◼"/>
            </a:pPr>
            <a:r>
              <a:rPr b="0" lang="en-IN" sz="1200" spc="-1" strike="noStrike">
                <a:solidFill>
                  <a:srgbClr val="0f0f0f"/>
                </a:solidFill>
                <a:uFill>
                  <a:solidFill>
                    <a:srgbClr val="ffffff"/>
                  </a:solidFill>
                </a:uFill>
                <a:latin typeface="Libre Franklin"/>
                <a:ea typeface="Libre Franklin"/>
              </a:rPr>
              <a:t>   </a:t>
            </a:r>
            <a:r>
              <a:rPr b="0" lang="en-IN" sz="1200" spc="-1" strike="noStrike">
                <a:solidFill>
                  <a:srgbClr val="0f0f0f"/>
                </a:solidFill>
                <a:uFill>
                  <a:solidFill>
                    <a:srgbClr val="ffffff"/>
                  </a:solidFill>
                </a:uFill>
                <a:latin typeface="Libre Franklin"/>
                <a:ea typeface="Libre Franklin"/>
              </a:rPr>
              <a:t>Security Concerns</a:t>
            </a:r>
            <a:endParaRPr b="0" lang="en-IN" sz="1400" spc="-1" strike="noStrike">
              <a:solidFill>
                <a:srgbClr val="000000"/>
              </a:solidFill>
              <a:uFill>
                <a:solidFill>
                  <a:srgbClr val="ffffff"/>
                </a:solidFill>
              </a:uFill>
              <a:latin typeface="Arial"/>
            </a:endParaRPr>
          </a:p>
          <a:p>
            <a:pPr marL="305280" indent="-304920">
              <a:lnSpc>
                <a:spcPct val="90000"/>
              </a:lnSpc>
              <a:buClr>
                <a:srgbClr val="1cade4"/>
              </a:buClr>
              <a:buFont typeface="Noto Sans Symbols"/>
              <a:buChar char="◼"/>
            </a:pPr>
            <a:r>
              <a:rPr b="0" lang="en-IN" sz="1200" spc="-1" strike="noStrike">
                <a:solidFill>
                  <a:srgbClr val="0f0f0f"/>
                </a:solidFill>
                <a:uFill>
                  <a:solidFill>
                    <a:srgbClr val="ffffff"/>
                  </a:solidFill>
                </a:uFill>
                <a:latin typeface="Libre Franklin"/>
                <a:ea typeface="Libre Franklin"/>
              </a:rPr>
              <a:t>   </a:t>
            </a:r>
            <a:r>
              <a:rPr b="0" lang="en-IN" sz="1200" spc="-1" strike="noStrike">
                <a:solidFill>
                  <a:srgbClr val="0f0f0f"/>
                </a:solidFill>
                <a:uFill>
                  <a:solidFill>
                    <a:srgbClr val="ffffff"/>
                  </a:solidFill>
                </a:uFill>
                <a:latin typeface="Libre Franklin"/>
                <a:ea typeface="Libre Franklin"/>
              </a:rPr>
              <a:t>User Interface Complexity</a:t>
            </a:r>
            <a:endParaRPr b="0" lang="en-IN" sz="1400" spc="-1" strike="noStrike">
              <a:solidFill>
                <a:srgbClr val="000000"/>
              </a:solidFill>
              <a:uFill>
                <a:solidFill>
                  <a:srgbClr val="ffffff"/>
                </a:solidFill>
              </a:uFill>
              <a:latin typeface="Arial"/>
            </a:endParaRPr>
          </a:p>
          <a:p>
            <a:pPr marL="305280" indent="-304920">
              <a:lnSpc>
                <a:spcPct val="90000"/>
              </a:lnSpc>
              <a:buClr>
                <a:srgbClr val="1cade4"/>
              </a:buClr>
              <a:buFont typeface="Noto Sans Symbols"/>
              <a:buChar char="◼"/>
            </a:pPr>
            <a:r>
              <a:rPr b="1" lang="en-IN" sz="1400" spc="-1" strike="noStrike">
                <a:solidFill>
                  <a:srgbClr val="0f0f0f"/>
                </a:solidFill>
                <a:uFill>
                  <a:solidFill>
                    <a:srgbClr val="ffffff"/>
                  </a:solidFill>
                </a:uFill>
                <a:latin typeface="Libre Franklin"/>
                <a:ea typeface="Libre Franklin"/>
              </a:rPr>
              <a:t>Solutions:</a:t>
            </a:r>
            <a:endParaRPr b="0" lang="en-IN" sz="1400" spc="-1" strike="noStrike">
              <a:solidFill>
                <a:srgbClr val="000000"/>
              </a:solidFill>
              <a:uFill>
                <a:solidFill>
                  <a:srgbClr val="ffffff"/>
                </a:solidFill>
              </a:uFill>
              <a:latin typeface="Arial"/>
            </a:endParaRPr>
          </a:p>
          <a:p>
            <a:pPr marL="305280" indent="-304920">
              <a:lnSpc>
                <a:spcPct val="90000"/>
              </a:lnSpc>
              <a:buClr>
                <a:srgbClr val="1cade4"/>
              </a:buClr>
              <a:buFont typeface="Noto Sans Symbols"/>
              <a:buChar char="◼"/>
            </a:pPr>
            <a:r>
              <a:rPr b="0" lang="en-IN" sz="1100" spc="-1" strike="noStrike">
                <a:solidFill>
                  <a:srgbClr val="0f0f0f"/>
                </a:solidFill>
                <a:uFill>
                  <a:solidFill>
                    <a:srgbClr val="ffffff"/>
                  </a:solidFill>
                </a:uFill>
                <a:latin typeface="Libre Franklin"/>
                <a:ea typeface="Libre Franklin"/>
              </a:rPr>
              <a:t>    </a:t>
            </a:r>
            <a:r>
              <a:rPr b="0" lang="en-IN" sz="1100" spc="-1" strike="noStrike">
                <a:solidFill>
                  <a:srgbClr val="0f0f0f"/>
                </a:solidFill>
                <a:uFill>
                  <a:solidFill>
                    <a:srgbClr val="ffffff"/>
                  </a:solidFill>
                </a:uFill>
                <a:latin typeface="Libre Franklin"/>
                <a:ea typeface="Libre Franklin"/>
              </a:rPr>
              <a:t>Utilizing Cross-Platform Libraries</a:t>
            </a:r>
            <a:endParaRPr b="0" lang="en-IN" sz="1400" spc="-1" strike="noStrike">
              <a:solidFill>
                <a:srgbClr val="000000"/>
              </a:solidFill>
              <a:uFill>
                <a:solidFill>
                  <a:srgbClr val="ffffff"/>
                </a:solidFill>
              </a:uFill>
              <a:latin typeface="Arial"/>
            </a:endParaRPr>
          </a:p>
          <a:p>
            <a:pPr marL="305280" indent="-304920">
              <a:lnSpc>
                <a:spcPct val="90000"/>
              </a:lnSpc>
              <a:buClr>
                <a:srgbClr val="1cade4"/>
              </a:buClr>
              <a:buFont typeface="Noto Sans Symbols"/>
              <a:buChar char="◼"/>
            </a:pPr>
            <a:r>
              <a:rPr b="0" lang="en-IN" sz="1100" spc="-1" strike="noStrike">
                <a:solidFill>
                  <a:srgbClr val="0f0f0f"/>
                </a:solidFill>
                <a:uFill>
                  <a:solidFill>
                    <a:srgbClr val="ffffff"/>
                  </a:solidFill>
                </a:uFill>
                <a:latin typeface="Libre Franklin"/>
                <a:ea typeface="Libre Franklin"/>
              </a:rPr>
              <a:t>   </a:t>
            </a:r>
            <a:r>
              <a:rPr b="0" lang="en-IN" sz="1100" spc="-1" strike="noStrike">
                <a:solidFill>
                  <a:srgbClr val="0f0f0f"/>
                </a:solidFill>
                <a:uFill>
                  <a:solidFill>
                    <a:srgbClr val="ffffff"/>
                  </a:solidFill>
                </a:uFill>
                <a:latin typeface="Libre Franklin"/>
                <a:ea typeface="Libre Franklin"/>
              </a:rPr>
              <a:t>Implementing Robust Security Measures</a:t>
            </a:r>
            <a:endParaRPr b="0" lang="en-IN" sz="1400" spc="-1" strike="noStrike">
              <a:solidFill>
                <a:srgbClr val="000000"/>
              </a:solidFill>
              <a:uFill>
                <a:solidFill>
                  <a:srgbClr val="ffffff"/>
                </a:solidFill>
              </a:uFill>
              <a:latin typeface="Arial"/>
            </a:endParaRPr>
          </a:p>
          <a:p>
            <a:pPr marL="305280" indent="-304920">
              <a:lnSpc>
                <a:spcPct val="90000"/>
              </a:lnSpc>
              <a:buClr>
                <a:srgbClr val="1cade4"/>
              </a:buClr>
              <a:buFont typeface="Noto Sans Symbols"/>
              <a:buChar char="◼"/>
            </a:pPr>
            <a:r>
              <a:rPr b="0" lang="en-IN" sz="1100" spc="-1" strike="noStrike">
                <a:solidFill>
                  <a:srgbClr val="0f0f0f"/>
                </a:solidFill>
                <a:uFill>
                  <a:solidFill>
                    <a:srgbClr val="ffffff"/>
                  </a:solidFill>
                </a:uFill>
                <a:latin typeface="Libre Franklin"/>
                <a:ea typeface="Libre Franklin"/>
              </a:rPr>
              <a:t>   </a:t>
            </a:r>
            <a:r>
              <a:rPr b="0" lang="en-IN" sz="1100" spc="-1" strike="noStrike">
                <a:solidFill>
                  <a:srgbClr val="0f0f0f"/>
                </a:solidFill>
                <a:uFill>
                  <a:solidFill>
                    <a:srgbClr val="ffffff"/>
                  </a:solidFill>
                </a:uFill>
                <a:latin typeface="Libre Franklin"/>
                <a:ea typeface="Libre Franklin"/>
              </a:rPr>
              <a:t>Streamlining User Interface</a:t>
            </a:r>
            <a:endParaRPr b="0" lang="en-IN" sz="1400" spc="-1" strike="noStrike">
              <a:solidFill>
                <a:srgbClr val="000000"/>
              </a:solidFill>
              <a:uFill>
                <a:solidFill>
                  <a:srgbClr val="ffffff"/>
                </a:solidFill>
              </a:uFill>
              <a:latin typeface="Arial"/>
            </a:endParaRPr>
          </a:p>
          <a:p>
            <a:pPr marL="305280" indent="-304920">
              <a:lnSpc>
                <a:spcPct val="90000"/>
              </a:lnSpc>
              <a:buClr>
                <a:srgbClr val="1cade4"/>
              </a:buClr>
              <a:buFont typeface="Noto Sans Symbols"/>
              <a:buChar char="◼"/>
            </a:pPr>
            <a:r>
              <a:rPr b="1" lang="en-IN" sz="1400" spc="-1" strike="noStrike">
                <a:solidFill>
                  <a:srgbClr val="0f0f0f"/>
                </a:solidFill>
                <a:uFill>
                  <a:solidFill>
                    <a:srgbClr val="ffffff"/>
                  </a:solidFill>
                </a:uFill>
                <a:latin typeface="Libre Franklin"/>
                <a:ea typeface="Libre Franklin"/>
              </a:rPr>
              <a:t>User Interface Enhancement Challenges:</a:t>
            </a:r>
            <a:endParaRPr b="0" lang="en-IN" sz="1400" spc="-1" strike="noStrike">
              <a:solidFill>
                <a:srgbClr val="000000"/>
              </a:solidFill>
              <a:uFill>
                <a:solidFill>
                  <a:srgbClr val="ffffff"/>
                </a:solidFill>
              </a:uFill>
              <a:latin typeface="Arial"/>
            </a:endParaRPr>
          </a:p>
          <a:p>
            <a:pPr marL="305280" indent="-304920">
              <a:lnSpc>
                <a:spcPct val="90000"/>
              </a:lnSpc>
              <a:buClr>
                <a:srgbClr val="1cade4"/>
              </a:buClr>
              <a:buFont typeface="Noto Sans Symbols"/>
              <a:buChar char="◼"/>
            </a:pPr>
            <a:r>
              <a:rPr b="0" lang="en-IN" sz="1200" spc="-1" strike="noStrike">
                <a:solidFill>
                  <a:srgbClr val="0f0f0f"/>
                </a:solidFill>
                <a:uFill>
                  <a:solidFill>
                    <a:srgbClr val="ffffff"/>
                  </a:solidFill>
                </a:uFill>
                <a:latin typeface="Libre Franklin"/>
                <a:ea typeface="Libre Franklin"/>
              </a:rPr>
              <a:t>   </a:t>
            </a:r>
            <a:r>
              <a:rPr b="0" lang="en-IN" sz="1200" spc="-1" strike="noStrike">
                <a:solidFill>
                  <a:srgbClr val="0f0f0f"/>
                </a:solidFill>
                <a:uFill>
                  <a:solidFill>
                    <a:srgbClr val="ffffff"/>
                  </a:solidFill>
                </a:uFill>
                <a:latin typeface="Libre Franklin"/>
                <a:ea typeface="Libre Franklin"/>
              </a:rPr>
              <a:t>Lack of Intuitiveness</a:t>
            </a:r>
            <a:endParaRPr b="0" lang="en-IN" sz="1400" spc="-1" strike="noStrike">
              <a:solidFill>
                <a:srgbClr val="000000"/>
              </a:solidFill>
              <a:uFill>
                <a:solidFill>
                  <a:srgbClr val="ffffff"/>
                </a:solidFill>
              </a:uFill>
              <a:latin typeface="Arial"/>
            </a:endParaRPr>
          </a:p>
          <a:p>
            <a:pPr marL="305280" indent="-304920">
              <a:lnSpc>
                <a:spcPct val="90000"/>
              </a:lnSpc>
              <a:buClr>
                <a:srgbClr val="1cade4"/>
              </a:buClr>
              <a:buFont typeface="Noto Sans Symbols"/>
              <a:buChar char="◼"/>
            </a:pPr>
            <a:r>
              <a:rPr b="0" lang="en-IN" sz="1200" spc="-1" strike="noStrike">
                <a:solidFill>
                  <a:srgbClr val="0f0f0f"/>
                </a:solidFill>
                <a:uFill>
                  <a:solidFill>
                    <a:srgbClr val="ffffff"/>
                  </a:solidFill>
                </a:uFill>
                <a:latin typeface="Libre Franklin"/>
                <a:ea typeface="Libre Franklin"/>
              </a:rPr>
              <a:t>    </a:t>
            </a:r>
            <a:r>
              <a:rPr b="0" lang="en-IN" sz="1200" spc="-1" strike="noStrike">
                <a:solidFill>
                  <a:srgbClr val="0f0f0f"/>
                </a:solidFill>
                <a:uFill>
                  <a:solidFill>
                    <a:srgbClr val="ffffff"/>
                  </a:solidFill>
                </a:uFill>
                <a:latin typeface="Libre Franklin"/>
                <a:ea typeface="Libre Franklin"/>
              </a:rPr>
              <a:t>Accessibility Issues</a:t>
            </a:r>
            <a:endParaRPr b="0" lang="en-IN" sz="1400" spc="-1" strike="noStrike">
              <a:solidFill>
                <a:srgbClr val="000000"/>
              </a:solidFill>
              <a:uFill>
                <a:solidFill>
                  <a:srgbClr val="ffffff"/>
                </a:solidFill>
              </a:uFill>
              <a:latin typeface="Arial"/>
            </a:endParaRPr>
          </a:p>
          <a:p>
            <a:pPr marL="305280" indent="-304920">
              <a:lnSpc>
                <a:spcPct val="90000"/>
              </a:lnSpc>
              <a:buClr>
                <a:srgbClr val="1cade4"/>
              </a:buClr>
              <a:buFont typeface="Noto Sans Symbols"/>
              <a:buChar char="◼"/>
            </a:pPr>
            <a:r>
              <a:rPr b="1" lang="en-IN" sz="1400" spc="-1" strike="noStrike">
                <a:solidFill>
                  <a:srgbClr val="0f0f0f"/>
                </a:solidFill>
                <a:uFill>
                  <a:solidFill>
                    <a:srgbClr val="ffffff"/>
                  </a:solidFill>
                </a:uFill>
                <a:latin typeface="Libre Franklin"/>
                <a:ea typeface="Libre Franklin"/>
              </a:rPr>
              <a:t>Solutions Implemented</a:t>
            </a:r>
            <a:endParaRPr b="0" lang="en-IN" sz="1400" spc="-1" strike="noStrike">
              <a:solidFill>
                <a:srgbClr val="000000"/>
              </a:solidFill>
              <a:uFill>
                <a:solidFill>
                  <a:srgbClr val="ffffff"/>
                </a:solidFill>
              </a:uFill>
              <a:latin typeface="Arial"/>
            </a:endParaRPr>
          </a:p>
          <a:p>
            <a:pPr marL="305280" indent="-304920">
              <a:lnSpc>
                <a:spcPct val="90000"/>
              </a:lnSpc>
              <a:buClr>
                <a:srgbClr val="1cade4"/>
              </a:buClr>
              <a:buFont typeface="Noto Sans Symbols"/>
              <a:buChar char="◼"/>
            </a:pPr>
            <a:r>
              <a:rPr b="0" lang="en-IN" sz="1200" spc="-1" strike="noStrike">
                <a:solidFill>
                  <a:srgbClr val="0f0f0f"/>
                </a:solidFill>
                <a:uFill>
                  <a:solidFill>
                    <a:srgbClr val="ffffff"/>
                  </a:solidFill>
                </a:uFill>
                <a:latin typeface="Libre Franklin"/>
                <a:ea typeface="Libre Franklin"/>
              </a:rPr>
              <a:t>   </a:t>
            </a:r>
            <a:r>
              <a:rPr b="0" lang="en-IN" sz="1200" spc="-1" strike="noStrike">
                <a:solidFill>
                  <a:srgbClr val="0f0f0f"/>
                </a:solidFill>
                <a:uFill>
                  <a:solidFill>
                    <a:srgbClr val="ffffff"/>
                  </a:solidFill>
                </a:uFill>
                <a:latin typeface="Libre Franklin"/>
                <a:ea typeface="Libre Franklin"/>
              </a:rPr>
              <a:t>Redesigning Interface</a:t>
            </a:r>
            <a:endParaRPr b="0" lang="en-IN" sz="1400" spc="-1" strike="noStrike">
              <a:solidFill>
                <a:srgbClr val="000000"/>
              </a:solidFill>
              <a:uFill>
                <a:solidFill>
                  <a:srgbClr val="ffffff"/>
                </a:solidFill>
              </a:uFill>
              <a:latin typeface="Arial"/>
            </a:endParaRPr>
          </a:p>
          <a:p>
            <a:pPr marL="305280" indent="-304920">
              <a:lnSpc>
                <a:spcPct val="90000"/>
              </a:lnSpc>
              <a:buClr>
                <a:srgbClr val="1cade4"/>
              </a:buClr>
              <a:buFont typeface="Noto Sans Symbols"/>
              <a:buChar char="◼"/>
            </a:pPr>
            <a:r>
              <a:rPr b="0" lang="en-IN" sz="1200" spc="-1" strike="noStrike">
                <a:solidFill>
                  <a:srgbClr val="0f0f0f"/>
                </a:solidFill>
                <a:uFill>
                  <a:solidFill>
                    <a:srgbClr val="ffffff"/>
                  </a:solidFill>
                </a:uFill>
                <a:latin typeface="Libre Franklin"/>
                <a:ea typeface="Libre Franklin"/>
              </a:rPr>
              <a:t>   </a:t>
            </a:r>
            <a:r>
              <a:rPr b="0" lang="en-IN" sz="1200" spc="-1" strike="noStrike">
                <a:solidFill>
                  <a:srgbClr val="0f0f0f"/>
                </a:solidFill>
                <a:uFill>
                  <a:solidFill>
                    <a:srgbClr val="ffffff"/>
                  </a:solidFill>
                </a:uFill>
                <a:latin typeface="Libre Franklin"/>
                <a:ea typeface="Libre Franklin"/>
              </a:rPr>
              <a:t>Implementing Accessibility Features</a:t>
            </a:r>
            <a:endParaRPr b="0" lang="en-IN" sz="1400" spc="-1" strike="noStrike">
              <a:solidFill>
                <a:srgbClr val="000000"/>
              </a:solidFill>
              <a:uFill>
                <a:solidFill>
                  <a:srgbClr val="ffffff"/>
                </a:solidFill>
              </a:uFill>
              <a:latin typeface="Arial"/>
            </a:endParaRPr>
          </a:p>
          <a:p>
            <a:pPr marL="305280" indent="-304920">
              <a:lnSpc>
                <a:spcPct val="90000"/>
              </a:lnSpc>
              <a:buClr>
                <a:srgbClr val="1cade4"/>
              </a:buClr>
              <a:buFont typeface="Noto Sans Symbols"/>
              <a:buChar char="◼"/>
            </a:pPr>
            <a:r>
              <a:rPr b="1" lang="en-IN" sz="1400" spc="-1" strike="noStrike">
                <a:solidFill>
                  <a:srgbClr val="0f0f0f"/>
                </a:solidFill>
                <a:uFill>
                  <a:solidFill>
                    <a:srgbClr val="ffffff"/>
                  </a:solidFill>
                </a:uFill>
                <a:latin typeface="Libre Franklin"/>
                <a:ea typeface="Libre Franklin"/>
              </a:rPr>
              <a:t>Ethical Usage and Data Privacy Challenges:</a:t>
            </a:r>
            <a:endParaRPr b="0" lang="en-IN" sz="1400" spc="-1" strike="noStrike">
              <a:solidFill>
                <a:srgbClr val="000000"/>
              </a:solidFill>
              <a:uFill>
                <a:solidFill>
                  <a:srgbClr val="ffffff"/>
                </a:solidFill>
              </a:uFill>
              <a:latin typeface="Arial"/>
            </a:endParaRPr>
          </a:p>
          <a:p>
            <a:pPr marL="305280" indent="-304920">
              <a:lnSpc>
                <a:spcPct val="90000"/>
              </a:lnSpc>
              <a:buClr>
                <a:srgbClr val="1cade4"/>
              </a:buClr>
              <a:buFont typeface="Noto Sans Symbols"/>
              <a:buChar char="◼"/>
            </a:pPr>
            <a:r>
              <a:rPr b="0" lang="en-IN" sz="800" spc="-1" strike="noStrike">
                <a:solidFill>
                  <a:srgbClr val="0f0f0f"/>
                </a:solidFill>
                <a:uFill>
                  <a:solidFill>
                    <a:srgbClr val="ffffff"/>
                  </a:solidFill>
                </a:uFill>
                <a:latin typeface="Libre Franklin"/>
                <a:ea typeface="Libre Franklin"/>
              </a:rPr>
              <a:t>   </a:t>
            </a:r>
            <a:r>
              <a:rPr b="0" lang="en-IN" sz="1200" spc="-1" strike="noStrike">
                <a:solidFill>
                  <a:srgbClr val="0f0f0f"/>
                </a:solidFill>
                <a:uFill>
                  <a:solidFill>
                    <a:srgbClr val="ffffff"/>
                  </a:solidFill>
                </a:uFill>
                <a:latin typeface="Libre Franklin"/>
                <a:ea typeface="Libre Franklin"/>
              </a:rPr>
              <a:t> </a:t>
            </a:r>
            <a:r>
              <a:rPr b="0" lang="en-IN" sz="1200" spc="-1" strike="noStrike">
                <a:solidFill>
                  <a:srgbClr val="0f0f0f"/>
                </a:solidFill>
                <a:uFill>
                  <a:solidFill>
                    <a:srgbClr val="ffffff"/>
                  </a:solidFill>
                </a:uFill>
                <a:latin typeface="Libre Franklin"/>
                <a:ea typeface="Libre Franklin"/>
              </a:rPr>
              <a:t>Ethical Concerns</a:t>
            </a:r>
            <a:endParaRPr b="0" lang="en-IN" sz="1400" spc="-1" strike="noStrike">
              <a:solidFill>
                <a:srgbClr val="000000"/>
              </a:solidFill>
              <a:uFill>
                <a:solidFill>
                  <a:srgbClr val="ffffff"/>
                </a:solidFill>
              </a:uFill>
              <a:latin typeface="Arial"/>
            </a:endParaRPr>
          </a:p>
          <a:p>
            <a:pPr marL="305280" indent="-304920">
              <a:lnSpc>
                <a:spcPct val="90000"/>
              </a:lnSpc>
              <a:buClr>
                <a:srgbClr val="1cade4"/>
              </a:buClr>
              <a:buFont typeface="Noto Sans Symbols"/>
              <a:buChar char="◼"/>
            </a:pPr>
            <a:r>
              <a:rPr b="0" lang="en-IN" sz="1200" spc="-1" strike="noStrike">
                <a:solidFill>
                  <a:srgbClr val="0f0f0f"/>
                </a:solidFill>
                <a:uFill>
                  <a:solidFill>
                    <a:srgbClr val="ffffff"/>
                  </a:solidFill>
                </a:uFill>
                <a:latin typeface="Libre Franklin"/>
                <a:ea typeface="Libre Franklin"/>
              </a:rPr>
              <a:t>   </a:t>
            </a:r>
            <a:r>
              <a:rPr b="0" lang="en-IN" sz="1200" spc="-1" strike="noStrike">
                <a:solidFill>
                  <a:srgbClr val="0f0f0f"/>
                </a:solidFill>
                <a:uFill>
                  <a:solidFill>
                    <a:srgbClr val="ffffff"/>
                  </a:solidFill>
                </a:uFill>
                <a:latin typeface="Libre Franklin"/>
                <a:ea typeface="Libre Franklin"/>
              </a:rPr>
              <a:t>Data Protection</a:t>
            </a:r>
            <a:endParaRPr b="0" lang="en-IN" sz="1400" spc="-1" strike="noStrike">
              <a:solidFill>
                <a:srgbClr val="000000"/>
              </a:solidFill>
              <a:uFill>
                <a:solidFill>
                  <a:srgbClr val="ffffff"/>
                </a:solidFill>
              </a:uFill>
              <a:latin typeface="Arial"/>
            </a:endParaRPr>
          </a:p>
          <a:p>
            <a:pPr marL="305280" indent="-304920">
              <a:lnSpc>
                <a:spcPct val="90000"/>
              </a:lnSpc>
              <a:buClr>
                <a:srgbClr val="1cade4"/>
              </a:buClr>
              <a:buFont typeface="Noto Sans Symbols"/>
              <a:buChar char="◼"/>
            </a:pPr>
            <a:r>
              <a:rPr b="0" lang="en-IN" sz="1200" spc="-1" strike="noStrike">
                <a:solidFill>
                  <a:srgbClr val="0f0f0f"/>
                </a:solidFill>
                <a:uFill>
                  <a:solidFill>
                    <a:srgbClr val="ffffff"/>
                  </a:solidFill>
                </a:uFill>
                <a:latin typeface="Libre Franklin"/>
                <a:ea typeface="Libre Franklin"/>
              </a:rPr>
              <a:t>   </a:t>
            </a:r>
            <a:r>
              <a:rPr b="0" lang="en-IN" sz="1200" spc="-1" strike="noStrike">
                <a:solidFill>
                  <a:srgbClr val="0f0f0f"/>
                </a:solidFill>
                <a:uFill>
                  <a:solidFill>
                    <a:srgbClr val="ffffff"/>
                  </a:solidFill>
                </a:uFill>
                <a:latin typeface="Libre Franklin"/>
                <a:ea typeface="Libre Franklin"/>
              </a:rPr>
              <a:t>Compliance with Regulations</a:t>
            </a:r>
            <a:endParaRPr b="0" lang="en-IN" sz="1400" spc="-1" strike="noStrike">
              <a:solidFill>
                <a:srgbClr val="000000"/>
              </a:solidFill>
              <a:uFill>
                <a:solidFill>
                  <a:srgbClr val="ffffff"/>
                </a:solidFill>
              </a:uFill>
              <a:latin typeface="Arial"/>
            </a:endParaRPr>
          </a:p>
          <a:p>
            <a:pPr marL="305280" indent="-304920">
              <a:lnSpc>
                <a:spcPct val="90000"/>
              </a:lnSpc>
              <a:buClr>
                <a:srgbClr val="1cade4"/>
              </a:buClr>
              <a:buFont typeface="Noto Sans Symbols"/>
              <a:buChar char="◼"/>
            </a:pPr>
            <a:r>
              <a:rPr b="1" lang="en-IN" sz="1400" spc="-1" strike="noStrike">
                <a:solidFill>
                  <a:srgbClr val="0f0f0f"/>
                </a:solidFill>
                <a:uFill>
                  <a:solidFill>
                    <a:srgbClr val="ffffff"/>
                  </a:solidFill>
                </a:uFill>
                <a:latin typeface="Libre Franklin"/>
                <a:ea typeface="Libre Franklin"/>
              </a:rPr>
              <a:t>Solutions Implemented:</a:t>
            </a:r>
            <a:endParaRPr b="0" lang="en-IN" sz="1400" spc="-1" strike="noStrike">
              <a:solidFill>
                <a:srgbClr val="000000"/>
              </a:solidFill>
              <a:uFill>
                <a:solidFill>
                  <a:srgbClr val="ffffff"/>
                </a:solidFill>
              </a:uFill>
              <a:latin typeface="Arial"/>
            </a:endParaRPr>
          </a:p>
          <a:p>
            <a:pPr marL="305280" indent="-304920">
              <a:lnSpc>
                <a:spcPct val="90000"/>
              </a:lnSpc>
              <a:buClr>
                <a:srgbClr val="1cade4"/>
              </a:buClr>
              <a:buFont typeface="Noto Sans Symbols"/>
              <a:buChar char="◼"/>
            </a:pPr>
            <a:r>
              <a:rPr b="0" lang="en-IN" sz="800" spc="-1" strike="noStrike">
                <a:solidFill>
                  <a:srgbClr val="0f0f0f"/>
                </a:solidFill>
                <a:uFill>
                  <a:solidFill>
                    <a:srgbClr val="ffffff"/>
                  </a:solidFill>
                </a:uFill>
                <a:latin typeface="Libre Franklin"/>
                <a:ea typeface="Libre Franklin"/>
              </a:rPr>
              <a:t>  </a:t>
            </a:r>
            <a:r>
              <a:rPr b="0" lang="en-IN" sz="1400" spc="-1" strike="noStrike">
                <a:solidFill>
                  <a:srgbClr val="0f0f0f"/>
                </a:solidFill>
                <a:uFill>
                  <a:solidFill>
                    <a:srgbClr val="ffffff"/>
                  </a:solidFill>
                </a:uFill>
                <a:latin typeface="Libre Franklin"/>
                <a:ea typeface="Libre Franklin"/>
              </a:rPr>
              <a:t>  </a:t>
            </a:r>
            <a:r>
              <a:rPr b="0" lang="en-IN" sz="1400" spc="-1" strike="noStrike">
                <a:solidFill>
                  <a:srgbClr val="0f0f0f"/>
                </a:solidFill>
                <a:uFill>
                  <a:solidFill>
                    <a:srgbClr val="ffffff"/>
                  </a:solidFill>
                </a:uFill>
                <a:latin typeface="Libre Franklin"/>
                <a:ea typeface="Libre Franklin"/>
              </a:rPr>
              <a:t>Establishing Usage Guidelines</a:t>
            </a:r>
            <a:endParaRPr b="0" lang="en-IN" sz="1400" spc="-1" strike="noStrike">
              <a:solidFill>
                <a:srgbClr val="000000"/>
              </a:solidFill>
              <a:uFill>
                <a:solidFill>
                  <a:srgbClr val="ffffff"/>
                </a:solidFill>
              </a:uFill>
              <a:latin typeface="Arial"/>
            </a:endParaRPr>
          </a:p>
          <a:p>
            <a:pPr marL="305280" indent="-304920">
              <a:lnSpc>
                <a:spcPct val="90000"/>
              </a:lnSpc>
              <a:buClr>
                <a:srgbClr val="1cade4"/>
              </a:buClr>
              <a:buFont typeface="Noto Sans Symbols"/>
              <a:buChar char="◼"/>
            </a:pPr>
            <a:r>
              <a:rPr b="0" lang="en-IN" sz="1400" spc="-1" strike="noStrike">
                <a:solidFill>
                  <a:srgbClr val="0f0f0f"/>
                </a:solidFill>
                <a:uFill>
                  <a:solidFill>
                    <a:srgbClr val="ffffff"/>
                  </a:solidFill>
                </a:uFill>
                <a:latin typeface="Libre Franklin"/>
                <a:ea typeface="Libre Franklin"/>
              </a:rPr>
              <a:t>   </a:t>
            </a:r>
            <a:r>
              <a:rPr b="0" lang="en-IN" sz="1400" spc="-1" strike="noStrike">
                <a:solidFill>
                  <a:srgbClr val="0f0f0f"/>
                </a:solidFill>
                <a:uFill>
                  <a:solidFill>
                    <a:srgbClr val="ffffff"/>
                  </a:solidFill>
                </a:uFill>
                <a:latin typeface="Libre Franklin"/>
                <a:ea typeface="Libre Franklin"/>
              </a:rPr>
              <a:t>Implementing Encryption and Access Controls</a:t>
            </a:r>
            <a:endParaRPr b="0" lang="en-IN" sz="1400" spc="-1" strike="noStrike">
              <a:solidFill>
                <a:srgbClr val="000000"/>
              </a:solidFill>
              <a:uFill>
                <a:solidFill>
                  <a:srgbClr val="ffffff"/>
                </a:solidFill>
              </a:uFill>
              <a:latin typeface="Arial"/>
            </a:endParaRPr>
          </a:p>
          <a:p>
            <a:pPr marL="305280" indent="-304920">
              <a:lnSpc>
                <a:spcPct val="90000"/>
              </a:lnSpc>
              <a:buClr>
                <a:srgbClr val="1cade4"/>
              </a:buClr>
              <a:buFont typeface="Noto Sans Symbols"/>
              <a:buChar char="◼"/>
            </a:pPr>
            <a:r>
              <a:rPr b="0" lang="en-IN" sz="1400" spc="-1" strike="noStrike">
                <a:solidFill>
                  <a:srgbClr val="0f0f0f"/>
                </a:solidFill>
                <a:uFill>
                  <a:solidFill>
                    <a:srgbClr val="ffffff"/>
                  </a:solidFill>
                </a:uFill>
                <a:latin typeface="Libre Franklin"/>
                <a:ea typeface="Libre Franklin"/>
              </a:rPr>
              <a:t>   </a:t>
            </a:r>
            <a:r>
              <a:rPr b="0" lang="en-IN" sz="1400" spc="-1" strike="noStrike">
                <a:solidFill>
                  <a:srgbClr val="0f0f0f"/>
                </a:solidFill>
                <a:uFill>
                  <a:solidFill>
                    <a:srgbClr val="ffffff"/>
                  </a:solidFill>
                </a:uFill>
                <a:latin typeface="Libre Franklin"/>
                <a:ea typeface="Libre Franklin"/>
              </a:rPr>
              <a:t>Conducting Privacy Audits</a:t>
            </a:r>
            <a:endParaRPr b="0" lang="en-IN" sz="1400" spc="-1" strike="noStrike">
              <a:solidFill>
                <a:srgbClr val="000000"/>
              </a:solidFill>
              <a:uFill>
                <a:solidFill>
                  <a:srgbClr val="ffffff"/>
                </a:solidFill>
              </a:uFill>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581040" y="1560240"/>
            <a:ext cx="11029320" cy="4672800"/>
          </a:xfrm>
          <a:prstGeom prst="rect">
            <a:avLst/>
          </a:prstGeom>
          <a:noFill/>
          <a:ln>
            <a:noFill/>
          </a:ln>
        </p:spPr>
        <p:txBody>
          <a:bodyPr anchor="ctr"/>
          <a:p>
            <a:pPr marL="343080" indent="-342720">
              <a:lnSpc>
                <a:spcPct val="110000"/>
              </a:lnSpc>
              <a:buClr>
                <a:srgbClr val="1cade4"/>
              </a:buClr>
              <a:buFont typeface="Noto Sans Symbols"/>
              <a:buChar char="◼"/>
            </a:pPr>
            <a:r>
              <a:rPr b="0" lang="en-IN" sz="1400" spc="-1" strike="noStrike">
                <a:solidFill>
                  <a:srgbClr val="3f3f3f"/>
                </a:solidFill>
                <a:uFill>
                  <a:solidFill>
                    <a:srgbClr val="ffffff"/>
                  </a:solidFill>
                </a:uFill>
                <a:latin typeface="Libre Franklin"/>
                <a:ea typeface="Libre Franklin"/>
              </a:rPr>
              <a:t> </a:t>
            </a:r>
            <a:r>
              <a:rPr b="1" lang="en-IN" sz="1400" spc="-1" strike="noStrike">
                <a:solidFill>
                  <a:srgbClr val="3f3f3f"/>
                </a:solidFill>
                <a:uFill>
                  <a:solidFill>
                    <a:srgbClr val="ffffff"/>
                  </a:solidFill>
                </a:uFill>
                <a:latin typeface="Libre Franklin"/>
                <a:ea typeface="Libre Franklin"/>
              </a:rPr>
              <a:t>Enhanced Data Capture:</a:t>
            </a:r>
            <a:endParaRPr b="0" lang="en-IN" sz="1400" spc="-1" strike="noStrike">
              <a:solidFill>
                <a:srgbClr val="000000"/>
              </a:solidFill>
              <a:uFill>
                <a:solidFill>
                  <a:srgbClr val="ffffff"/>
                </a:solidFill>
              </a:uFill>
              <a:latin typeface="Arial"/>
            </a:endParaRPr>
          </a:p>
          <a:p>
            <a:pPr marL="343080" indent="-342720">
              <a:lnSpc>
                <a:spcPct val="110000"/>
              </a:lnSpc>
              <a:buClr>
                <a:srgbClr val="1cade4"/>
              </a:buClr>
              <a:buFont typeface="Noto Sans Symbols"/>
              <a:buChar char="◼"/>
            </a:pPr>
            <a:r>
              <a:rPr b="0" lang="en-IN" sz="1400" spc="-1" strike="noStrike">
                <a:solidFill>
                  <a:srgbClr val="3f3f3f"/>
                </a:solidFill>
                <a:uFill>
                  <a:solidFill>
                    <a:srgbClr val="ffffff"/>
                  </a:solidFill>
                </a:uFill>
                <a:latin typeface="Libre Franklin"/>
                <a:ea typeface="Libre Franklin"/>
              </a:rPr>
              <a:t>  </a:t>
            </a:r>
            <a:r>
              <a:rPr b="0" lang="en-IN" sz="1400" spc="-1" strike="noStrike">
                <a:solidFill>
                  <a:srgbClr val="3f3f3f"/>
                </a:solidFill>
                <a:uFill>
                  <a:solidFill>
                    <a:srgbClr val="ffffff"/>
                  </a:solidFill>
                </a:uFill>
                <a:latin typeface="Libre Franklin"/>
                <a:ea typeface="Libre Franklin"/>
              </a:rPr>
              <a:t>Incorporate additional data sources such as mouse clicks and application usage to provide a more comprehensive view of user activity.</a:t>
            </a:r>
            <a:endParaRPr b="0" lang="en-IN" sz="1400" spc="-1" strike="noStrike">
              <a:solidFill>
                <a:srgbClr val="000000"/>
              </a:solidFill>
              <a:uFill>
                <a:solidFill>
                  <a:srgbClr val="ffffff"/>
                </a:solidFill>
              </a:uFill>
              <a:latin typeface="Arial"/>
            </a:endParaRPr>
          </a:p>
          <a:p>
            <a:pPr marL="343080" indent="-342720">
              <a:lnSpc>
                <a:spcPct val="110000"/>
              </a:lnSpc>
              <a:buClr>
                <a:srgbClr val="1cade4"/>
              </a:buClr>
              <a:buFont typeface="Noto Sans Symbols"/>
              <a:buChar char="◼"/>
            </a:pPr>
            <a:r>
              <a:rPr b="0" lang="en-IN" sz="1400" spc="-1" strike="noStrike">
                <a:solidFill>
                  <a:srgbClr val="3f3f3f"/>
                </a:solidFill>
                <a:uFill>
                  <a:solidFill>
                    <a:srgbClr val="ffffff"/>
                  </a:solidFill>
                </a:uFill>
                <a:latin typeface="Libre Franklin"/>
                <a:ea typeface="Libre Franklin"/>
              </a:rPr>
              <a:t>  </a:t>
            </a:r>
            <a:r>
              <a:rPr b="0" lang="en-IN" sz="1400" spc="-1" strike="noStrike">
                <a:solidFill>
                  <a:srgbClr val="3f3f3f"/>
                </a:solidFill>
                <a:uFill>
                  <a:solidFill>
                    <a:srgbClr val="ffffff"/>
                  </a:solidFill>
                </a:uFill>
                <a:latin typeface="Libre Franklin"/>
                <a:ea typeface="Libre Franklin"/>
              </a:rPr>
              <a:t>By expanding the scope of data capture, the keylogger can offer deeper insights into user behavior and interactions beyond keyboard activity.</a:t>
            </a:r>
            <a:endParaRPr b="0" lang="en-IN" sz="1400" spc="-1" strike="noStrike">
              <a:solidFill>
                <a:srgbClr val="000000"/>
              </a:solidFill>
              <a:uFill>
                <a:solidFill>
                  <a:srgbClr val="ffffff"/>
                </a:solidFill>
              </a:uFill>
              <a:latin typeface="Arial"/>
            </a:endParaRPr>
          </a:p>
          <a:p>
            <a:pPr marL="343080" indent="-342720">
              <a:lnSpc>
                <a:spcPct val="110000"/>
              </a:lnSpc>
              <a:buClr>
                <a:srgbClr val="1cade4"/>
              </a:buClr>
              <a:buFont typeface="Noto Sans Symbols"/>
              <a:buChar char="◼"/>
            </a:pPr>
            <a:r>
              <a:rPr b="1" lang="en-IN" sz="1400" spc="-1" strike="noStrike">
                <a:solidFill>
                  <a:srgbClr val="3f3f3f"/>
                </a:solidFill>
                <a:uFill>
                  <a:solidFill>
                    <a:srgbClr val="ffffff"/>
                  </a:solidFill>
                </a:uFill>
                <a:latin typeface="Libre Franklin"/>
                <a:ea typeface="Libre Franklin"/>
              </a:rPr>
              <a:t>Improved Algorithm Performance:</a:t>
            </a:r>
            <a:endParaRPr b="0" lang="en-IN" sz="1400" spc="-1" strike="noStrike">
              <a:solidFill>
                <a:srgbClr val="000000"/>
              </a:solidFill>
              <a:uFill>
                <a:solidFill>
                  <a:srgbClr val="ffffff"/>
                </a:solidFill>
              </a:uFill>
              <a:latin typeface="Arial"/>
            </a:endParaRPr>
          </a:p>
          <a:p>
            <a:pPr marL="343080" indent="-342720">
              <a:lnSpc>
                <a:spcPct val="110000"/>
              </a:lnSpc>
              <a:buClr>
                <a:srgbClr val="1cade4"/>
              </a:buClr>
              <a:buFont typeface="Noto Sans Symbols"/>
              <a:buChar char="◼"/>
            </a:pPr>
            <a:r>
              <a:rPr b="0" lang="en-IN" sz="1400" spc="-1" strike="noStrike">
                <a:solidFill>
                  <a:srgbClr val="3f3f3f"/>
                </a:solidFill>
                <a:uFill>
                  <a:solidFill>
                    <a:srgbClr val="ffffff"/>
                  </a:solidFill>
                </a:uFill>
                <a:latin typeface="Libre Franklin"/>
                <a:ea typeface="Libre Franklin"/>
              </a:rPr>
              <a:t>    </a:t>
            </a:r>
            <a:r>
              <a:rPr b="0" lang="en-IN" sz="1400" spc="-1" strike="noStrike">
                <a:solidFill>
                  <a:srgbClr val="3f3f3f"/>
                </a:solidFill>
                <a:uFill>
                  <a:solidFill>
                    <a:srgbClr val="ffffff"/>
                  </a:solidFill>
                </a:uFill>
                <a:latin typeface="Libre Franklin"/>
                <a:ea typeface="Libre Franklin"/>
              </a:rPr>
              <a:t>Implement real-time analysis and anomaly detection techniques to enhance the keylogger's ability to identify patterns and anomalies in user behavior.</a:t>
            </a:r>
            <a:endParaRPr b="0" lang="en-IN" sz="1400" spc="-1" strike="noStrike">
              <a:solidFill>
                <a:srgbClr val="000000"/>
              </a:solidFill>
              <a:uFill>
                <a:solidFill>
                  <a:srgbClr val="ffffff"/>
                </a:solidFill>
              </a:uFill>
              <a:latin typeface="Arial"/>
            </a:endParaRPr>
          </a:p>
          <a:p>
            <a:pPr marL="343080" indent="-342720">
              <a:lnSpc>
                <a:spcPct val="110000"/>
              </a:lnSpc>
              <a:buClr>
                <a:srgbClr val="1cade4"/>
              </a:buClr>
              <a:buFont typeface="Noto Sans Symbols"/>
              <a:buChar char="◼"/>
            </a:pPr>
            <a:r>
              <a:rPr b="0" lang="en-IN" sz="1400" spc="-1" strike="noStrike">
                <a:solidFill>
                  <a:srgbClr val="3f3f3f"/>
                </a:solidFill>
                <a:uFill>
                  <a:solidFill>
                    <a:srgbClr val="ffffff"/>
                  </a:solidFill>
                </a:uFill>
                <a:latin typeface="Libre Franklin"/>
                <a:ea typeface="Libre Franklin"/>
              </a:rPr>
              <a:t>    </a:t>
            </a:r>
            <a:r>
              <a:rPr b="0" lang="en-IN" sz="1400" spc="-1" strike="noStrike">
                <a:solidFill>
                  <a:srgbClr val="3f3f3f"/>
                </a:solidFill>
                <a:uFill>
                  <a:solidFill>
                    <a:srgbClr val="ffffff"/>
                  </a:solidFill>
                </a:uFill>
                <a:latin typeface="Libre Franklin"/>
                <a:ea typeface="Libre Franklin"/>
              </a:rPr>
              <a:t>By optimizing the algorithm for better performance, the keylogger can provide more timely and accurate insights into potential security threats or unusual activities.</a:t>
            </a:r>
            <a:endParaRPr b="0" lang="en-IN" sz="1400" spc="-1" strike="noStrike">
              <a:solidFill>
                <a:srgbClr val="000000"/>
              </a:solidFill>
              <a:uFill>
                <a:solidFill>
                  <a:srgbClr val="ffffff"/>
                </a:solidFill>
              </a:uFill>
              <a:latin typeface="Arial"/>
            </a:endParaRPr>
          </a:p>
          <a:p>
            <a:pPr marL="343080" indent="-342720">
              <a:lnSpc>
                <a:spcPct val="110000"/>
              </a:lnSpc>
              <a:buClr>
                <a:srgbClr val="1cade4"/>
              </a:buClr>
              <a:buFont typeface="Noto Sans Symbols"/>
              <a:buChar char="◼"/>
            </a:pPr>
            <a:r>
              <a:rPr b="1" lang="en-IN" sz="1400" spc="-1" strike="noStrike">
                <a:solidFill>
                  <a:srgbClr val="3f3f3f"/>
                </a:solidFill>
                <a:uFill>
                  <a:solidFill>
                    <a:srgbClr val="ffffff"/>
                  </a:solidFill>
                </a:uFill>
                <a:latin typeface="Libre Franklin"/>
                <a:ea typeface="Libre Franklin"/>
              </a:rPr>
              <a:t>Expanded Coverage and Compatibility:</a:t>
            </a:r>
            <a:endParaRPr b="0" lang="en-IN" sz="1400" spc="-1" strike="noStrike">
              <a:solidFill>
                <a:srgbClr val="000000"/>
              </a:solidFill>
              <a:uFill>
                <a:solidFill>
                  <a:srgbClr val="ffffff"/>
                </a:solidFill>
              </a:uFill>
              <a:latin typeface="Arial"/>
            </a:endParaRPr>
          </a:p>
          <a:p>
            <a:pPr marL="343080" indent="-342720">
              <a:lnSpc>
                <a:spcPct val="110000"/>
              </a:lnSpc>
              <a:buClr>
                <a:srgbClr val="1cade4"/>
              </a:buClr>
              <a:buFont typeface="Noto Sans Symbols"/>
              <a:buChar char="◼"/>
            </a:pPr>
            <a:r>
              <a:rPr b="0" lang="en-IN" sz="1400" spc="-1" strike="noStrike">
                <a:solidFill>
                  <a:srgbClr val="3f3f3f"/>
                </a:solidFill>
                <a:uFill>
                  <a:solidFill>
                    <a:srgbClr val="ffffff"/>
                  </a:solidFill>
                </a:uFill>
                <a:latin typeface="Libre Franklin"/>
                <a:ea typeface="Libre Franklin"/>
              </a:rPr>
              <a:t>   </a:t>
            </a:r>
            <a:r>
              <a:rPr b="0" lang="en-IN" sz="1400" spc="-1" strike="noStrike">
                <a:solidFill>
                  <a:srgbClr val="3f3f3f"/>
                </a:solidFill>
                <a:uFill>
                  <a:solidFill>
                    <a:srgbClr val="ffffff"/>
                  </a:solidFill>
                </a:uFill>
                <a:latin typeface="Libre Franklin"/>
                <a:ea typeface="Libre Franklin"/>
              </a:rPr>
              <a:t>Extend the keylogger's support to multiple users and devices, enabling monitoring of diverse environments such as shared workspaces or family computers.</a:t>
            </a:r>
            <a:endParaRPr b="0" lang="en-IN" sz="1400" spc="-1" strike="noStrike">
              <a:solidFill>
                <a:srgbClr val="000000"/>
              </a:solidFill>
              <a:uFill>
                <a:solidFill>
                  <a:srgbClr val="ffffff"/>
                </a:solidFill>
              </a:uFill>
              <a:latin typeface="Arial"/>
            </a:endParaRPr>
          </a:p>
          <a:p>
            <a:pPr marL="343080" indent="-342720">
              <a:lnSpc>
                <a:spcPct val="110000"/>
              </a:lnSpc>
              <a:buClr>
                <a:srgbClr val="1cade4"/>
              </a:buClr>
              <a:buFont typeface="Noto Sans Symbols"/>
              <a:buChar char="◼"/>
            </a:pPr>
            <a:r>
              <a:rPr b="0" lang="en-IN" sz="1400" spc="-1" strike="noStrike">
                <a:solidFill>
                  <a:srgbClr val="3f3f3f"/>
                </a:solidFill>
                <a:uFill>
                  <a:solidFill>
                    <a:srgbClr val="ffffff"/>
                  </a:solidFill>
                </a:uFill>
                <a:latin typeface="Libre Franklin"/>
                <a:ea typeface="Libre Franklin"/>
              </a:rPr>
              <a:t>   </a:t>
            </a:r>
            <a:r>
              <a:rPr b="0" lang="en-IN" sz="1400" spc="-1" strike="noStrike">
                <a:solidFill>
                  <a:srgbClr val="3f3f3f"/>
                </a:solidFill>
                <a:uFill>
                  <a:solidFill>
                    <a:srgbClr val="ffffff"/>
                  </a:solidFill>
                </a:uFill>
                <a:latin typeface="Libre Franklin"/>
                <a:ea typeface="Libre Franklin"/>
              </a:rPr>
              <a:t>By ensuring compatibility with a wide range of devices and platforms, the keylogger can offer broader coverage and usability for various use cases.</a:t>
            </a:r>
            <a:endParaRPr b="0" lang="en-IN" sz="1400" spc="-1" strike="noStrike">
              <a:solidFill>
                <a:srgbClr val="000000"/>
              </a:solidFill>
              <a:uFill>
                <a:solidFill>
                  <a:srgbClr val="ffffff"/>
                </a:solidFill>
              </a:uFill>
              <a:latin typeface="Arial"/>
            </a:endParaRPr>
          </a:p>
          <a:p>
            <a:pPr marL="305280" indent="-205920">
              <a:lnSpc>
                <a:spcPct val="110000"/>
              </a:lnSpc>
            </a:pPr>
            <a:endParaRPr b="0" lang="en-IN" sz="1400" spc="-1" strike="noStrike">
              <a:solidFill>
                <a:srgbClr val="000000"/>
              </a:solidFill>
              <a:uFill>
                <a:solidFill>
                  <a:srgbClr val="ffffff"/>
                </a:solidFill>
              </a:uFill>
              <a:latin typeface="Arial"/>
            </a:endParaRPr>
          </a:p>
        </p:txBody>
      </p:sp>
      <p:sp>
        <p:nvSpPr>
          <p:cNvPr id="146" name="CustomShape 2"/>
          <p:cNvSpPr/>
          <p:nvPr/>
        </p:nvSpPr>
        <p:spPr>
          <a:xfrm>
            <a:off x="535680" y="844560"/>
            <a:ext cx="11029320" cy="529920"/>
          </a:xfrm>
          <a:prstGeom prst="rect">
            <a:avLst/>
          </a:prstGeom>
          <a:noFill/>
          <a:ln>
            <a:noFill/>
          </a:ln>
        </p:spPr>
        <p:style>
          <a:lnRef idx="0"/>
          <a:fillRef idx="0"/>
          <a:effectRef idx="0"/>
          <a:fontRef idx="minor"/>
        </p:style>
        <p:txBody>
          <a:bodyPr anchor="b"/>
          <a:p>
            <a:pPr>
              <a:lnSpc>
                <a:spcPct val="100000"/>
              </a:lnSpc>
            </a:pPr>
            <a:r>
              <a:rPr b="1" lang="en-IN" sz="4400" spc="-1" strike="noStrike">
                <a:solidFill>
                  <a:srgbClr val="1cade4"/>
                </a:solidFill>
                <a:uFill>
                  <a:solidFill>
                    <a:srgbClr val="ffffff"/>
                  </a:solidFill>
                </a:uFill>
                <a:latin typeface="Arial"/>
                <a:ea typeface="Arial"/>
              </a:rPr>
              <a:t>FUTURE SCOPE</a:t>
            </a:r>
            <a:endParaRPr b="0" lang="en-IN" sz="18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cp:revision>0</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