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2FF"/>
    <a:srgbClr val="984FAE"/>
    <a:srgbClr val="2A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BDC29-54B5-492B-B187-4A7EF349A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6CDD25-0038-4DEF-ABBB-0E4A43CCD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C0E9A2-4399-40F4-9E30-6782870C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CC58-89EF-497E-AABB-F6AFAF1012B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019586-141C-491F-93F4-515BF448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F47C91-50BB-4833-89DF-F19A3B56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041D-D42C-42EF-9229-CCC73819F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03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A5912-184D-422C-9B82-F3D6C86F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0DA8C4-3F19-4930-AD20-8C2D8404B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77752F-B808-4B9D-AD9E-BAB1BA4F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CC58-89EF-497E-AABB-F6AFAF1012B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B8976-CBB1-4F0B-BC61-D9FF7057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035D18-30AC-43EF-9629-05814456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041D-D42C-42EF-9229-CCC73819F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08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1DFCA7-0D59-468B-94FC-B741C3299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D24A3A-1030-4BE7-9446-54E5C51E2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CF87F-52C8-481A-9399-EE54EF1D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CC58-89EF-497E-AABB-F6AFAF1012B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AF7C2-B222-42E8-837D-5BB5A164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5838DA-B770-4610-AF66-A772620B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041D-D42C-42EF-9229-CCC73819F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51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402C2-29A3-4823-9F83-9D38B056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32DEBD-00E4-45DF-A124-5D2ED9DA7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34E350-9BF7-4C9E-8729-F1876FCF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CC58-89EF-497E-AABB-F6AFAF1012B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21FEF1-3D47-4D63-973A-9F92BAD6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5A49D-4FB4-4BCA-84AD-DA83E282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041D-D42C-42EF-9229-CCC73819F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38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052E3-B3E2-4466-9DCD-5E866AD4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A9D433-F1C1-4DF2-9F19-E1C104885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2BAEC3-46C9-4D54-B8F3-78D31594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CC58-89EF-497E-AABB-F6AFAF1012B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9F0948-1193-42D8-892A-AC7A8288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C21B4C-C579-40B1-9A8F-A6D45B46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041D-D42C-42EF-9229-CCC73819F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36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57DCD-3623-4169-83E7-AFF0AD24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8571F-4454-4A50-A60A-6A4ADA208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749743-EDDF-4B8F-BBA5-3B6735FD2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46A16B-1937-4EF6-B483-65B1A971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CC58-89EF-497E-AABB-F6AFAF1012B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368F7E-1168-419F-8D37-2B360384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6EDE4D-5DCC-4BEB-B1E3-C6796907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041D-D42C-42EF-9229-CCC73819F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87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EEC97-C2D2-4136-BC4C-649A2C5A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B4497F-2871-4CA8-962E-EF3DCF5FA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04BD56-402C-4CCB-B806-0AB5C089B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63ED4E-D8ED-4737-90DB-1548DDE97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9D5F5F-8283-411A-BD1B-CCEC24615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224F58-33D1-4F15-90E1-EDE1DAD6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CC58-89EF-497E-AABB-F6AFAF1012B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ACAF02-6756-455C-8852-0C8E3082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9016E6-2CAC-4F3F-87A6-60D19650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041D-D42C-42EF-9229-CCC73819F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58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303CF-083A-4507-9693-AC61D4A9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3660201-590D-4FE8-9730-DA8435CB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CC58-89EF-497E-AABB-F6AFAF1012B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69F030-2CB8-48A7-8F48-2993DA08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52D41D-7AC2-4284-BE93-EF9D2D38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041D-D42C-42EF-9229-CCC73819F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14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CD96A1-A555-4187-AC27-8A7844B4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CC58-89EF-497E-AABB-F6AFAF1012B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0276F7-9E6B-4861-BBAA-E0B94D36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1770D-56FD-4D50-A707-F7034C54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041D-D42C-42EF-9229-CCC73819F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25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5F1E4-F859-4D72-8897-129A8F34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5F51CE-2B83-416D-81A2-C7BBD28E9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8021CA-FDEA-4669-B2B4-91EDD0E28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A290DE-9D62-4936-9B3D-310EB2DB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CC58-89EF-497E-AABB-F6AFAF1012B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4B7D68-E0DA-4D50-83FF-5680205C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76AEEC-28CF-457E-B8A0-F6CD65DA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041D-D42C-42EF-9229-CCC73819F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31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B9E90-2A54-4FCA-9B9E-6E1BFCFF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BBB069-C38F-48BD-BF15-BDDACFE93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281816-A3FF-4B1E-9A26-7A4F2D19C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F7566C-88CC-43ED-BBE9-9DF40B50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CC58-89EF-497E-AABB-F6AFAF1012B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4F9AD2-E0B1-4FCE-AE65-59507478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F0202C-9015-4BE5-ACDC-B8752DC8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041D-D42C-42EF-9229-CCC73819F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95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81DB3B-EBD9-494C-81B1-48032A75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D4DE53-38F7-4075-8959-BFC373260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33FE1F-D5D8-45A0-8D52-107C92E25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BCC58-89EF-497E-AABB-F6AFAF1012B1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65E9EE-4C45-4F16-B36A-30CC73F4A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8B311C-B7F3-4F5D-90F5-1B2264409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041D-D42C-42EF-9229-CCC73819F5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25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Lets Play">
            <a:extLst>
              <a:ext uri="{FF2B5EF4-FFF2-40B4-BE49-F238E27FC236}">
                <a16:creationId xmlns:a16="http://schemas.microsoft.com/office/drawing/2014/main" id="{8DCAE8A8-770A-45B9-898E-BB848511A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01" y="1733627"/>
            <a:ext cx="2638173" cy="263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393764B-08AE-4664-8476-A849438F7D68}"/>
              </a:ext>
            </a:extLst>
          </p:cNvPr>
          <p:cNvSpPr txBox="1"/>
          <p:nvPr/>
        </p:nvSpPr>
        <p:spPr>
          <a:xfrm>
            <a:off x="3193774" y="2137284"/>
            <a:ext cx="79831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0" b="1" dirty="0">
                <a:latin typeface="MarkPro-Bold" panose="020B0804020101010102" pitchFamily="34" charset="0"/>
              </a:rPr>
              <a:t>Summoner’s 		</a:t>
            </a:r>
            <a:r>
              <a:rPr lang="pt-BR" sz="10000" b="1" dirty="0" err="1">
                <a:latin typeface="MarkPro-Bold" panose="020B0804020101010102" pitchFamily="34" charset="0"/>
              </a:rPr>
              <a:t>Guide</a:t>
            </a:r>
            <a:endParaRPr lang="pt-BR" sz="10000" b="1" dirty="0">
              <a:latin typeface="MarkPro-Bold" panose="020B0804020101010102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4F59B45-FF6B-4F18-BE47-A8EF60659971}"/>
              </a:ext>
            </a:extLst>
          </p:cNvPr>
          <p:cNvSpPr/>
          <p:nvPr/>
        </p:nvSpPr>
        <p:spPr>
          <a:xfrm>
            <a:off x="10100195" y="-1003998"/>
            <a:ext cx="3305908" cy="3024554"/>
          </a:xfrm>
          <a:prstGeom prst="ellipse">
            <a:avLst/>
          </a:prstGeom>
          <a:solidFill>
            <a:srgbClr val="984FAE"/>
          </a:solidFill>
          <a:ln>
            <a:solidFill>
              <a:srgbClr val="984F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C18A904-5776-4FA0-A851-F54063A0FF29}"/>
              </a:ext>
            </a:extLst>
          </p:cNvPr>
          <p:cNvSpPr/>
          <p:nvPr/>
        </p:nvSpPr>
        <p:spPr>
          <a:xfrm>
            <a:off x="-1890483" y="5307383"/>
            <a:ext cx="3305908" cy="3024554"/>
          </a:xfrm>
          <a:prstGeom prst="ellipse">
            <a:avLst/>
          </a:prstGeom>
          <a:solidFill>
            <a:srgbClr val="8C52FF"/>
          </a:solidFill>
          <a:ln>
            <a:solidFill>
              <a:srgbClr val="984F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404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ts Play">
            <a:extLst>
              <a:ext uri="{FF2B5EF4-FFF2-40B4-BE49-F238E27FC236}">
                <a16:creationId xmlns:a16="http://schemas.microsoft.com/office/drawing/2014/main" id="{2F2C012C-E0F3-4B9D-9DA8-720548686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208" y="6084298"/>
            <a:ext cx="773702" cy="77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0F2C8E3-4F09-4998-99C1-8883967B33C5}"/>
              </a:ext>
            </a:extLst>
          </p:cNvPr>
          <p:cNvSpPr/>
          <p:nvPr/>
        </p:nvSpPr>
        <p:spPr>
          <a:xfrm>
            <a:off x="2771335" y="351692"/>
            <a:ext cx="5598942" cy="675250"/>
          </a:xfrm>
          <a:prstGeom prst="roundRect">
            <a:avLst/>
          </a:prstGeom>
          <a:solidFill>
            <a:srgbClr val="984FAE"/>
          </a:solidFill>
          <a:ln>
            <a:solidFill>
              <a:srgbClr val="984F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MarkPro-Bold" panose="020B0804020101010102" pitchFamily="34" charset="0"/>
              </a:rPr>
              <a:t>IDENTIDADE VISUAL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0F3343A-3A6A-49CE-82C3-1DED81F42F0B}"/>
              </a:ext>
            </a:extLst>
          </p:cNvPr>
          <p:cNvSpPr/>
          <p:nvPr/>
        </p:nvSpPr>
        <p:spPr>
          <a:xfrm>
            <a:off x="10100195" y="-1003998"/>
            <a:ext cx="3305908" cy="3024554"/>
          </a:xfrm>
          <a:prstGeom prst="ellipse">
            <a:avLst/>
          </a:prstGeom>
          <a:solidFill>
            <a:srgbClr val="984FAE"/>
          </a:solidFill>
          <a:ln>
            <a:solidFill>
              <a:srgbClr val="984F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3368FDA-15D8-4906-8D6F-C8DF27E5756B}"/>
              </a:ext>
            </a:extLst>
          </p:cNvPr>
          <p:cNvSpPr/>
          <p:nvPr/>
        </p:nvSpPr>
        <p:spPr>
          <a:xfrm>
            <a:off x="-1890483" y="5307383"/>
            <a:ext cx="3305908" cy="3024554"/>
          </a:xfrm>
          <a:prstGeom prst="ellipse">
            <a:avLst/>
          </a:prstGeom>
          <a:solidFill>
            <a:srgbClr val="8C52FF"/>
          </a:solidFill>
          <a:ln>
            <a:solidFill>
              <a:srgbClr val="984F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30" name="Picture 6" descr="Caster minion | League of Legends Wiki | Fandom">
            <a:extLst>
              <a:ext uri="{FF2B5EF4-FFF2-40B4-BE49-F238E27FC236}">
                <a16:creationId xmlns:a16="http://schemas.microsoft.com/office/drawing/2014/main" id="{B52911CB-152E-41AB-B011-004572B9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8" y="1378423"/>
            <a:ext cx="2208949" cy="254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elee minion | League of Legends Wiki | Fandom">
            <a:extLst>
              <a:ext uri="{FF2B5EF4-FFF2-40B4-BE49-F238E27FC236}">
                <a16:creationId xmlns:a16="http://schemas.microsoft.com/office/drawing/2014/main" id="{5717D871-1DC4-4FAE-8F8B-1D2AA20D1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758" y="939300"/>
            <a:ext cx="3130274" cy="298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9686700-9F39-4E1C-9BCE-2C10A303B480}"/>
              </a:ext>
            </a:extLst>
          </p:cNvPr>
          <p:cNvCxnSpPr>
            <a:cxnSpLocks/>
          </p:cNvCxnSpPr>
          <p:nvPr/>
        </p:nvCxnSpPr>
        <p:spPr>
          <a:xfrm>
            <a:off x="3466531" y="3928421"/>
            <a:ext cx="577576" cy="1203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EEA8781-C27D-4668-9382-EAB490789C63}"/>
              </a:ext>
            </a:extLst>
          </p:cNvPr>
          <p:cNvCxnSpPr>
            <a:cxnSpLocks/>
          </p:cNvCxnSpPr>
          <p:nvPr/>
        </p:nvCxnSpPr>
        <p:spPr>
          <a:xfrm flipH="1">
            <a:off x="7438030" y="3766782"/>
            <a:ext cx="1064525" cy="1364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BFAA559-F4D9-47DA-988E-12E18207F99C}"/>
              </a:ext>
            </a:extLst>
          </p:cNvPr>
          <p:cNvCxnSpPr>
            <a:cxnSpLocks/>
          </p:cNvCxnSpPr>
          <p:nvPr/>
        </p:nvCxnSpPr>
        <p:spPr>
          <a:xfrm flipH="1">
            <a:off x="4044107" y="5131558"/>
            <a:ext cx="855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E97AAF58-E9B3-4492-9698-FC9B910A9D15}"/>
              </a:ext>
            </a:extLst>
          </p:cNvPr>
          <p:cNvCxnSpPr>
            <a:cxnSpLocks/>
          </p:cNvCxnSpPr>
          <p:nvPr/>
        </p:nvCxnSpPr>
        <p:spPr>
          <a:xfrm flipH="1">
            <a:off x="6582758" y="5133833"/>
            <a:ext cx="8552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78D125AC-D705-4011-88AB-91E355470861}"/>
              </a:ext>
            </a:extLst>
          </p:cNvPr>
          <p:cNvSpPr/>
          <p:nvPr/>
        </p:nvSpPr>
        <p:spPr>
          <a:xfrm>
            <a:off x="4927538" y="4203510"/>
            <a:ext cx="1610436" cy="1640693"/>
          </a:xfrm>
          <a:prstGeom prst="ellipse">
            <a:avLst/>
          </a:prstGeom>
          <a:solidFill>
            <a:srgbClr val="984FAE"/>
          </a:solidFill>
          <a:ln>
            <a:solidFill>
              <a:srgbClr val="984F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Picture 2" descr="Lets Play">
            <a:extLst>
              <a:ext uri="{FF2B5EF4-FFF2-40B4-BE49-F238E27FC236}">
                <a16:creationId xmlns:a16="http://schemas.microsoft.com/office/drawing/2014/main" id="{D0AB60E9-EFAF-4162-AC29-567CC7BA6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521" y="4356621"/>
            <a:ext cx="1334469" cy="133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56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ts Play">
            <a:extLst>
              <a:ext uri="{FF2B5EF4-FFF2-40B4-BE49-F238E27FC236}">
                <a16:creationId xmlns:a16="http://schemas.microsoft.com/office/drawing/2014/main" id="{2F2C012C-E0F3-4B9D-9DA8-720548686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208" y="6084298"/>
            <a:ext cx="773702" cy="77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0F2C8E3-4F09-4998-99C1-8883967B33C5}"/>
              </a:ext>
            </a:extLst>
          </p:cNvPr>
          <p:cNvSpPr/>
          <p:nvPr/>
        </p:nvSpPr>
        <p:spPr>
          <a:xfrm>
            <a:off x="2771335" y="351692"/>
            <a:ext cx="5598942" cy="675250"/>
          </a:xfrm>
          <a:prstGeom prst="roundRect">
            <a:avLst/>
          </a:prstGeom>
          <a:solidFill>
            <a:srgbClr val="984FAE"/>
          </a:solidFill>
          <a:ln>
            <a:solidFill>
              <a:srgbClr val="984F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MarkPro-Bold" panose="020B0804020101010102" pitchFamily="34" charset="0"/>
              </a:rPr>
              <a:t>CONTEXTUALIZAÇÃO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0F3343A-3A6A-49CE-82C3-1DED81F42F0B}"/>
              </a:ext>
            </a:extLst>
          </p:cNvPr>
          <p:cNvSpPr/>
          <p:nvPr/>
        </p:nvSpPr>
        <p:spPr>
          <a:xfrm>
            <a:off x="10100195" y="-1003998"/>
            <a:ext cx="3305908" cy="3024554"/>
          </a:xfrm>
          <a:prstGeom prst="ellipse">
            <a:avLst/>
          </a:prstGeom>
          <a:solidFill>
            <a:srgbClr val="984FAE"/>
          </a:solidFill>
          <a:ln>
            <a:solidFill>
              <a:srgbClr val="984F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3368FDA-15D8-4906-8D6F-C8DF27E5756B}"/>
              </a:ext>
            </a:extLst>
          </p:cNvPr>
          <p:cNvSpPr/>
          <p:nvPr/>
        </p:nvSpPr>
        <p:spPr>
          <a:xfrm>
            <a:off x="-1890483" y="5307383"/>
            <a:ext cx="3305908" cy="3024554"/>
          </a:xfrm>
          <a:prstGeom prst="ellipse">
            <a:avLst/>
          </a:prstGeom>
          <a:solidFill>
            <a:srgbClr val="8C52FF"/>
          </a:solidFill>
          <a:ln>
            <a:solidFill>
              <a:srgbClr val="984F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0" name="Picture 2" descr="Search History Icons - Download Free Vector Icons | Noun Project">
            <a:extLst>
              <a:ext uri="{FF2B5EF4-FFF2-40B4-BE49-F238E27FC236}">
                <a16:creationId xmlns:a16="http://schemas.microsoft.com/office/drawing/2014/main" id="{BB564CFD-DB51-4169-82D4-A5A2DF370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249" y="1356367"/>
            <a:ext cx="2678671" cy="267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eague of Legends | League of Legends Wiki | Fandom">
            <a:extLst>
              <a:ext uri="{FF2B5EF4-FFF2-40B4-BE49-F238E27FC236}">
                <a16:creationId xmlns:a16="http://schemas.microsoft.com/office/drawing/2014/main" id="{6C3D6431-BE61-4C7F-92B0-B205DE1AB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714" y="143596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xploratory analysis - Free business and finance icons">
            <a:extLst>
              <a:ext uri="{FF2B5EF4-FFF2-40B4-BE49-F238E27FC236}">
                <a16:creationId xmlns:a16="http://schemas.microsoft.com/office/drawing/2014/main" id="{2276C4EF-0D2B-4F7A-BB20-B0DD97D01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93" y="34290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01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, Esquemático&#10;&#10;Descrição gerada automaticamente">
            <a:extLst>
              <a:ext uri="{FF2B5EF4-FFF2-40B4-BE49-F238E27FC236}">
                <a16:creationId xmlns:a16="http://schemas.microsoft.com/office/drawing/2014/main" id="{7EA5538D-40FE-42F7-958B-135ACBB75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37" y="917168"/>
            <a:ext cx="7059835" cy="5736116"/>
          </a:xfrm>
          <a:prstGeom prst="rect">
            <a:avLst/>
          </a:prstGeom>
        </p:spPr>
      </p:pic>
      <p:pic>
        <p:nvPicPr>
          <p:cNvPr id="1026" name="Picture 2" descr="Lets Play">
            <a:extLst>
              <a:ext uri="{FF2B5EF4-FFF2-40B4-BE49-F238E27FC236}">
                <a16:creationId xmlns:a16="http://schemas.microsoft.com/office/drawing/2014/main" id="{2F2C012C-E0F3-4B9D-9DA8-720548686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208" y="6084298"/>
            <a:ext cx="773702" cy="77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0F2C8E3-4F09-4998-99C1-8883967B33C5}"/>
              </a:ext>
            </a:extLst>
          </p:cNvPr>
          <p:cNvSpPr/>
          <p:nvPr/>
        </p:nvSpPr>
        <p:spPr>
          <a:xfrm>
            <a:off x="2771335" y="351692"/>
            <a:ext cx="6072414" cy="675250"/>
          </a:xfrm>
          <a:prstGeom prst="roundRect">
            <a:avLst/>
          </a:prstGeom>
          <a:solidFill>
            <a:srgbClr val="984FAE"/>
          </a:solidFill>
          <a:ln>
            <a:solidFill>
              <a:srgbClr val="984F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MarkPro-Bold" panose="020B0804020101010102" pitchFamily="34" charset="0"/>
              </a:rPr>
              <a:t>DIAGRAMA – HIGH LEVEL DESIGN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0F3343A-3A6A-49CE-82C3-1DED81F42F0B}"/>
              </a:ext>
            </a:extLst>
          </p:cNvPr>
          <p:cNvSpPr/>
          <p:nvPr/>
        </p:nvSpPr>
        <p:spPr>
          <a:xfrm>
            <a:off x="10100195" y="-1003998"/>
            <a:ext cx="3305908" cy="3024554"/>
          </a:xfrm>
          <a:prstGeom prst="ellipse">
            <a:avLst/>
          </a:prstGeom>
          <a:solidFill>
            <a:srgbClr val="984FAE"/>
          </a:solidFill>
          <a:ln>
            <a:solidFill>
              <a:srgbClr val="984F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3368FDA-15D8-4906-8D6F-C8DF27E5756B}"/>
              </a:ext>
            </a:extLst>
          </p:cNvPr>
          <p:cNvSpPr/>
          <p:nvPr/>
        </p:nvSpPr>
        <p:spPr>
          <a:xfrm>
            <a:off x="-1890483" y="5307383"/>
            <a:ext cx="3305908" cy="3024554"/>
          </a:xfrm>
          <a:prstGeom prst="ellipse">
            <a:avLst/>
          </a:prstGeom>
          <a:solidFill>
            <a:srgbClr val="8C52FF"/>
          </a:solidFill>
          <a:ln>
            <a:solidFill>
              <a:srgbClr val="984F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733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ts Play">
            <a:extLst>
              <a:ext uri="{FF2B5EF4-FFF2-40B4-BE49-F238E27FC236}">
                <a16:creationId xmlns:a16="http://schemas.microsoft.com/office/drawing/2014/main" id="{2F2C012C-E0F3-4B9D-9DA8-720548686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208" y="6084298"/>
            <a:ext cx="773702" cy="77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0F2C8E3-4F09-4998-99C1-8883967B33C5}"/>
              </a:ext>
            </a:extLst>
          </p:cNvPr>
          <p:cNvSpPr/>
          <p:nvPr/>
        </p:nvSpPr>
        <p:spPr>
          <a:xfrm>
            <a:off x="2771335" y="351692"/>
            <a:ext cx="6072414" cy="675250"/>
          </a:xfrm>
          <a:prstGeom prst="roundRect">
            <a:avLst/>
          </a:prstGeom>
          <a:solidFill>
            <a:srgbClr val="984FAE"/>
          </a:solidFill>
          <a:ln>
            <a:solidFill>
              <a:srgbClr val="984F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MarkPro-Bold" panose="020B0804020101010102" pitchFamily="34" charset="0"/>
              </a:rPr>
              <a:t>DIAGRAMA – LOW LEVEL DESIGN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0F3343A-3A6A-49CE-82C3-1DED81F42F0B}"/>
              </a:ext>
            </a:extLst>
          </p:cNvPr>
          <p:cNvSpPr/>
          <p:nvPr/>
        </p:nvSpPr>
        <p:spPr>
          <a:xfrm>
            <a:off x="10100195" y="-1003998"/>
            <a:ext cx="3305908" cy="3024554"/>
          </a:xfrm>
          <a:prstGeom prst="ellipse">
            <a:avLst/>
          </a:prstGeom>
          <a:solidFill>
            <a:srgbClr val="984FAE"/>
          </a:solidFill>
          <a:ln>
            <a:solidFill>
              <a:srgbClr val="984F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3368FDA-15D8-4906-8D6F-C8DF27E5756B}"/>
              </a:ext>
            </a:extLst>
          </p:cNvPr>
          <p:cNvSpPr/>
          <p:nvPr/>
        </p:nvSpPr>
        <p:spPr>
          <a:xfrm>
            <a:off x="-1890483" y="5307383"/>
            <a:ext cx="3305908" cy="3024554"/>
          </a:xfrm>
          <a:prstGeom prst="ellipse">
            <a:avLst/>
          </a:prstGeom>
          <a:solidFill>
            <a:srgbClr val="8C52FF"/>
          </a:solidFill>
          <a:ln>
            <a:solidFill>
              <a:srgbClr val="984F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E8E241A-F684-4AE3-86A6-EC398FBFA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638" y="1238293"/>
            <a:ext cx="6667807" cy="54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ipefy raises $45 million for process pipeline management software |  VentureBeat">
            <a:extLst>
              <a:ext uri="{FF2B5EF4-FFF2-40B4-BE49-F238E27FC236}">
                <a16:creationId xmlns:a16="http://schemas.microsoft.com/office/drawing/2014/main" id="{DE267413-509F-43B9-B43A-FE0A0531A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314" y="1979945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ets Play">
            <a:extLst>
              <a:ext uri="{FF2B5EF4-FFF2-40B4-BE49-F238E27FC236}">
                <a16:creationId xmlns:a16="http://schemas.microsoft.com/office/drawing/2014/main" id="{2F2C012C-E0F3-4B9D-9DA8-720548686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208" y="6084298"/>
            <a:ext cx="773702" cy="77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0F2C8E3-4F09-4998-99C1-8883967B33C5}"/>
              </a:ext>
            </a:extLst>
          </p:cNvPr>
          <p:cNvSpPr/>
          <p:nvPr/>
        </p:nvSpPr>
        <p:spPr>
          <a:xfrm>
            <a:off x="2771335" y="351692"/>
            <a:ext cx="6072414" cy="675250"/>
          </a:xfrm>
          <a:prstGeom prst="roundRect">
            <a:avLst/>
          </a:prstGeom>
          <a:solidFill>
            <a:srgbClr val="984FAE"/>
          </a:solidFill>
          <a:ln>
            <a:solidFill>
              <a:srgbClr val="984F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MarkPro-Bold" panose="020B0804020101010102" pitchFamily="34" charset="0"/>
              </a:rPr>
              <a:t>Back-Log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0F3343A-3A6A-49CE-82C3-1DED81F42F0B}"/>
              </a:ext>
            </a:extLst>
          </p:cNvPr>
          <p:cNvSpPr/>
          <p:nvPr/>
        </p:nvSpPr>
        <p:spPr>
          <a:xfrm>
            <a:off x="10100195" y="-1003998"/>
            <a:ext cx="3305908" cy="3024554"/>
          </a:xfrm>
          <a:prstGeom prst="ellipse">
            <a:avLst/>
          </a:prstGeom>
          <a:solidFill>
            <a:srgbClr val="984FAE"/>
          </a:solidFill>
          <a:ln>
            <a:solidFill>
              <a:srgbClr val="984F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3368FDA-15D8-4906-8D6F-C8DF27E5756B}"/>
              </a:ext>
            </a:extLst>
          </p:cNvPr>
          <p:cNvSpPr/>
          <p:nvPr/>
        </p:nvSpPr>
        <p:spPr>
          <a:xfrm>
            <a:off x="-1890483" y="5307383"/>
            <a:ext cx="3305908" cy="3024554"/>
          </a:xfrm>
          <a:prstGeom prst="ellipse">
            <a:avLst/>
          </a:prstGeom>
          <a:solidFill>
            <a:srgbClr val="8C52FF"/>
          </a:solidFill>
          <a:ln>
            <a:solidFill>
              <a:srgbClr val="984F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FC4E0-B29F-4674-A861-920BA6C72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86" y="2238232"/>
            <a:ext cx="3185072" cy="353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28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ts Play">
            <a:extLst>
              <a:ext uri="{FF2B5EF4-FFF2-40B4-BE49-F238E27FC236}">
                <a16:creationId xmlns:a16="http://schemas.microsoft.com/office/drawing/2014/main" id="{2F2C012C-E0F3-4B9D-9DA8-720548686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208" y="6084298"/>
            <a:ext cx="773702" cy="77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0F2C8E3-4F09-4998-99C1-8883967B33C5}"/>
              </a:ext>
            </a:extLst>
          </p:cNvPr>
          <p:cNvSpPr/>
          <p:nvPr/>
        </p:nvSpPr>
        <p:spPr>
          <a:xfrm>
            <a:off x="2784983" y="3091375"/>
            <a:ext cx="6072414" cy="675250"/>
          </a:xfrm>
          <a:prstGeom prst="roundRect">
            <a:avLst/>
          </a:prstGeom>
          <a:solidFill>
            <a:srgbClr val="984FAE"/>
          </a:solidFill>
          <a:ln>
            <a:solidFill>
              <a:srgbClr val="984F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MarkPro-Bold" panose="020B0804020101010102" pitchFamily="34" charset="0"/>
              </a:rPr>
              <a:t>Agradecimentos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0F3343A-3A6A-49CE-82C3-1DED81F42F0B}"/>
              </a:ext>
            </a:extLst>
          </p:cNvPr>
          <p:cNvSpPr/>
          <p:nvPr/>
        </p:nvSpPr>
        <p:spPr>
          <a:xfrm>
            <a:off x="10100195" y="-1003998"/>
            <a:ext cx="3305908" cy="3024554"/>
          </a:xfrm>
          <a:prstGeom prst="ellipse">
            <a:avLst/>
          </a:prstGeom>
          <a:solidFill>
            <a:srgbClr val="984FAE"/>
          </a:solidFill>
          <a:ln>
            <a:solidFill>
              <a:srgbClr val="984F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3368FDA-15D8-4906-8D6F-C8DF27E5756B}"/>
              </a:ext>
            </a:extLst>
          </p:cNvPr>
          <p:cNvSpPr/>
          <p:nvPr/>
        </p:nvSpPr>
        <p:spPr>
          <a:xfrm>
            <a:off x="-1890483" y="5307383"/>
            <a:ext cx="3305908" cy="3024554"/>
          </a:xfrm>
          <a:prstGeom prst="ellipse">
            <a:avLst/>
          </a:prstGeom>
          <a:solidFill>
            <a:srgbClr val="8C52FF"/>
          </a:solidFill>
          <a:ln>
            <a:solidFill>
              <a:srgbClr val="984F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343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MarkPro-Bold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GIOVANNA DE MELO VALENTIN .</dc:creator>
  <cp:lastModifiedBy>GUSTAVO MANOCCHIO .</cp:lastModifiedBy>
  <cp:revision>11</cp:revision>
  <dcterms:created xsi:type="dcterms:W3CDTF">2021-05-31T18:53:48Z</dcterms:created>
  <dcterms:modified xsi:type="dcterms:W3CDTF">2021-05-31T23:28:24Z</dcterms:modified>
</cp:coreProperties>
</file>