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438952" y="2544618"/>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Manodhini</a:t>
            </a:r>
            <a:r>
              <a:rPr lang="en-IN" sz="2400" dirty="0">
                <a:latin typeface="Times New Roman" panose="02020603050405020304" pitchFamily="18" charset="0"/>
                <a:cs typeface="Times New Roman" panose="02020603050405020304" pitchFamily="18" charset="0"/>
              </a:rPr>
              <a:t>. 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REGISTERNO:asunm1475312214</a:t>
            </a:r>
            <a:r>
              <a:rPr lang="en-IN" sz="2400" dirty="0">
                <a:latin typeface="Times New Roman" panose="02020603050405020304" pitchFamily="18" charset="0"/>
                <a:cs typeface="Times New Roman" panose="02020603050405020304" pitchFamily="18" charset="0"/>
              </a:rPr>
              <a:t>785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general)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COLLEGE:SRI KANYAKA PARAMESWARI ARTS AND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009BF668-20CB-220E-324F-650EFE42D657}"/>
              </a:ext>
            </a:extLst>
          </p:cNvPr>
          <p:cNvPicPr>
            <a:picLocks noChangeAspect="1"/>
          </p:cNvPicPr>
          <p:nvPr/>
        </p:nvPicPr>
        <p:blipFill>
          <a:blip r:embed="rId2"/>
          <a:stretch>
            <a:fillRect/>
          </a:stretch>
        </p:blipFill>
        <p:spPr>
          <a:xfrm>
            <a:off x="3238500" y="2003987"/>
            <a:ext cx="5715000" cy="353377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manoharankalai0@gmail.com</cp:lastModifiedBy>
  <cp:revision>32</cp:revision>
  <dcterms:created xsi:type="dcterms:W3CDTF">2024-08-21T00:32:52Z</dcterms:created>
  <dcterms:modified xsi:type="dcterms:W3CDTF">2024-09-27T11:10:43Z</dcterms:modified>
</cp:coreProperties>
</file>