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24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9121-34FB-CB47-A55A-E6600A76C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414913"/>
            <a:ext cx="8361229" cy="3610757"/>
          </a:xfrm>
        </p:spPr>
        <p:txBody>
          <a:bodyPr/>
          <a:lstStyle/>
          <a:p>
            <a:pPr algn="l"/>
            <a:r>
              <a:rPr lang="en-IN" sz="8800" b="1" dirty="0">
                <a:latin typeface="Berlin Sans FB" panose="020E0602020502020306" pitchFamily="34" charset="0"/>
                <a:cs typeface="Aharoni" panose="020F0502020204030204" pitchFamily="2" charset="-79"/>
              </a:rPr>
              <a:t>E</a:t>
            </a:r>
            <a:r>
              <a:rPr lang="en-IN" sz="8000" dirty="0">
                <a:latin typeface="Berlin Sans FB" panose="020E0602020502020306" pitchFamily="34" charset="0"/>
                <a:cs typeface="Aharoni" panose="020F0502020204030204" pitchFamily="2" charset="-79"/>
              </a:rPr>
              <a:t>lasticsearch </a:t>
            </a:r>
            <a:r>
              <a:rPr lang="en-IN" sz="8800" b="1" dirty="0">
                <a:latin typeface="Berlin Sans FB" panose="020E0602020502020306" pitchFamily="34" charset="0"/>
                <a:cs typeface="Aharoni" panose="020F0502020204030204" pitchFamily="2" charset="-79"/>
              </a:rPr>
              <a:t>L</a:t>
            </a:r>
            <a:r>
              <a:rPr lang="en-IN" sz="8000" dirty="0">
                <a:latin typeface="Berlin Sans FB" panose="020E0602020502020306" pitchFamily="34" charset="0"/>
                <a:cs typeface="Aharoni" panose="020F0502020204030204" pitchFamily="2" charset="-79"/>
              </a:rPr>
              <a:t>ogstash</a:t>
            </a:r>
            <a:br>
              <a:rPr lang="en-IN" sz="8000" dirty="0">
                <a:latin typeface="Berlin Sans FB" panose="020E0602020502020306" pitchFamily="34" charset="0"/>
                <a:cs typeface="Aharoni" panose="020F0502020204030204" pitchFamily="2" charset="-79"/>
              </a:rPr>
            </a:br>
            <a:r>
              <a:rPr lang="en-IN" sz="8800" b="1" dirty="0">
                <a:latin typeface="Berlin Sans FB" panose="020E0602020502020306" pitchFamily="34" charset="0"/>
                <a:cs typeface="Aharoni" panose="020F0502020204030204" pitchFamily="2" charset="-79"/>
              </a:rPr>
              <a:t>K</a:t>
            </a:r>
            <a:r>
              <a:rPr lang="en-IN" sz="8000" dirty="0">
                <a:latin typeface="Berlin Sans FB" panose="020E0602020502020306" pitchFamily="34" charset="0"/>
                <a:cs typeface="Aharoni" panose="020F0502020204030204" pitchFamily="2" charset="-79"/>
              </a:rPr>
              <a:t>ibana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9C537-0802-5707-CC01-CF272BBE9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5127353"/>
            <a:ext cx="6831673" cy="1086237"/>
          </a:xfrm>
        </p:spPr>
        <p:txBody>
          <a:bodyPr/>
          <a:lstStyle/>
          <a:p>
            <a:pPr algn="r"/>
            <a:r>
              <a:rPr lang="en-IN" dirty="0"/>
              <a:t>By </a:t>
            </a:r>
            <a:r>
              <a:rPr lang="en-IN" dirty="0" err="1"/>
              <a:t>manoej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2681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FFDA-F5C1-C3AA-F21E-2B081E0D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ELK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62B31B-ECCA-5F27-CEB9-DB727F92D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694" y="1629879"/>
            <a:ext cx="1090863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ELK Stack consists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Elasticsearch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Logstash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Kibana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three open-source products for searching, analyzing, and visualizing log data in real-time.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Elasticsearch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distributed search and analytics engine for large datasets.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Logstash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data processing pipeline that collects, filters, and forwards data.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Kibana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visualization tool to explore and visualize data in Elasticsearch.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streamline data logging, analysis, and monitoring for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3870673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1C8F-6213-D200-89B3-159404C3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4000"/>
            <a:ext cx="9601200" cy="1485900"/>
          </a:xfrm>
        </p:spPr>
        <p:txBody>
          <a:bodyPr/>
          <a:lstStyle/>
          <a:p>
            <a:r>
              <a:rPr lang="en-IN" dirty="0"/>
              <a:t>Elasticsearch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EF1ED9-2E67-8465-8116-010F102F02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5200" y="1075884"/>
            <a:ext cx="109982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Elasticsearch is a search engine based on the Lucene library, known for its full-text search capabilities and speed.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log and event data monitoring.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Full-text search for large datasets.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analytics for data-heavy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 and speed.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reliable for distributed environments.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Memory-intensive; requires tuning for optimal performance.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security features in open-source versions.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43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1C8F-6213-D200-89B3-159404C3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4000"/>
            <a:ext cx="9601200" cy="1485900"/>
          </a:xfrm>
        </p:spPr>
        <p:txBody>
          <a:bodyPr/>
          <a:lstStyle/>
          <a:p>
            <a:r>
              <a:rPr lang="en-IN" dirty="0"/>
              <a:t>Logstash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C5A83AD-2331-A3E0-C69D-E33E25424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1400" y="1075885"/>
            <a:ext cx="108712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Logstash is a server-side data ingestion tool that processes and transforms data before indexing it into Elasticsearch.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Collecting and parsing logs from different sources.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enrichment and transformation.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 management for data integrity and resilience.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input, filter, and output plugins.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data from diverse sources with transformation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add latency to data processing.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Resource-heavy with higher memory and CPU usage.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188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1C8F-6213-D200-89B3-159404C3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4000"/>
            <a:ext cx="9601200" cy="1485900"/>
          </a:xfrm>
        </p:spPr>
        <p:txBody>
          <a:bodyPr/>
          <a:lstStyle/>
          <a:p>
            <a:r>
              <a:rPr lang="en-IN" dirty="0"/>
              <a:t>Kibana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D1FAEA-21EF-C769-896B-B540CCB70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1400" y="1075885"/>
            <a:ext cx="10896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Kibana is a data visualization and exploration tool, helping users create dashboards and analyze data stored in Elasticsearch.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 with dynamic dashboards.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visualizations for trend analysis.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for detailed insights.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with customizable dashboards.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Powerful visualization options.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query language support for advanced analytics.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on Elasticsearch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061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1C8F-6213-D200-89B3-159404C3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4000"/>
            <a:ext cx="10591800" cy="1485900"/>
          </a:xfrm>
        </p:spPr>
        <p:txBody>
          <a:bodyPr/>
          <a:lstStyle/>
          <a:p>
            <a:r>
              <a:rPr lang="en-US" dirty="0"/>
              <a:t>Integrating ELK with React and TypeScript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D9A33C-A26D-6CD6-66A0-1FA72B16E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075883"/>
            <a:ext cx="10896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 with TypeScript can build customized interfaces to interact with ELK data, enhancing front-end user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Using React with ELK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Safety with TypeScript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Improves code quality and catches errors during development.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React’s Dynamic Rendering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real-time updates from Elasticsearch to the UI.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custom filters and visualizations specific to user needs.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Optimizing API calls to Elasticsearch.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libraries like Redux to handle real-time data flow.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539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1C8F-6213-D200-89B3-159404C3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4000"/>
            <a:ext cx="10591800" cy="1485900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878622-7561-D45D-066C-AEE86EF74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1400" y="1147783"/>
            <a:ext cx="10922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Recap of ELK Benefits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Quick and scalable data indexing and searching.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Flexible log data handling and visualization.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Enhanced system observability.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Resource-Intensive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significant hardware resources.</a:t>
            </a: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Setup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challenging to configure and maintain.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922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{CEA2F773-18B9-4017-93BB-E43123C88D33}tf10001105</Template>
  <TotalTime>46</TotalTime>
  <Words>472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Berlin Sans FB</vt:lpstr>
      <vt:lpstr>Franklin Gothic Book</vt:lpstr>
      <vt:lpstr>Crop</vt:lpstr>
      <vt:lpstr>Elasticsearch Logstash Kibana</vt:lpstr>
      <vt:lpstr>Introduction to ELK Stack</vt:lpstr>
      <vt:lpstr>Elasticsearch</vt:lpstr>
      <vt:lpstr>Logstash</vt:lpstr>
      <vt:lpstr>Kibana</vt:lpstr>
      <vt:lpstr>Integrating ELK with React and TypeScript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Logstash Kibana</dc:title>
  <dc:creator>visweshvar.ust@gmail.com</dc:creator>
  <cp:lastModifiedBy>visweshvar.ust@gmail.com</cp:lastModifiedBy>
  <cp:revision>2</cp:revision>
  <dcterms:created xsi:type="dcterms:W3CDTF">2024-10-28T16:48:27Z</dcterms:created>
  <dcterms:modified xsi:type="dcterms:W3CDTF">2024-10-28T17:35:00Z</dcterms:modified>
</cp:coreProperties>
</file>