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Century Gothic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italic.fntdata"/><Relationship Id="rId10" Type="http://schemas.openxmlformats.org/officeDocument/2006/relationships/font" Target="fonts/CenturyGothic-bold.fntdata"/><Relationship Id="rId12" Type="http://schemas.openxmlformats.org/officeDocument/2006/relationships/font" Target="fonts/CenturyGothic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CenturyGothic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fd80b25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11fd80b252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5ff7c471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135ff7c4712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5ff7c471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135ff7c4712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65520" y="95760"/>
            <a:ext cx="845280" cy="3794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denilsonbonatti/linux-site-dio/archive/refs/heads/main.zi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529375" y="951950"/>
            <a:ext cx="8416500" cy="19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</a:t>
            </a: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nfraestrutura como código</a:t>
            </a: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 b="1" sz="40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Script de provisionamento de um servidor web (apache) 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608075" y="3133325"/>
            <a:ext cx="377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Denilson Bonatti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 Lead - DIO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é?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540000" y="3196440"/>
            <a:ext cx="81000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3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615250" y="1910050"/>
            <a:ext cx="7410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Infraestrutura como código (IaC) é o gerenciamento e provisionamento da infraestrutura por meio de códigos, em vez de processos manuais.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Com a IaC, são criados arquivos de configuração que incluem as especificações da sua infraestrutura, facilitando a edição e a distribuição de configurações. Ela também assegura o provisionamento do mesmo ambiente todas as vezes. </a:t>
            </a:r>
            <a:endParaRPr sz="1800"/>
          </a:p>
        </p:txBody>
      </p:sp>
      <p:sp>
        <p:nvSpPr>
          <p:cNvPr id="70" name="Google Shape;70;p15"/>
          <p:cNvSpPr txBox="1"/>
          <p:nvPr/>
        </p:nvSpPr>
        <p:spPr>
          <a:xfrm>
            <a:off x="651375" y="4656850"/>
            <a:ext cx="399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Fonte: Red Hat - https://www.redhat.com/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Controle de versão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540000" y="3196440"/>
            <a:ext cx="81000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3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615250" y="2138975"/>
            <a:ext cx="74100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O controle de versão é uma parte importante da IaC. Os arquivos de configuração devem pertencer à fonte como qualquer outro código-fonte de software. Ao implantar a infraestrutura como código, também é possível separá-la em módulos, que podem ser combinados de diferentes maneiras por meio da automação.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Definições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540000" y="3196440"/>
            <a:ext cx="81000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3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608100" y="1645375"/>
            <a:ext cx="74100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Restaurar o snapshot criado anteriormente no virtualbox;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Atualizar o servidor;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Instalar o apache2;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Instalar o unzip;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Baixar a aplicação disponível no endereço </a:t>
            </a:r>
            <a:r>
              <a:rPr lang="en-US" sz="1700" u="sng">
                <a:solidFill>
                  <a:schemeClr val="hlink"/>
                </a:solidFill>
                <a:hlinkClick r:id="rId3"/>
              </a:rPr>
              <a:t>https://github.com/denilsonbonatti/linux-site-dio/archive/refs/heads/main.zip</a:t>
            </a:r>
            <a:r>
              <a:rPr lang="en-US" sz="1700"/>
              <a:t> no diretório </a:t>
            </a:r>
            <a:r>
              <a:rPr b="1" lang="en-US" sz="1700"/>
              <a:t>/tmp</a:t>
            </a:r>
            <a:r>
              <a:rPr lang="en-US" sz="1700"/>
              <a:t>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Copiar os arquivos da aplicação no diretório padrão do apache;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Subir arquivo de script para um repositório no GitHub.</a:t>
            </a:r>
            <a:endParaRPr sz="17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