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Bare Metal = Núvem privada ou Data Center</a:t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1e5c358c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131e5c358c1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3c7c3754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133c7c3754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3c7c3754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133c7c37548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3c7c3754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133c7c37548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36d54942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Bare Metal = Núvem privada ou Data Center</a:t>
            </a:r>
            <a:endParaRPr/>
          </a:p>
        </p:txBody>
      </p:sp>
      <p:sp>
        <p:nvSpPr>
          <p:cNvPr id="90" name="Google Shape;90;g1236d54942c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1e5c358c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Bare Metal = Núvem privada ou Data Center</a:t>
            </a:r>
            <a:endParaRPr/>
          </a:p>
        </p:txBody>
      </p:sp>
      <p:sp>
        <p:nvSpPr>
          <p:cNvPr id="99" name="Google Shape;99;g131e5c358c1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1e5c358c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Bare Metal = Núvem privada ou Data Center</a:t>
            </a:r>
            <a:endParaRPr/>
          </a:p>
        </p:txBody>
      </p:sp>
      <p:sp>
        <p:nvSpPr>
          <p:cNvPr id="110" name="Google Shape;110;g131e5c358c1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3c7c3754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33c7c37548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65520" y="95760"/>
            <a:ext cx="845280" cy="379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29375" y="951950"/>
            <a:ext cx="8416500" cy="19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Linux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72450" y="2897250"/>
            <a:ext cx="377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Denilson Bonatti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Lead - DIO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1078200" y="1833120"/>
            <a:ext cx="7132800" cy="23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41190" l="0" r="0" t="0"/>
          <a:stretch/>
        </p:blipFill>
        <p:spPr>
          <a:xfrm>
            <a:off x="2011320" y="1980000"/>
            <a:ext cx="4828679" cy="125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sistema operacional?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540000" y="2002996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O sistema operacional é um software, ou conjunto de softwares, que tem a função de administrar e gerenciar os recursos de um sistema. Esses recursos são: componentes de hardware, sistemas de arquivos, programas de terceiros, etc.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Principal função do sistema operacional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540000" y="2002996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Estabelecer</a:t>
            </a: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uma interface entre o </a:t>
            </a:r>
            <a:r>
              <a:rPr b="1"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hardware </a:t>
            </a: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e o </a:t>
            </a:r>
            <a:r>
              <a:rPr b="1"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usuário</a:t>
            </a: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KERNEL ou núcleo do sistema operacional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565550" y="2417921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Resumidamente o KERNEL é a ponte entre </a:t>
            </a:r>
            <a:r>
              <a:rPr b="1"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usuário </a:t>
            </a: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e o </a:t>
            </a:r>
            <a:r>
              <a:rPr b="1"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. O kernel compõe a parte central do SO e responde por tarefas cruciais, como: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Estabelecer a camada de abstração de baixo nível (linguagem de máquina) com o hardware;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Gerenciar recursos como processador, RAM, sistemas de arquivos e dispositivos de entrada e saída.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Gerenciar processos (execução) de programas;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Gerenciar o uso de dispositivos, memória do sistema e chamadas dos programas, definindo quais têm prioridade.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1763675" y="603550"/>
            <a:ext cx="38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2370950" y="3560050"/>
            <a:ext cx="4727100" cy="1255800"/>
          </a:xfrm>
          <a:prstGeom prst="roundRect">
            <a:avLst>
              <a:gd fmla="val 16667" name="adj"/>
            </a:avLst>
          </a:prstGeom>
          <a:solidFill>
            <a:srgbClr val="EDEB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272680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CPU</a:t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418655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Memória</a:t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553820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I/O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1763675" y="603550"/>
            <a:ext cx="38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2370950" y="3560050"/>
            <a:ext cx="4727100" cy="1255800"/>
          </a:xfrm>
          <a:prstGeom prst="roundRect">
            <a:avLst>
              <a:gd fmla="val 16667" name="adj"/>
            </a:avLst>
          </a:prstGeom>
          <a:solidFill>
            <a:srgbClr val="EDEB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272680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CPU</a:t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418655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Memória</a:t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553820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I/O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2426825" y="499500"/>
            <a:ext cx="4727100" cy="1255800"/>
          </a:xfrm>
          <a:prstGeom prst="roundRect">
            <a:avLst>
              <a:gd fmla="val 16667" name="adj"/>
            </a:avLst>
          </a:prstGeom>
          <a:solidFill>
            <a:srgbClr val="EDEB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Explorador de arquivos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700" y="34225"/>
            <a:ext cx="933350" cy="9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2370950" y="3560050"/>
            <a:ext cx="4727100" cy="1255800"/>
          </a:xfrm>
          <a:prstGeom prst="roundRect">
            <a:avLst>
              <a:gd fmla="val 16667" name="adj"/>
            </a:avLst>
          </a:prstGeom>
          <a:solidFill>
            <a:srgbClr val="EDEB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272680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CPU</a:t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418655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Memória</a:t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553820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I/O</a:t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2426825" y="499500"/>
            <a:ext cx="4727100" cy="1255800"/>
          </a:xfrm>
          <a:prstGeom prst="roundRect">
            <a:avLst>
              <a:gd fmla="val 16667" name="adj"/>
            </a:avLst>
          </a:prstGeom>
          <a:solidFill>
            <a:srgbClr val="EDEB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Explorador de arquivos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700" y="34225"/>
            <a:ext cx="933350" cy="9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/>
          <p:nvPr/>
        </p:nvSpPr>
        <p:spPr>
          <a:xfrm>
            <a:off x="2426825" y="2029775"/>
            <a:ext cx="4727100" cy="1255800"/>
          </a:xfrm>
          <a:prstGeom prst="roundRect">
            <a:avLst>
              <a:gd fmla="val 16667" name="adj"/>
            </a:avLst>
          </a:prstGeom>
          <a:solidFill>
            <a:srgbClr val="EDEB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Sistema Operacional</a:t>
            </a: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4556975" y="1595400"/>
            <a:ext cx="466800" cy="543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A67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4556975" y="3092350"/>
            <a:ext cx="466800" cy="543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A67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Sistemas operacionais </a:t>
            </a: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domésticos </a:t>
            </a: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utilizados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540000" y="2002996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Microsoft Windows </a:t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Mac OS</a:t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693900" y="4256450"/>
            <a:ext cx="37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https://youtu.be/eJuvKn5j_kE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