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24"/>
  </p:notesMasterIdLst>
  <p:handoutMasterIdLst>
    <p:handoutMasterId r:id="rId25"/>
  </p:handoutMasterIdLst>
  <p:sldIdLst>
    <p:sldId id="1367" r:id="rId6"/>
    <p:sldId id="1457" r:id="rId7"/>
    <p:sldId id="1532" r:id="rId8"/>
    <p:sldId id="1536" r:id="rId9"/>
    <p:sldId id="1534" r:id="rId10"/>
    <p:sldId id="1537" r:id="rId11"/>
    <p:sldId id="1539" r:id="rId12"/>
    <p:sldId id="1545" r:id="rId13"/>
    <p:sldId id="1540" r:id="rId14"/>
    <p:sldId id="1543" r:id="rId15"/>
    <p:sldId id="1542" r:id="rId16"/>
    <p:sldId id="1541" r:id="rId17"/>
    <p:sldId id="1544" r:id="rId18"/>
    <p:sldId id="1546" r:id="rId19"/>
    <p:sldId id="1547" r:id="rId20"/>
    <p:sldId id="1548" r:id="rId21"/>
    <p:sldId id="1549" r:id="rId22"/>
    <p:sldId id="1364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Build 2016 Template" id="{D3E95C9D-3DD4-45B7-BFD9-4AE9F68B7B97}">
          <p14:sldIdLst>
            <p14:sldId id="1367"/>
            <p14:sldId id="1457"/>
            <p14:sldId id="1532"/>
            <p14:sldId id="1536"/>
            <p14:sldId id="1534"/>
            <p14:sldId id="1537"/>
            <p14:sldId id="1539"/>
            <p14:sldId id="1545"/>
            <p14:sldId id="1540"/>
            <p14:sldId id="1543"/>
            <p14:sldId id="1542"/>
            <p14:sldId id="1541"/>
            <p14:sldId id="1544"/>
            <p14:sldId id="1546"/>
            <p14:sldId id="1547"/>
            <p14:sldId id="1548"/>
            <p14:sldId id="1549"/>
            <p14:sldId id="1364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xmlns="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xmlns="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E"/>
    <a:srgbClr val="29AAE2"/>
    <a:srgbClr val="0055B0"/>
    <a:srgbClr val="FFFFFF"/>
    <a:srgbClr val="505050"/>
    <a:srgbClr val="107C10"/>
    <a:srgbClr val="000000"/>
    <a:srgbClr val="323232"/>
    <a:srgbClr val="5C2D91"/>
    <a:srgbClr val="32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77936" autoAdjust="0"/>
  </p:normalViewPr>
  <p:slideViewPr>
    <p:cSldViewPr>
      <p:cViewPr>
        <p:scale>
          <a:sx n="59" d="100"/>
          <a:sy n="59" d="100"/>
        </p:scale>
        <p:origin x="-102" y="-8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4584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2/4/2018 7:51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2/4/2018 7:51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2/4/2018 7:51 PM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2/4/2018 7:51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D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5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content Un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782" y="1309310"/>
            <a:ext cx="5285259" cy="2092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371" y="1309310"/>
            <a:ext cx="5285258" cy="2092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739" y="10569"/>
            <a:ext cx="12436475" cy="10173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19580"/>
            <a:endParaRPr lang="en-US" sz="2447" dirty="0">
              <a:solidFill>
                <a:srgbClr val="FFC000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966093" y="86087"/>
            <a:ext cx="1501682" cy="82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4409" y="6661651"/>
            <a:ext cx="1352614" cy="193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23C339E-6384-4B7D-8AAA-399CE7159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9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7" r:id="rId11"/>
    <p:sldLayoutId id="2147484249" r:id="rId12"/>
    <p:sldLayoutId id="2147484301" r:id="rId13"/>
    <p:sldLayoutId id="2147484252" r:id="rId14"/>
    <p:sldLayoutId id="2147484251" r:id="rId15"/>
    <p:sldLayoutId id="2147484254" r:id="rId16"/>
    <p:sldLayoutId id="2147484257" r:id="rId17"/>
    <p:sldLayoutId id="2147484258" r:id="rId18"/>
    <p:sldLayoutId id="2147484260" r:id="rId19"/>
    <p:sldLayoutId id="2147484299" r:id="rId20"/>
    <p:sldLayoutId id="2147484263" r:id="rId21"/>
    <p:sldLayoutId id="2147484342" r:id="rId22"/>
    <p:sldLayoutId id="214748434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17" r:id="rId14"/>
    <p:sldLayoutId id="2147484332" r:id="rId15"/>
    <p:sldLayoutId id="2147484333" r:id="rId16"/>
    <p:sldLayoutId id="2147484334" r:id="rId17"/>
    <p:sldLayoutId id="2147484335" r:id="rId18"/>
    <p:sldLayoutId id="214748433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xamari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developer.microsoft.com/en-us/windows/iot/getstart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405821"/>
            <a:ext cx="12344335" cy="1828786"/>
          </a:xfrm>
        </p:spPr>
        <p:txBody>
          <a:bodyPr anchor="ctr"/>
          <a:lstStyle/>
          <a:p>
            <a:r>
              <a:rPr lang="pt-BR" sz="9600" dirty="0" smtClean="0"/>
              <a:t/>
            </a:r>
            <a:br>
              <a:rPr lang="pt-BR" sz="9600" dirty="0" smtClean="0"/>
            </a:br>
            <a:r>
              <a:rPr lang="pt-BR" sz="8800" dirty="0" smtClean="0"/>
              <a:t>Desafio </a:t>
            </a:r>
            <a:r>
              <a:rPr lang="pt-BR" sz="8800" dirty="0"/>
              <a:t>de Programação</a:t>
            </a:r>
            <a:br>
              <a:rPr lang="pt-BR" sz="8800" dirty="0"/>
            </a:br>
            <a:r>
              <a:rPr lang="pt-BR" sz="9600" dirty="0"/>
              <a:t/>
            </a:r>
            <a:br>
              <a:rPr lang="pt-BR" sz="9600" dirty="0"/>
            </a:br>
            <a:endParaRPr lang="en-US" sz="9600" dirty="0">
              <a:cs typeface="Segoe UI Ligh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44599" y="2430462"/>
            <a:ext cx="10058337" cy="2132276"/>
          </a:xfrm>
        </p:spPr>
        <p:txBody>
          <a:bodyPr vert="horz" wrap="square" lIns="146304" tIns="109728" rIns="146304" bIns="109728" rtlCol="0" anchor="t">
            <a:noAutofit/>
          </a:bodyPr>
          <a:lstStyle/>
          <a:p>
            <a:pPr algn="ctr"/>
            <a:r>
              <a:rPr lang="pt-BR" sz="6000" dirty="0" err="1"/>
              <a:t>Taurhrus</a:t>
            </a:r>
            <a:endParaRPr lang="en-US" sz="6000" dirty="0">
              <a:solidFill>
                <a:schemeClr val="tx1"/>
              </a:solidFill>
              <a:cs typeface="Segoe UI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37" y="6088062"/>
            <a:ext cx="2524125" cy="721179"/>
          </a:xfrm>
          <a:prstGeom prst="rect">
            <a:avLst/>
          </a:prstGeom>
        </p:spPr>
      </p:pic>
      <p:pic>
        <p:nvPicPr>
          <p:cNvPr id="6" name="Picture 2" descr="http://www.aspnetbr.com/img/aspnetbr_logo_2016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7" y="6233053"/>
            <a:ext cx="1558937" cy="4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 bwMode="auto">
          <a:xfrm>
            <a:off x="0" y="5986394"/>
            <a:ext cx="1234562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/>
              <a:t>Análise de Requisitos e Arquitetura da Solução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2571" y="1135062"/>
            <a:ext cx="30399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/>
              <a:t>Diagrama de Classe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37" y="1055179"/>
            <a:ext cx="5589076" cy="55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7037" y="196206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Arquitetura </a:t>
            </a:r>
            <a:r>
              <a:rPr lang="pt-BR" sz="4400" dirty="0"/>
              <a:t>da Solução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821361"/>
            <a:ext cx="7411180" cy="59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 fontScale="90000"/>
          </a:bodyPr>
          <a:lstStyle/>
          <a:p>
            <a:r>
              <a:rPr lang="pt-BR" sz="4400" dirty="0" smtClean="0"/>
              <a:t>Esquema </a:t>
            </a:r>
            <a:r>
              <a:rPr lang="pt-BR" sz="4400" dirty="0"/>
              <a:t>da </a:t>
            </a:r>
            <a:r>
              <a:rPr lang="pt-BR" sz="4400" dirty="0" smtClean="0"/>
              <a:t>arquitetura </a:t>
            </a:r>
            <a:r>
              <a:rPr lang="pt-BR" sz="4400" dirty="0"/>
              <a:t>do hardware do sistema</a:t>
            </a:r>
            <a:r>
              <a:rPr lang="pt-BR" sz="4400" dirty="0" smtClean="0"/>
              <a:t>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16" y="1058862"/>
            <a:ext cx="7936643" cy="38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 fontScale="90000"/>
          </a:bodyPr>
          <a:lstStyle/>
          <a:p>
            <a:r>
              <a:rPr lang="pt-BR" sz="4400" dirty="0" smtClean="0"/>
              <a:t>Esquema </a:t>
            </a:r>
            <a:r>
              <a:rPr lang="pt-BR" sz="4400" dirty="0"/>
              <a:t>da </a:t>
            </a:r>
            <a:r>
              <a:rPr lang="pt-BR" sz="4400" dirty="0" smtClean="0"/>
              <a:t>arquitetura </a:t>
            </a:r>
            <a:r>
              <a:rPr lang="pt-BR" sz="4400" dirty="0"/>
              <a:t>do hardware do sistema</a:t>
            </a:r>
            <a:r>
              <a:rPr lang="pt-BR" sz="4400" dirty="0" smtClean="0"/>
              <a:t>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16" y="1058862"/>
            <a:ext cx="7936643" cy="38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Tela Aplicativo</a:t>
            </a:r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9" y="1381415"/>
            <a:ext cx="8073117" cy="52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Tela Aplicativo</a:t>
            </a:r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7" y="1439862"/>
            <a:ext cx="7453991" cy="48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Tela Aplicativo</a:t>
            </a:r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7" y="1363662"/>
            <a:ext cx="7299378" cy="49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Tela Aplicativo</a:t>
            </a:r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4370" y="2295525"/>
            <a:ext cx="11934824" cy="1181862"/>
          </a:xfrm>
        </p:spPr>
        <p:txBody>
          <a:bodyPr vert="horz" wrap="square" lIns="182880" tIns="146304" rIns="182880" bIns="146304" rtlCol="0" anchor="t">
            <a:spAutoFit/>
          </a:bodyPr>
          <a:lstStyle/>
          <a:p>
            <a:pPr algn="ctr"/>
            <a:r>
              <a:rPr lang="en-US" b="1" dirty="0"/>
              <a:t>Manoel Neto</a:t>
            </a:r>
            <a:endParaRPr lang="pt-BR" b="1" dirty="0">
              <a:cs typeface="Segoe UI Light"/>
            </a:endParaRPr>
          </a:p>
          <a:p>
            <a:pPr algn="ctr"/>
            <a:r>
              <a:rPr lang="en-US" dirty="0" smtClean="0">
                <a:cs typeface="Segoe UI Light"/>
              </a:rPr>
              <a:t>Manoelcontatosi@gmail.com</a:t>
            </a:r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331" y="1451944"/>
            <a:ext cx="9934332" cy="4615408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Seu João Paz viaja muito e está preocupado com sua criação de galinhas que passa longos períodos sem seus cuidados. O mesmo deseja ligar e desligar as luzes do galinheiro através da internet e procurou a </a:t>
            </a:r>
            <a:r>
              <a:rPr lang="pt-BR" sz="2400" dirty="0" err="1"/>
              <a:t>Taurhus</a:t>
            </a:r>
            <a:r>
              <a:rPr lang="pt-BR" sz="2400" dirty="0"/>
              <a:t> para materializar o seu </a:t>
            </a:r>
            <a:r>
              <a:rPr lang="pt-BR" sz="2400" dirty="0" smtClean="0"/>
              <a:t>desejo. </a:t>
            </a:r>
            <a:endParaRPr dirty="0">
              <a:solidFill>
                <a:srgbClr val="505050"/>
              </a:solidFill>
            </a:endParaRPr>
          </a:p>
          <a:p>
            <a:r>
              <a:rPr lang="pt-BR" sz="2800" dirty="0"/>
              <a:t>Você foi designado para criar o protótipo de tal aplicação que necessitará de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1800" dirty="0"/>
              <a:t>Webservice</a:t>
            </a:r>
          </a:p>
          <a:p>
            <a:pPr marL="0" indent="0">
              <a:buNone/>
            </a:pPr>
            <a:r>
              <a:rPr lang="pt-BR" sz="1800" dirty="0"/>
              <a:t>Led</a:t>
            </a:r>
          </a:p>
          <a:p>
            <a:pPr marL="0" indent="0">
              <a:buNone/>
            </a:pPr>
            <a:r>
              <a:rPr lang="pt-BR" sz="1800" dirty="0"/>
              <a:t>Hardware/</a:t>
            </a:r>
            <a:r>
              <a:rPr lang="pt-BR" sz="1800" dirty="0" err="1"/>
              <a:t>Microcontrolador</a:t>
            </a:r>
            <a:r>
              <a:rPr lang="pt-BR" sz="1800" dirty="0"/>
              <a:t> (</a:t>
            </a:r>
            <a:r>
              <a:rPr lang="pt-BR" sz="1800" dirty="0" err="1"/>
              <a:t>NodeMcu</a:t>
            </a:r>
            <a:r>
              <a:rPr lang="pt-BR" sz="1800" dirty="0"/>
              <a:t>, </a:t>
            </a:r>
            <a:r>
              <a:rPr lang="pt-BR" sz="1800" dirty="0" err="1"/>
              <a:t>Arduino</a:t>
            </a:r>
            <a:r>
              <a:rPr lang="pt-BR" sz="1800" dirty="0"/>
              <a:t>, </a:t>
            </a:r>
            <a:r>
              <a:rPr lang="pt-BR" sz="1800" dirty="0" err="1"/>
              <a:t>Raspbery</a:t>
            </a:r>
            <a:r>
              <a:rPr lang="pt-BR" sz="1800" dirty="0"/>
              <a:t> </a:t>
            </a:r>
            <a:r>
              <a:rPr lang="pt-BR" sz="1800" dirty="0" err="1"/>
              <a:t>pi</a:t>
            </a:r>
            <a:r>
              <a:rPr lang="pt-BR" sz="1800" dirty="0"/>
              <a:t> </a:t>
            </a:r>
            <a:r>
              <a:rPr lang="pt-BR" sz="1800" dirty="0" err="1"/>
              <a:t>etc</a:t>
            </a:r>
            <a:r>
              <a:rPr lang="pt-BR" sz="1800" dirty="0"/>
              <a:t>)</a:t>
            </a:r>
          </a:p>
          <a:p>
            <a:pPr marL="0" indent="0">
              <a:buNone/>
            </a:pPr>
            <a:r>
              <a:rPr lang="pt-BR" sz="1800" dirty="0"/>
              <a:t>Interface entre webservice e hardware (</a:t>
            </a:r>
            <a:r>
              <a:rPr lang="pt-BR" sz="1800" dirty="0" err="1"/>
              <a:t>Dashboard</a:t>
            </a:r>
            <a:r>
              <a:rPr lang="pt-BR" sz="1800" dirty="0"/>
              <a:t> que permita a interação do cliente com o sistema).</a:t>
            </a:r>
          </a:p>
          <a:p>
            <a:pPr>
              <a:lnSpc>
                <a:spcPct val="100000"/>
              </a:lnSpc>
            </a:pP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161" y="571500"/>
            <a:ext cx="5541788" cy="905896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Projeto</a:t>
            </a:r>
            <a:r>
              <a:rPr lang="pt-BR" sz="4000" dirty="0"/>
              <a:t> </a:t>
            </a:r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9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913" y="1452563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buNone/>
            </a:pPr>
            <a:r>
              <a:rPr lang="pt-BR" sz="2400" dirty="0"/>
              <a:t>1. O sistema deverá enviar comandos para um </a:t>
            </a:r>
            <a:r>
              <a:rPr lang="pt-BR" sz="2400" dirty="0" err="1"/>
              <a:t>led</a:t>
            </a:r>
            <a:r>
              <a:rPr lang="pt-BR" sz="2400" dirty="0"/>
              <a:t> (</a:t>
            </a:r>
            <a:r>
              <a:rPr lang="pt-BR" sz="2400" dirty="0" err="1"/>
              <a:t>on</a:t>
            </a:r>
            <a:r>
              <a:rPr lang="pt-BR" sz="2400" dirty="0"/>
              <a:t>/off)</a:t>
            </a:r>
          </a:p>
          <a:p>
            <a:pPr marL="0" indent="0">
              <a:buNone/>
            </a:pPr>
            <a:r>
              <a:rPr lang="pt-BR" sz="2400" dirty="0"/>
              <a:t>2. O sistema deverá apresentar uma interface de gerenciamento </a:t>
            </a:r>
            <a:r>
              <a:rPr lang="pt-BR" sz="2400" dirty="0" err="1"/>
              <a:t>dashboard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3. O sistema poderá ser construído em qualquer linguagem</a:t>
            </a:r>
          </a:p>
          <a:p>
            <a:pPr marL="0" indent="0">
              <a:buNone/>
            </a:pPr>
            <a:r>
              <a:rPr lang="pt-BR" sz="2400" dirty="0"/>
              <a:t>4. Breve resumo escrito sobre as tecnologias utilizadas para resolver o problema</a:t>
            </a:r>
          </a:p>
          <a:p>
            <a:pPr marL="266700"/>
            <a:endParaRPr lang="pt-BR" sz="2800" dirty="0" smtClean="0">
              <a:solidFill>
                <a:srgbClr val="7C7C7C"/>
              </a:solidFill>
            </a:endParaRPr>
          </a:p>
          <a:p>
            <a:endParaRPr lang="pt-BR" sz="2800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633" y="571500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Requisitos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913" y="1452563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266700"/>
            <a:r>
              <a:rPr lang="pt-BR" sz="2800" dirty="0" smtClean="0">
                <a:solidFill>
                  <a:srgbClr val="7C7C7C"/>
                </a:solidFill>
              </a:rPr>
              <a:t>Sistema </a:t>
            </a:r>
            <a:r>
              <a:rPr lang="pt-BR" sz="2800" dirty="0" err="1" smtClean="0">
                <a:solidFill>
                  <a:srgbClr val="7C7C7C"/>
                </a:solidFill>
              </a:rPr>
              <a:t>Domotica</a:t>
            </a:r>
            <a:endParaRPr lang="pt-BR" sz="2800" dirty="0">
              <a:solidFill>
                <a:srgbClr val="7C7C7C"/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7C7C7C"/>
                </a:solidFill>
              </a:rPr>
              <a:t> </a:t>
            </a:r>
            <a:r>
              <a:rPr lang="pt-BR" sz="2800" dirty="0" smtClean="0"/>
              <a:t>categoria </a:t>
            </a:r>
            <a:r>
              <a:rPr lang="pt-BR" sz="2800" dirty="0"/>
              <a:t>de aplicações para automação residencial</a:t>
            </a:r>
            <a:endParaRPr lang="pt-BR" sz="2800" dirty="0">
              <a:solidFill>
                <a:srgbClr val="7C7C7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800" dirty="0"/>
              <a:t> </a:t>
            </a:r>
            <a:r>
              <a:rPr lang="pt-BR" sz="2800" dirty="0" smtClean="0"/>
              <a:t>simplifica </a:t>
            </a:r>
            <a:r>
              <a:rPr lang="pt-BR" sz="2800" dirty="0"/>
              <a:t>a vida diária das pessoas, satisfazendo as suas necessidades de </a:t>
            </a:r>
            <a:r>
              <a:rPr lang="pt-BR" sz="2800" dirty="0" smtClean="0"/>
              <a:t>comunicação.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633" y="571500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Análise de Viabilidade Tecnologia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netob\Desktop\ScreenHunter 28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14" y="2923923"/>
            <a:ext cx="4421689" cy="31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3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Solução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4238" y="1440349"/>
            <a:ext cx="9524999" cy="45150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/>
              <a:t>Desenvolvimento </a:t>
            </a:r>
            <a:r>
              <a:rPr lang="pt-BR" sz="2400" dirty="0"/>
              <a:t>de uma aplicação para dispositivos móveis, possível de ser executada nos principais sistemas operativos móveis, ou seja, </a:t>
            </a:r>
            <a:r>
              <a:rPr lang="pt-BR" sz="2400" dirty="0" err="1"/>
              <a:t>Android</a:t>
            </a:r>
            <a:r>
              <a:rPr lang="pt-BR" sz="2400" dirty="0"/>
              <a:t> e </a:t>
            </a:r>
            <a:r>
              <a:rPr lang="pt-BR" sz="2400" dirty="0" err="1"/>
              <a:t>iOS</a:t>
            </a:r>
            <a:r>
              <a:rPr lang="pt-BR" sz="2400" dirty="0"/>
              <a:t>, e se possível no Windows 10 </a:t>
            </a:r>
            <a:r>
              <a:rPr lang="pt-BR" sz="2400" dirty="0" smtClean="0"/>
              <a:t>Mobile e Aplicativo </a:t>
            </a:r>
            <a:r>
              <a:rPr lang="pt-BR" sz="2400" dirty="0"/>
              <a:t>W</a:t>
            </a:r>
            <a:r>
              <a:rPr lang="pt-BR" sz="2400" dirty="0" smtClean="0"/>
              <a:t>indows 10 Desktop a </a:t>
            </a:r>
            <a:r>
              <a:rPr lang="pt-BR" sz="2400" dirty="0"/>
              <a:t>partir de qualquer local. </a:t>
            </a:r>
            <a:endParaRPr lang="pt-BR" sz="24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/>
              <a:t>Este aplicativo tem em </a:t>
            </a:r>
            <a:r>
              <a:rPr lang="pt-BR" sz="2400" dirty="0"/>
              <a:t>vista a automação e </a:t>
            </a:r>
            <a:r>
              <a:rPr lang="pt-BR" sz="2400" dirty="0" smtClean="0"/>
              <a:t>controle </a:t>
            </a:r>
            <a:r>
              <a:rPr lang="pt-BR" sz="2400" dirty="0"/>
              <a:t>de </a:t>
            </a:r>
            <a:r>
              <a:rPr lang="pt-BR" sz="2400" dirty="0" smtClean="0"/>
              <a:t>alguns dispositivos eletrônicos e monitorização </a:t>
            </a:r>
            <a:r>
              <a:rPr lang="pt-BR" sz="2400" dirty="0"/>
              <a:t>das atividades. O software desenvolvido irá comunicar com componentes de hardware existentes no mercado.  </a:t>
            </a:r>
            <a:r>
              <a:rPr lang="pt-BR" sz="2400" dirty="0" smtClean="0"/>
              <a:t>Esta tecnologia será uma alternativa proposta para o Sr. João aplica em seu  </a:t>
            </a:r>
            <a:r>
              <a:rPr lang="pt-BR" sz="2400" dirty="0"/>
              <a:t>HEN </a:t>
            </a:r>
            <a:r>
              <a:rPr lang="pt-BR" sz="2400" dirty="0" smtClean="0"/>
              <a:t>HOUSE traduzindo galinheiro  e gerenciar o luzes desses ambiente.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/>
              <a:t> 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0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913" y="1452563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pt-BR" sz="2400" dirty="0" smtClean="0"/>
              <a:t> Microsoft </a:t>
            </a:r>
            <a:r>
              <a:rPr lang="pt-BR" sz="2400" dirty="0" err="1" smtClean="0"/>
              <a:t>Xamarin</a:t>
            </a:r>
            <a:r>
              <a:rPr lang="pt-BR" sz="2400" dirty="0" smtClean="0"/>
              <a:t>  - </a:t>
            </a:r>
            <a:r>
              <a:rPr lang="pt-BR" sz="2400" dirty="0"/>
              <a:t>Desenvolvimento </a:t>
            </a:r>
            <a:r>
              <a:rPr lang="pt-BR" sz="2400" dirty="0" err="1"/>
              <a:t>multiplataforma</a:t>
            </a:r>
            <a:r>
              <a:rPr lang="pt-BR" sz="2400" dirty="0"/>
              <a:t>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err="1"/>
              <a:t>Xamarin</a:t>
            </a:r>
            <a:r>
              <a:rPr lang="pt-BR" sz="2400" dirty="0"/>
              <a:t> é possível desenvolver </a:t>
            </a:r>
            <a:r>
              <a:rPr lang="pt-BR" sz="2400" dirty="0" err="1"/>
              <a:t>apps</a:t>
            </a:r>
            <a:r>
              <a:rPr lang="pt-BR" sz="2400" dirty="0"/>
              <a:t> móveis </a:t>
            </a:r>
            <a:r>
              <a:rPr lang="pt-BR" sz="2400" b="1" dirty="0" smtClean="0"/>
              <a:t>nativas </a:t>
            </a:r>
            <a:r>
              <a:rPr lang="pt-BR" sz="2400" dirty="0" smtClean="0"/>
              <a:t>utilizando </a:t>
            </a:r>
            <a:r>
              <a:rPr lang="pt-BR" sz="2400" dirty="0"/>
              <a:t>C</a:t>
            </a:r>
            <a:r>
              <a:rPr lang="pt-BR" sz="2400" dirty="0" smtClean="0"/>
              <a:t>#.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“Escreva uma vez</a:t>
            </a:r>
          </a:p>
          <a:p>
            <a:pPr marL="0" indent="0">
              <a:buNone/>
            </a:pPr>
            <a:r>
              <a:rPr lang="pt-BR" sz="2400" dirty="0" smtClean="0"/>
              <a:t>e execute em múltiplas”</a:t>
            </a:r>
            <a:endParaRPr lang="pt-BR" sz="2400" dirty="0"/>
          </a:p>
          <a:p>
            <a:pPr marL="0" indent="0">
              <a:buNone/>
            </a:pPr>
            <a:endParaRPr lang="pt-BR" sz="2800" dirty="0" smtClean="0">
              <a:solidFill>
                <a:srgbClr val="7C7C7C"/>
              </a:solidFill>
            </a:endParaRPr>
          </a:p>
          <a:p>
            <a:endParaRPr lang="pt-BR" sz="2800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  <a:r>
              <a:rPr lang="pt-B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Estúdio </a:t>
            </a:r>
            <a:r>
              <a:rPr lang="pt-BR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</a:t>
            </a:r>
            <a:endParaRPr lang="pt-BR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633" y="571500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Tecnologias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netob\Desktop\Xamar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7" y="2607008"/>
            <a:ext cx="6648608" cy="30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4637" y="5200424"/>
            <a:ext cx="8618578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Saiba mais: </a:t>
            </a:r>
            <a:r>
              <a:rPr lang="pt-B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</a:t>
            </a:r>
            <a:r>
              <a:rPr lang="pt-BR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www.xamarin.com</a:t>
            </a:r>
            <a:endParaRPr lang="pt-BR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Detalhes e  diferenças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pt-BR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https://www.lambda3.com.br/2016/10/o-que-e-xamarin/</a:t>
            </a:r>
            <a:endParaRPr lang="pt-BR" sz="1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22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633" y="571500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Tecnologias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netob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7" y="1287462"/>
            <a:ext cx="4914900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738664"/>
          </a:xfrm>
        </p:spPr>
        <p:txBody>
          <a:bodyPr/>
          <a:lstStyle/>
          <a:p>
            <a:r>
              <a:rPr lang="pt-BR" dirty="0" smtClean="0"/>
              <a:t>Windows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9437" y="5719177"/>
            <a:ext cx="10567508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Saiba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mais :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://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developer.microsoft.com/en-us/windows/iot/getstarted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https://www.youtube.com/watch?v=stBYDKbEvuA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0837" y="1833048"/>
            <a:ext cx="6858000" cy="400417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Resumindo: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É a infraestrutura 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 voltado para embarcados.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 </a:t>
            </a:r>
            <a:r>
              <a:rPr lang="pt-BR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WIoT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é possível 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implantar 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 aplicativo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 um sistema  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embarcado, com configuração de segurança, gerenciamento de arquivos, acesso remoto entre outras funcionalidades.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 exemplo :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Raspberry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</a:t>
            </a: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 smtClean="0"/>
              <a:t>Arduino</a:t>
            </a:r>
            <a:r>
              <a:rPr lang="pt-BR" sz="2400" dirty="0" smtClean="0"/>
              <a:t> </a:t>
            </a:r>
            <a:r>
              <a:rPr lang="pt-BR" sz="2400" dirty="0" err="1"/>
              <a:t>Wiring</a:t>
            </a:r>
            <a:r>
              <a:rPr lang="pt-BR" sz="2400" dirty="0"/>
              <a:t> </a:t>
            </a:r>
            <a:r>
              <a:rPr lang="pt-BR" sz="2400" dirty="0" smtClean="0"/>
              <a:t>API</a:t>
            </a:r>
            <a:endParaRPr lang="pt-BR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Xbox.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5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633" y="571500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50" b="1" dirty="0" smtClean="0"/>
              <a:t>Tecnologias 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738664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348586" y="1954998"/>
            <a:ext cx="489563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https://github.com/ManoelSytem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48586" y="2572024"/>
            <a:ext cx="775539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https://github.com/ManoelSytem/HenHouseDomotica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48586" y="3303729"/>
            <a:ext cx="74129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https://github.com/ManoelSytem/WebAPIDomotica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2486" y="3938670"/>
            <a:ext cx="88638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Service http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://webapidomoticamanoelsystem.somee.com/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46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38" y="1438275"/>
            <a:ext cx="11316781" cy="4614862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 marL="381000" indent="-457200"/>
            <a:endParaRPr lang="pt-BR" sz="2400" b="1" dirty="0">
              <a:solidFill>
                <a:srgbClr val="7C7C7C"/>
              </a:solidFill>
            </a:endParaRPr>
          </a:p>
          <a:p>
            <a:pPr marL="266700"/>
            <a:endParaRPr lang="pt-BR" sz="2400" b="1" dirty="0">
              <a:solidFill>
                <a:srgbClr val="7C7C7C"/>
              </a:solidFill>
            </a:endParaRPr>
          </a:p>
          <a:p>
            <a:endParaRPr lang="pt-BR" sz="2400" b="1" dirty="0">
              <a:solidFill>
                <a:srgbClr val="7C7C7C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308" y="525462"/>
            <a:ext cx="10659859" cy="906463"/>
          </a:xfrm>
        </p:spPr>
        <p:txBody>
          <a:bodyPr anchor="ctr">
            <a:normAutofit/>
          </a:bodyPr>
          <a:lstStyle/>
          <a:p>
            <a:r>
              <a:rPr lang="pt-BR" sz="4400" dirty="0" smtClean="0"/>
              <a:t>Arquitetura </a:t>
            </a:r>
            <a:r>
              <a:rPr lang="pt-BR" sz="4400" dirty="0"/>
              <a:t>da Solução</a:t>
            </a:r>
            <a:endParaRPr lang="pt-BR" sz="4450" dirty="0"/>
          </a:p>
          <a:p>
            <a:pPr algn="l"/>
            <a:endParaRPr lang="pt-PT" sz="4450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0071BC"/>
          </a:solidFill>
        </p:spPr>
        <p:txBody>
          <a:bodyPr vert="horz" lIns="93247" tIns="46623" rIns="93247" bIns="46623" rtlCol="0" anchor="t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2571" y="1135062"/>
            <a:ext cx="22400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/>
              <a:t>Casos de uso </a:t>
            </a:r>
            <a:endParaRPr lang="pt-BR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7" y="962399"/>
            <a:ext cx="7315200" cy="5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91570F943B046B248CF72ED919771" ma:contentTypeVersion="2" ma:contentTypeDescription="Create a new document." ma:contentTypeScope="" ma:versionID="1bfed5514b1cde2ec72e966490614818">
  <xsd:schema xmlns:xsd="http://www.w3.org/2001/XMLSchema" xmlns:xs="http://www.w3.org/2001/XMLSchema" xmlns:p="http://schemas.microsoft.com/office/2006/metadata/properties" xmlns:ns2="29e1a86d-11c4-45f3-b730-aab9442b2318" targetNamespace="http://schemas.microsoft.com/office/2006/metadata/properties" ma:root="true" ma:fieldsID="246f84c28e3ebe55a5c1f080f54e384c" ns2:_="">
    <xsd:import namespace="29e1a86d-11c4-45f3-b730-aab9442b23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1a86d-11c4-45f3-b730-aab9442b23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CD91C5-9C6D-439F-AB86-0F54C012A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1a86d-11c4-45f3-b730-aab9442b23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29e1a86d-11c4-45f3-b730-aab9442b23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3613</TotalTime>
  <Words>487</Words>
  <Application>Microsoft Office PowerPoint</Application>
  <PresentationFormat>Personalizar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5-30721_Build_2016_Template_Light</vt:lpstr>
      <vt:lpstr>5-30721_Build_2016_Template_Dark</vt:lpstr>
      <vt:lpstr> Desafio de Programação  </vt:lpstr>
      <vt:lpstr>Projeto </vt:lpstr>
      <vt:lpstr>Requisitos </vt:lpstr>
      <vt:lpstr>Análise de Viabilidade Tecnologia  </vt:lpstr>
      <vt:lpstr>Solução </vt:lpstr>
      <vt:lpstr>Tecnologias  </vt:lpstr>
      <vt:lpstr>Tecnologias  </vt:lpstr>
      <vt:lpstr>Tecnologias  </vt:lpstr>
      <vt:lpstr>Arquitetura da Solução </vt:lpstr>
      <vt:lpstr>Análise de Requisitos e Arquitetura da Solução </vt:lpstr>
      <vt:lpstr>Arquitetura da Solução </vt:lpstr>
      <vt:lpstr>Esquema da arquitetura do hardware do sistema  </vt:lpstr>
      <vt:lpstr>Esquema da arquitetura do hardware do sistema  </vt:lpstr>
      <vt:lpstr>Tela Aplicativo</vt:lpstr>
      <vt:lpstr>Tela Aplicativo</vt:lpstr>
      <vt:lpstr>Tela Aplicativo</vt:lpstr>
      <vt:lpstr>Tela Aplicativo</vt:lpstr>
      <vt:lpstr>Apresentação do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Maravilhoso Mundo  dos WebHooks</dc:title>
  <dc:creator>Rodrigo Kono</dc:creator>
  <cp:lastModifiedBy>Manoel Neto</cp:lastModifiedBy>
  <cp:revision>250</cp:revision>
  <dcterms:created xsi:type="dcterms:W3CDTF">2016-02-26T15:29:19Z</dcterms:created>
  <dcterms:modified xsi:type="dcterms:W3CDTF">2018-02-04T22:20:38Z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0x01010099B91570F943B046B248CF72ED919771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