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8288000" cy="10287000"/>
  <p:notesSz cx="6858000" cy="9144000"/>
  <p:embeddedFontLst>
    <p:embeddedFont>
      <p:font typeface="Times New Roman Bold" panose="02020803070505020304" pitchFamily="18" charset="0"/>
      <p:bold r:id="rId33"/>
    </p:embeddedFont>
    <p:embeddedFont>
      <p:font typeface="Calibri" panose="020F0502020204030204" pitchFamily="34" charset="0"/>
      <p:regular r:id="rId34"/>
      <p:bold r:id="rId35"/>
      <p:italic r:id="rId36"/>
      <p:boldItalic r:id="rId37"/>
    </p:embeddedFont>
    <p:embeddedFont>
      <p:font typeface="Poppins Bold" panose="020B0604020202020204" charset="0"/>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45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bharatmaps.gov.in/BharatMaps/Home/Map" TargetMode="External"/><Relationship Id="rId2" Type="http://schemas.openxmlformats.org/officeDocument/2006/relationships/hyperlink" Target="https://www.mapmyindia.com/india-map/"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bharatmaps.gov.in"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95342" y="1148053"/>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FFFFF"/>
            </a:solidFill>
            <a:ln w="19050" cap="sq">
              <a:solidFill>
                <a:srgbClr val="0D2F60"/>
              </a:solidFill>
              <a:prstDash val="solid"/>
              <a:miter/>
            </a:ln>
          </p:spPr>
        </p:sp>
        <p:sp>
          <p:nvSpPr>
            <p:cNvPr id="4" name="TextBox 4"/>
            <p:cNvSpPr txBox="1"/>
            <p:nvPr/>
          </p:nvSpPr>
          <p:spPr>
            <a:xfrm>
              <a:off x="0" y="-76200"/>
              <a:ext cx="4274726" cy="2243667"/>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340862" y="1594522"/>
            <a:ext cx="14348879" cy="3372471"/>
          </a:xfrm>
          <a:prstGeom prst="rect">
            <a:avLst/>
          </a:prstGeom>
        </p:spPr>
        <p:txBody>
          <a:bodyPr lIns="0" tIns="0" rIns="0" bIns="0" rtlCol="0" anchor="t">
            <a:spAutoFit/>
          </a:bodyPr>
          <a:lstStyle/>
          <a:p>
            <a:pPr algn="ctr">
              <a:lnSpc>
                <a:spcPts val="8662"/>
              </a:lnSpc>
            </a:pPr>
            <a:r>
              <a:rPr lang="en-US" sz="6187" dirty="0">
                <a:solidFill>
                  <a:srgbClr val="0D2F60"/>
                </a:solidFill>
                <a:latin typeface="Times New Roman"/>
                <a:ea typeface="Times New Roman"/>
                <a:cs typeface="Times New Roman"/>
                <a:sym typeface="Times New Roman"/>
              </a:rPr>
              <a:t>PROJECT TITLE:SPORTS IN BHARATH</a:t>
            </a:r>
          </a:p>
          <a:p>
            <a:pPr algn="ctr">
              <a:lnSpc>
                <a:spcPts val="8662"/>
              </a:lnSpc>
            </a:pPr>
            <a:endParaRPr lang="en-US" sz="6187" dirty="0">
              <a:solidFill>
                <a:srgbClr val="0D2F60"/>
              </a:solidFill>
              <a:latin typeface="Times New Roman"/>
              <a:ea typeface="Times New Roman"/>
              <a:cs typeface="Times New Roman"/>
              <a:sym typeface="Times New Roman"/>
            </a:endParaRPr>
          </a:p>
        </p:txBody>
      </p:sp>
      <p:grpSp>
        <p:nvGrpSpPr>
          <p:cNvPr id="6" name="Group 6"/>
          <p:cNvGrpSpPr/>
          <p:nvPr/>
        </p:nvGrpSpPr>
        <p:grpSpPr>
          <a:xfrm>
            <a:off x="-1199816" y="-2226291"/>
            <a:ext cx="5340801" cy="5340801"/>
            <a:chOff x="0" y="0"/>
            <a:chExt cx="7121068" cy="7121068"/>
          </a:xfrm>
        </p:grpSpPr>
        <p:grpSp>
          <p:nvGrpSpPr>
            <p:cNvPr id="7" name="Group 7"/>
            <p:cNvGrpSpPr/>
            <p:nvPr/>
          </p:nvGrpSpPr>
          <p:grpSpPr>
            <a:xfrm rot="8100000">
              <a:off x="571824" y="1513889"/>
              <a:ext cx="5977420" cy="4093291"/>
              <a:chOff x="0" y="0"/>
              <a:chExt cx="1180725" cy="808551"/>
            </a:xfrm>
          </p:grpSpPr>
          <p:sp>
            <p:nvSpPr>
              <p:cNvPr id="8" name="Freeform 8"/>
              <p:cNvSpPr/>
              <p:nvPr/>
            </p:nvSpPr>
            <p:spPr>
              <a:xfrm>
                <a:off x="0" y="0"/>
                <a:ext cx="1180725" cy="808551"/>
              </a:xfrm>
              <a:custGeom>
                <a:avLst/>
                <a:gdLst/>
                <a:ahLst/>
                <a:cxnLst/>
                <a:rect l="l" t="t" r="r" b="b"/>
                <a:pathLst>
                  <a:path w="1180725" h="808551">
                    <a:moveTo>
                      <a:pt x="0" y="0"/>
                    </a:moveTo>
                    <a:lnTo>
                      <a:pt x="1180725" y="0"/>
                    </a:lnTo>
                    <a:lnTo>
                      <a:pt x="1180725" y="808551"/>
                    </a:lnTo>
                    <a:lnTo>
                      <a:pt x="0" y="808551"/>
                    </a:lnTo>
                    <a:close/>
                  </a:path>
                </a:pathLst>
              </a:custGeom>
              <a:solidFill>
                <a:srgbClr val="0D2F60"/>
              </a:solidFill>
            </p:spPr>
          </p:sp>
          <p:sp>
            <p:nvSpPr>
              <p:cNvPr id="9" name="TextBox 9"/>
              <p:cNvSpPr txBox="1"/>
              <p:nvPr/>
            </p:nvSpPr>
            <p:spPr>
              <a:xfrm>
                <a:off x="0" y="-28575"/>
                <a:ext cx="1180725" cy="837126"/>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rot="5400000">
              <a:off x="182434" y="3986984"/>
              <a:ext cx="4144703" cy="2122862"/>
              <a:chOff x="0" y="0"/>
              <a:chExt cx="1388556" cy="711200"/>
            </a:xfrm>
          </p:grpSpPr>
          <p:sp>
            <p:nvSpPr>
              <p:cNvPr id="11" name="Freeform 11"/>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FFB236"/>
              </a:solidFill>
            </p:spPr>
          </p:sp>
          <p:sp>
            <p:nvSpPr>
              <p:cNvPr id="12" name="TextBox 12"/>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grpSp>
        <p:nvGrpSpPr>
          <p:cNvPr id="13" name="Group 13"/>
          <p:cNvGrpSpPr/>
          <p:nvPr/>
        </p:nvGrpSpPr>
        <p:grpSpPr>
          <a:xfrm rot="-10800000">
            <a:off x="14019340" y="7616599"/>
            <a:ext cx="5340801" cy="5340801"/>
            <a:chOff x="0" y="0"/>
            <a:chExt cx="7121068" cy="7121068"/>
          </a:xfrm>
        </p:grpSpPr>
        <p:grpSp>
          <p:nvGrpSpPr>
            <p:cNvPr id="14" name="Group 14"/>
            <p:cNvGrpSpPr/>
            <p:nvPr/>
          </p:nvGrpSpPr>
          <p:grpSpPr>
            <a:xfrm rot="8100000">
              <a:off x="571824" y="1513889"/>
              <a:ext cx="5977420" cy="4093291"/>
              <a:chOff x="0" y="0"/>
              <a:chExt cx="1180725" cy="808551"/>
            </a:xfrm>
          </p:grpSpPr>
          <p:sp>
            <p:nvSpPr>
              <p:cNvPr id="15" name="Freeform 15"/>
              <p:cNvSpPr/>
              <p:nvPr/>
            </p:nvSpPr>
            <p:spPr>
              <a:xfrm>
                <a:off x="0" y="0"/>
                <a:ext cx="1180725" cy="808551"/>
              </a:xfrm>
              <a:custGeom>
                <a:avLst/>
                <a:gdLst/>
                <a:ahLst/>
                <a:cxnLst/>
                <a:rect l="l" t="t" r="r" b="b"/>
                <a:pathLst>
                  <a:path w="1180725" h="808551">
                    <a:moveTo>
                      <a:pt x="0" y="0"/>
                    </a:moveTo>
                    <a:lnTo>
                      <a:pt x="1180725" y="0"/>
                    </a:lnTo>
                    <a:lnTo>
                      <a:pt x="1180725" y="808551"/>
                    </a:lnTo>
                    <a:lnTo>
                      <a:pt x="0" y="808551"/>
                    </a:lnTo>
                    <a:close/>
                  </a:path>
                </a:pathLst>
              </a:custGeom>
              <a:solidFill>
                <a:srgbClr val="0D2F60"/>
              </a:solidFill>
            </p:spPr>
          </p:sp>
          <p:sp>
            <p:nvSpPr>
              <p:cNvPr id="16" name="TextBox 16"/>
              <p:cNvSpPr txBox="1"/>
              <p:nvPr/>
            </p:nvSpPr>
            <p:spPr>
              <a:xfrm>
                <a:off x="0" y="-28575"/>
                <a:ext cx="1180725" cy="837126"/>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rot="5400000">
              <a:off x="182434" y="3986984"/>
              <a:ext cx="4144703" cy="2122862"/>
              <a:chOff x="0" y="0"/>
              <a:chExt cx="1388556" cy="711200"/>
            </a:xfrm>
          </p:grpSpPr>
          <p:sp>
            <p:nvSpPr>
              <p:cNvPr id="18" name="Freeform 18"/>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FFB236"/>
              </a:solidFill>
            </p:spPr>
          </p:sp>
          <p:sp>
            <p:nvSpPr>
              <p:cNvPr id="19" name="TextBox 19"/>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grpSp>
        <p:nvGrpSpPr>
          <p:cNvPr id="20" name="Group 20"/>
          <p:cNvGrpSpPr/>
          <p:nvPr/>
        </p:nvGrpSpPr>
        <p:grpSpPr>
          <a:xfrm rot="5400000">
            <a:off x="-837898" y="7624976"/>
            <a:ext cx="3523645" cy="2162352"/>
            <a:chOff x="0" y="0"/>
            <a:chExt cx="4698194" cy="2883136"/>
          </a:xfrm>
        </p:grpSpPr>
        <p:grpSp>
          <p:nvGrpSpPr>
            <p:cNvPr id="21" name="Group 21"/>
            <p:cNvGrpSpPr/>
            <p:nvPr/>
          </p:nvGrpSpPr>
          <p:grpSpPr>
            <a:xfrm rot="-2833171">
              <a:off x="549530" y="297221"/>
              <a:ext cx="1810279" cy="2288694"/>
              <a:chOff x="0" y="0"/>
              <a:chExt cx="290456" cy="367217"/>
            </a:xfrm>
          </p:grpSpPr>
          <p:sp>
            <p:nvSpPr>
              <p:cNvPr id="22" name="Freeform 22"/>
              <p:cNvSpPr/>
              <p:nvPr/>
            </p:nvSpPr>
            <p:spPr>
              <a:xfrm>
                <a:off x="0" y="0"/>
                <a:ext cx="290456" cy="367217"/>
              </a:xfrm>
              <a:custGeom>
                <a:avLst/>
                <a:gdLst/>
                <a:ahLst/>
                <a:cxnLst/>
                <a:rect l="l" t="t" r="r" b="b"/>
                <a:pathLst>
                  <a:path w="290456" h="367217">
                    <a:moveTo>
                      <a:pt x="0" y="0"/>
                    </a:moveTo>
                    <a:lnTo>
                      <a:pt x="290456" y="0"/>
                    </a:lnTo>
                    <a:lnTo>
                      <a:pt x="290456" y="367217"/>
                    </a:lnTo>
                    <a:lnTo>
                      <a:pt x="0" y="367217"/>
                    </a:lnTo>
                    <a:close/>
                  </a:path>
                </a:pathLst>
              </a:custGeom>
              <a:solidFill>
                <a:srgbClr val="F7C613"/>
              </a:solidFill>
            </p:spPr>
          </p:sp>
          <p:sp>
            <p:nvSpPr>
              <p:cNvPr id="23" name="TextBox 23"/>
              <p:cNvSpPr txBox="1"/>
              <p:nvPr/>
            </p:nvSpPr>
            <p:spPr>
              <a:xfrm>
                <a:off x="0" y="-28575"/>
                <a:ext cx="290456" cy="395792"/>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a:off x="0" y="476784"/>
              <a:ext cx="4698194" cy="2406352"/>
              <a:chOff x="0" y="0"/>
              <a:chExt cx="1388556" cy="711200"/>
            </a:xfrm>
          </p:grpSpPr>
          <p:sp>
            <p:nvSpPr>
              <p:cNvPr id="25" name="Freeform 25"/>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1E4B82"/>
              </a:solidFill>
            </p:spPr>
          </p:sp>
          <p:sp>
            <p:nvSpPr>
              <p:cNvPr id="26" name="TextBox 26"/>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grpSp>
        <p:nvGrpSpPr>
          <p:cNvPr id="27" name="Group 27"/>
          <p:cNvGrpSpPr/>
          <p:nvPr/>
        </p:nvGrpSpPr>
        <p:grpSpPr>
          <a:xfrm rot="-5400000">
            <a:off x="15602252" y="556822"/>
            <a:ext cx="3523645" cy="2162352"/>
            <a:chOff x="0" y="0"/>
            <a:chExt cx="4698194" cy="2883136"/>
          </a:xfrm>
        </p:grpSpPr>
        <p:grpSp>
          <p:nvGrpSpPr>
            <p:cNvPr id="28" name="Group 28"/>
            <p:cNvGrpSpPr/>
            <p:nvPr/>
          </p:nvGrpSpPr>
          <p:grpSpPr>
            <a:xfrm rot="-2833171">
              <a:off x="549530" y="297221"/>
              <a:ext cx="1810279" cy="2288694"/>
              <a:chOff x="0" y="0"/>
              <a:chExt cx="290456" cy="367217"/>
            </a:xfrm>
          </p:grpSpPr>
          <p:sp>
            <p:nvSpPr>
              <p:cNvPr id="29" name="Freeform 29"/>
              <p:cNvSpPr/>
              <p:nvPr/>
            </p:nvSpPr>
            <p:spPr>
              <a:xfrm>
                <a:off x="0" y="0"/>
                <a:ext cx="290456" cy="367217"/>
              </a:xfrm>
              <a:custGeom>
                <a:avLst/>
                <a:gdLst/>
                <a:ahLst/>
                <a:cxnLst/>
                <a:rect l="l" t="t" r="r" b="b"/>
                <a:pathLst>
                  <a:path w="290456" h="367217">
                    <a:moveTo>
                      <a:pt x="0" y="0"/>
                    </a:moveTo>
                    <a:lnTo>
                      <a:pt x="290456" y="0"/>
                    </a:lnTo>
                    <a:lnTo>
                      <a:pt x="290456" y="367217"/>
                    </a:lnTo>
                    <a:lnTo>
                      <a:pt x="0" y="367217"/>
                    </a:lnTo>
                    <a:close/>
                  </a:path>
                </a:pathLst>
              </a:custGeom>
              <a:solidFill>
                <a:srgbClr val="F7C613"/>
              </a:solidFill>
            </p:spPr>
          </p:sp>
          <p:sp>
            <p:nvSpPr>
              <p:cNvPr id="30" name="TextBox 30"/>
              <p:cNvSpPr txBox="1"/>
              <p:nvPr/>
            </p:nvSpPr>
            <p:spPr>
              <a:xfrm>
                <a:off x="0" y="-28575"/>
                <a:ext cx="290456" cy="395792"/>
              </a:xfrm>
              <a:prstGeom prst="rect">
                <a:avLst/>
              </a:prstGeom>
            </p:spPr>
            <p:txBody>
              <a:bodyPr lIns="50800" tIns="50800" rIns="50800" bIns="50800" rtlCol="0" anchor="ctr"/>
              <a:lstStyle/>
              <a:p>
                <a:pPr algn="ctr">
                  <a:lnSpc>
                    <a:spcPts val="2659"/>
                  </a:lnSpc>
                </a:pPr>
                <a:endParaRPr/>
              </a:p>
            </p:txBody>
          </p:sp>
        </p:grpSp>
        <p:grpSp>
          <p:nvGrpSpPr>
            <p:cNvPr id="31" name="Group 31"/>
            <p:cNvGrpSpPr/>
            <p:nvPr/>
          </p:nvGrpSpPr>
          <p:grpSpPr>
            <a:xfrm>
              <a:off x="0" y="476784"/>
              <a:ext cx="4698194" cy="2406352"/>
              <a:chOff x="0" y="0"/>
              <a:chExt cx="1388556" cy="711200"/>
            </a:xfrm>
          </p:grpSpPr>
          <p:sp>
            <p:nvSpPr>
              <p:cNvPr id="32" name="Freeform 32"/>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1E4B82"/>
              </a:solidFill>
            </p:spPr>
          </p:sp>
          <p:sp>
            <p:nvSpPr>
              <p:cNvPr id="33" name="TextBox 33"/>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sp>
        <p:nvSpPr>
          <p:cNvPr id="34" name="TextBox 34"/>
          <p:cNvSpPr txBox="1"/>
          <p:nvPr/>
        </p:nvSpPr>
        <p:spPr>
          <a:xfrm>
            <a:off x="1135370" y="4430122"/>
            <a:ext cx="6638704" cy="3186477"/>
          </a:xfrm>
          <a:prstGeom prst="rect">
            <a:avLst/>
          </a:prstGeom>
        </p:spPr>
        <p:txBody>
          <a:bodyPr lIns="0" tIns="0" rIns="0" bIns="0" rtlCol="0" anchor="t">
            <a:spAutoFit/>
          </a:bodyPr>
          <a:lstStyle/>
          <a:p>
            <a:pPr algn="l">
              <a:lnSpc>
                <a:spcPts val="5320"/>
              </a:lnSpc>
            </a:pPr>
            <a:r>
              <a:rPr lang="en-US" sz="3800" b="1" dirty="0">
                <a:solidFill>
                  <a:srgbClr val="0D2F60"/>
                </a:solidFill>
                <a:latin typeface="Times New Roman Bold"/>
                <a:ea typeface="Times New Roman Bold"/>
                <a:cs typeface="Times New Roman Bold"/>
                <a:sym typeface="Times New Roman Bold"/>
              </a:rPr>
              <a:t>Team Members</a:t>
            </a:r>
            <a:r>
              <a:rPr lang="en-US" sz="3800" dirty="0">
                <a:solidFill>
                  <a:srgbClr val="0D2F60"/>
                </a:solidFill>
                <a:latin typeface="Times New Roman"/>
                <a:ea typeface="Times New Roman"/>
                <a:cs typeface="Times New Roman"/>
                <a:sym typeface="Times New Roman"/>
              </a:rPr>
              <a:t>:</a:t>
            </a:r>
          </a:p>
          <a:p>
            <a:pPr algn="l">
              <a:lnSpc>
                <a:spcPts val="5320"/>
              </a:lnSpc>
            </a:pPr>
            <a:r>
              <a:rPr lang="en-US" sz="3800" dirty="0">
                <a:solidFill>
                  <a:srgbClr val="0D2F60"/>
                </a:solidFill>
                <a:latin typeface="Times New Roman"/>
                <a:ea typeface="Times New Roman"/>
                <a:cs typeface="Times New Roman"/>
                <a:sym typeface="Times New Roman"/>
              </a:rPr>
              <a:t>D.Manogna</a:t>
            </a:r>
          </a:p>
          <a:p>
            <a:pPr algn="just">
              <a:lnSpc>
                <a:spcPts val="5320"/>
              </a:lnSpc>
            </a:pPr>
            <a:r>
              <a:rPr lang="en-US" sz="3800" dirty="0">
                <a:solidFill>
                  <a:srgbClr val="0D2F60"/>
                </a:solidFill>
                <a:latin typeface="Times New Roman"/>
                <a:ea typeface="Times New Roman"/>
                <a:cs typeface="Times New Roman"/>
                <a:sym typeface="Times New Roman"/>
              </a:rPr>
              <a:t>G.Rishitha</a:t>
            </a:r>
          </a:p>
          <a:p>
            <a:pPr algn="l">
              <a:lnSpc>
                <a:spcPts val="5320"/>
              </a:lnSpc>
            </a:pPr>
            <a:r>
              <a:rPr lang="en-US" sz="3800" dirty="0">
                <a:solidFill>
                  <a:srgbClr val="0D2F60"/>
                </a:solidFill>
                <a:latin typeface="Times New Roman"/>
                <a:ea typeface="Times New Roman"/>
                <a:cs typeface="Times New Roman"/>
                <a:sym typeface="Times New Roman"/>
              </a:rPr>
              <a:t>P.Usha Rani</a:t>
            </a:r>
          </a:p>
          <a:p>
            <a:pPr algn="l">
              <a:lnSpc>
                <a:spcPts val="3564"/>
              </a:lnSpc>
            </a:pPr>
            <a:endParaRPr lang="en-US" sz="3800" dirty="0">
              <a:solidFill>
                <a:srgbClr val="0D2F60"/>
              </a:solidFill>
              <a:latin typeface="Times New Roman"/>
              <a:ea typeface="Times New Roman"/>
              <a:cs typeface="Times New Roman"/>
              <a:sym typeface="Times New Roman"/>
            </a:endParaRPr>
          </a:p>
        </p:txBody>
      </p:sp>
      <p:sp>
        <p:nvSpPr>
          <p:cNvPr id="35" name="TextBox 35"/>
          <p:cNvSpPr txBox="1"/>
          <p:nvPr/>
        </p:nvSpPr>
        <p:spPr>
          <a:xfrm>
            <a:off x="9771341" y="4226969"/>
            <a:ext cx="6918401" cy="3389630"/>
          </a:xfrm>
          <a:prstGeom prst="rect">
            <a:avLst/>
          </a:prstGeom>
        </p:spPr>
        <p:txBody>
          <a:bodyPr lIns="0" tIns="0" rIns="0" bIns="0" rtlCol="0" anchor="t">
            <a:spAutoFit/>
          </a:bodyPr>
          <a:lstStyle/>
          <a:p>
            <a:pPr algn="r">
              <a:lnSpc>
                <a:spcPts val="5320"/>
              </a:lnSpc>
            </a:pPr>
            <a:r>
              <a:rPr lang="en-US" sz="3800" b="1">
                <a:solidFill>
                  <a:srgbClr val="0D2F60"/>
                </a:solidFill>
                <a:latin typeface="Times New Roman Bold"/>
                <a:ea typeface="Times New Roman Bold"/>
                <a:cs typeface="Times New Roman Bold"/>
                <a:sym typeface="Times New Roman Bold"/>
              </a:rPr>
              <a:t>Guide</a:t>
            </a:r>
            <a:r>
              <a:rPr lang="en-US" sz="3800">
                <a:solidFill>
                  <a:srgbClr val="0D2F60"/>
                </a:solidFill>
                <a:latin typeface="Times New Roman"/>
                <a:ea typeface="Times New Roman"/>
                <a:cs typeface="Times New Roman"/>
                <a:sym typeface="Times New Roman"/>
              </a:rPr>
              <a:t>:</a:t>
            </a:r>
          </a:p>
          <a:p>
            <a:pPr algn="r">
              <a:lnSpc>
                <a:spcPts val="5320"/>
              </a:lnSpc>
            </a:pPr>
            <a:r>
              <a:rPr lang="en-US" sz="3800">
                <a:solidFill>
                  <a:srgbClr val="0D2F60"/>
                </a:solidFill>
                <a:latin typeface="Times New Roman"/>
                <a:ea typeface="Times New Roman"/>
                <a:cs typeface="Times New Roman"/>
                <a:sym typeface="Times New Roman"/>
              </a:rPr>
              <a:t>S. Sandeep babu</a:t>
            </a:r>
          </a:p>
          <a:p>
            <a:pPr algn="r">
              <a:lnSpc>
                <a:spcPts val="5320"/>
              </a:lnSpc>
            </a:pPr>
            <a:r>
              <a:rPr lang="en-US" sz="3800">
                <a:solidFill>
                  <a:srgbClr val="0D2F60"/>
                </a:solidFill>
                <a:latin typeface="Times New Roman"/>
                <a:ea typeface="Times New Roman"/>
                <a:cs typeface="Times New Roman"/>
                <a:sym typeface="Times New Roman"/>
              </a:rPr>
              <a:t>Designation : Asst. Professor</a:t>
            </a:r>
          </a:p>
          <a:p>
            <a:pPr algn="r">
              <a:lnSpc>
                <a:spcPts val="5320"/>
              </a:lnSpc>
            </a:pPr>
            <a:r>
              <a:rPr lang="en-US" sz="3800">
                <a:solidFill>
                  <a:srgbClr val="0D2F60"/>
                </a:solidFill>
                <a:latin typeface="Times New Roman"/>
                <a:ea typeface="Times New Roman"/>
                <a:cs typeface="Times New Roman"/>
                <a:sym typeface="Times New Roman"/>
              </a:rPr>
              <a:t>Department : AIML              </a:t>
            </a:r>
            <a:r>
              <a:rPr lang="en-US" sz="3800" b="1">
                <a:solidFill>
                  <a:srgbClr val="0D2F60"/>
                </a:solidFill>
                <a:latin typeface="Times New Roman Bold"/>
                <a:ea typeface="Times New Roman Bold"/>
                <a:cs typeface="Times New Roman Bold"/>
                <a:sym typeface="Times New Roman Bold"/>
              </a:rPr>
              <a:t>                       </a:t>
            </a:r>
          </a:p>
          <a:p>
            <a:pPr algn="r">
              <a:lnSpc>
                <a:spcPts val="5320"/>
              </a:lnSpc>
            </a:pPr>
            <a:endParaRPr lang="en-US" sz="3800" b="1">
              <a:solidFill>
                <a:srgbClr val="0D2F60"/>
              </a:solidFill>
              <a:latin typeface="Times New Roman Bold"/>
              <a:ea typeface="Times New Roman Bold"/>
              <a:cs typeface="Times New Roman Bold"/>
              <a:sym typeface="Times New Roman Bo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FFFFF"/>
            </a:solidFill>
            <a:ln w="19050" cap="sq">
              <a:solidFill>
                <a:srgbClr val="0D2F60"/>
              </a:solidFill>
              <a:prstDash val="solid"/>
              <a:miter/>
            </a:ln>
          </p:spPr>
        </p:sp>
        <p:sp>
          <p:nvSpPr>
            <p:cNvPr id="4" name="TextBox 4"/>
            <p:cNvSpPr txBox="1"/>
            <p:nvPr/>
          </p:nvSpPr>
          <p:spPr>
            <a:xfrm>
              <a:off x="0" y="-76200"/>
              <a:ext cx="4274726" cy="2243667"/>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401685" y="2650045"/>
            <a:ext cx="11484629" cy="6052820"/>
          </a:xfrm>
          <a:prstGeom prst="rect">
            <a:avLst/>
          </a:prstGeom>
        </p:spPr>
        <p:txBody>
          <a:bodyPr lIns="0" tIns="0" rIns="0" bIns="0" rtlCol="0" anchor="t">
            <a:spAutoFit/>
          </a:bodyPr>
          <a:lstStyle/>
          <a:p>
            <a:pPr marL="734059" lvl="1" indent="-367030" algn="just">
              <a:lnSpc>
                <a:spcPts val="4759"/>
              </a:lnSpc>
              <a:buFont typeface="Arial"/>
              <a:buChar char="•"/>
            </a:pPr>
            <a:r>
              <a:rPr lang="en-US" sz="3399" b="1" dirty="0">
                <a:solidFill>
                  <a:srgbClr val="0D2F60"/>
                </a:solidFill>
                <a:latin typeface="Times New Roman Bold"/>
                <a:ea typeface="Times New Roman Bold"/>
                <a:cs typeface="Times New Roman Bold"/>
                <a:sym typeface="Times New Roman Bold"/>
              </a:rPr>
              <a:t>Hardware</a:t>
            </a:r>
          </a:p>
          <a:p>
            <a:pPr algn="just">
              <a:lnSpc>
                <a:spcPts val="4200"/>
              </a:lnSpc>
            </a:pPr>
            <a:endParaRPr lang="en-US" sz="3399" b="1" dirty="0">
              <a:solidFill>
                <a:srgbClr val="0D2F60"/>
              </a:solidFill>
              <a:latin typeface="Times New Roman Bold"/>
              <a:ea typeface="Times New Roman Bold"/>
              <a:cs typeface="Times New Roman Bold"/>
              <a:sym typeface="Times New Roman Bold"/>
            </a:endParaRPr>
          </a:p>
          <a:p>
            <a:pPr marL="647702" lvl="1" indent="-323851" algn="just">
              <a:lnSpc>
                <a:spcPts val="4200"/>
              </a:lnSpc>
              <a:buFont typeface="Arial"/>
              <a:buChar char="•"/>
            </a:pPr>
            <a:r>
              <a:rPr lang="en-US" sz="3000" dirty="0">
                <a:solidFill>
                  <a:srgbClr val="0D2F60"/>
                </a:solidFill>
                <a:latin typeface="Times New Roman"/>
                <a:ea typeface="Times New Roman"/>
                <a:cs typeface="Times New Roman"/>
                <a:sym typeface="Times New Roman"/>
              </a:rPr>
              <a:t> Ram                                </a:t>
            </a:r>
            <a:r>
              <a:rPr lang="en-US" sz="3000" dirty="0" smtClean="0">
                <a:solidFill>
                  <a:srgbClr val="0D2F60"/>
                </a:solidFill>
                <a:latin typeface="Times New Roman"/>
                <a:ea typeface="Times New Roman"/>
                <a:cs typeface="Times New Roman"/>
                <a:sym typeface="Times New Roman"/>
              </a:rPr>
              <a:t>: </a:t>
            </a:r>
            <a:r>
              <a:rPr lang="en-US" sz="3000" dirty="0">
                <a:solidFill>
                  <a:srgbClr val="0D2F60"/>
                </a:solidFill>
                <a:latin typeface="Times New Roman"/>
                <a:ea typeface="Times New Roman"/>
                <a:cs typeface="Times New Roman"/>
                <a:sym typeface="Times New Roman"/>
              </a:rPr>
              <a:t>4GB</a:t>
            </a:r>
          </a:p>
          <a:p>
            <a:pPr marL="647702" lvl="1" indent="-323851" algn="just">
              <a:lnSpc>
                <a:spcPts val="4200"/>
              </a:lnSpc>
              <a:buFont typeface="Arial"/>
              <a:buChar char="•"/>
            </a:pPr>
            <a:r>
              <a:rPr lang="en-US" sz="3000" dirty="0">
                <a:solidFill>
                  <a:srgbClr val="0D2F60"/>
                </a:solidFill>
                <a:latin typeface="Times New Roman"/>
                <a:ea typeface="Times New Roman"/>
                <a:cs typeface="Times New Roman"/>
                <a:sym typeface="Times New Roman"/>
              </a:rPr>
              <a:t> Hard Disk                       </a:t>
            </a:r>
            <a:r>
              <a:rPr lang="en-US" sz="3000" dirty="0" smtClean="0">
                <a:solidFill>
                  <a:srgbClr val="0D2F60"/>
                </a:solidFill>
                <a:latin typeface="Times New Roman"/>
                <a:ea typeface="Times New Roman"/>
                <a:cs typeface="Times New Roman"/>
                <a:sym typeface="Times New Roman"/>
              </a:rPr>
              <a:t>: </a:t>
            </a:r>
            <a:r>
              <a:rPr lang="en-US" sz="3000" dirty="0">
                <a:solidFill>
                  <a:srgbClr val="0D2F60"/>
                </a:solidFill>
                <a:latin typeface="Times New Roman"/>
                <a:ea typeface="Times New Roman"/>
                <a:cs typeface="Times New Roman"/>
                <a:sym typeface="Times New Roman"/>
              </a:rPr>
              <a:t>100GB</a:t>
            </a:r>
          </a:p>
          <a:p>
            <a:pPr marL="647702" lvl="1" indent="-323851" algn="just">
              <a:lnSpc>
                <a:spcPts val="4200"/>
              </a:lnSpc>
              <a:buFont typeface="Arial"/>
              <a:buChar char="•"/>
            </a:pPr>
            <a:r>
              <a:rPr lang="en-US" sz="3000" dirty="0">
                <a:solidFill>
                  <a:srgbClr val="0D2F60"/>
                </a:solidFill>
                <a:latin typeface="Times New Roman"/>
                <a:ea typeface="Times New Roman"/>
                <a:cs typeface="Times New Roman"/>
                <a:sym typeface="Times New Roman"/>
              </a:rPr>
              <a:t> Processor                       </a:t>
            </a:r>
            <a:r>
              <a:rPr lang="en-US" sz="3000" dirty="0" smtClean="0">
                <a:solidFill>
                  <a:srgbClr val="0D2F60"/>
                </a:solidFill>
                <a:latin typeface="Times New Roman"/>
                <a:ea typeface="Times New Roman"/>
                <a:cs typeface="Times New Roman"/>
                <a:sym typeface="Times New Roman"/>
              </a:rPr>
              <a:t> : </a:t>
            </a:r>
            <a:r>
              <a:rPr lang="en-US" sz="3000" dirty="0">
                <a:solidFill>
                  <a:srgbClr val="0D2F60"/>
                </a:solidFill>
                <a:latin typeface="Times New Roman"/>
                <a:ea typeface="Times New Roman"/>
                <a:cs typeface="Times New Roman"/>
                <a:sym typeface="Times New Roman"/>
              </a:rPr>
              <a:t>i3</a:t>
            </a:r>
          </a:p>
          <a:p>
            <a:pPr algn="just">
              <a:lnSpc>
                <a:spcPts val="4200"/>
              </a:lnSpc>
            </a:pPr>
            <a:endParaRPr lang="en-US" sz="3000" dirty="0">
              <a:solidFill>
                <a:srgbClr val="0D2F60"/>
              </a:solidFill>
              <a:latin typeface="Times New Roman"/>
              <a:ea typeface="Times New Roman"/>
              <a:cs typeface="Times New Roman"/>
              <a:sym typeface="Times New Roman"/>
            </a:endParaRPr>
          </a:p>
          <a:p>
            <a:pPr marL="734059" lvl="1" indent="-367030" algn="just">
              <a:lnSpc>
                <a:spcPts val="4759"/>
              </a:lnSpc>
              <a:buFont typeface="Arial"/>
              <a:buChar char="•"/>
            </a:pPr>
            <a:r>
              <a:rPr lang="en-US" sz="3399" dirty="0">
                <a:solidFill>
                  <a:srgbClr val="0D2F60"/>
                </a:solidFill>
                <a:latin typeface="Times New Roman"/>
                <a:ea typeface="Times New Roman"/>
                <a:cs typeface="Times New Roman"/>
                <a:sym typeface="Times New Roman"/>
              </a:rPr>
              <a:t> </a:t>
            </a:r>
            <a:r>
              <a:rPr lang="en-US" sz="3399" b="1" dirty="0">
                <a:solidFill>
                  <a:srgbClr val="0D2F60"/>
                </a:solidFill>
                <a:latin typeface="Times New Roman Bold"/>
                <a:ea typeface="Times New Roman Bold"/>
                <a:cs typeface="Times New Roman Bold"/>
                <a:sym typeface="Times New Roman Bold"/>
              </a:rPr>
              <a:t>Software</a:t>
            </a:r>
          </a:p>
          <a:p>
            <a:pPr algn="just">
              <a:lnSpc>
                <a:spcPts val="4200"/>
              </a:lnSpc>
            </a:pPr>
            <a:endParaRPr lang="en-US" sz="3399" b="1" dirty="0">
              <a:solidFill>
                <a:srgbClr val="0D2F60"/>
              </a:solidFill>
              <a:latin typeface="Times New Roman Bold"/>
              <a:ea typeface="Times New Roman Bold"/>
              <a:cs typeface="Times New Roman Bold"/>
              <a:sym typeface="Times New Roman Bold"/>
            </a:endParaRPr>
          </a:p>
          <a:p>
            <a:pPr marL="647702" lvl="1" indent="-323851" algn="just">
              <a:lnSpc>
                <a:spcPts val="4200"/>
              </a:lnSpc>
              <a:buFont typeface="Arial"/>
              <a:buChar char="•"/>
            </a:pPr>
            <a:r>
              <a:rPr lang="en-US" sz="3000" dirty="0">
                <a:solidFill>
                  <a:srgbClr val="0D2F60"/>
                </a:solidFill>
                <a:latin typeface="Times New Roman"/>
                <a:ea typeface="Times New Roman"/>
                <a:cs typeface="Times New Roman"/>
                <a:sym typeface="Times New Roman"/>
              </a:rPr>
              <a:t> Operating system            </a:t>
            </a:r>
            <a:r>
              <a:rPr lang="en-US" sz="3000" dirty="0" smtClean="0">
                <a:solidFill>
                  <a:srgbClr val="0D2F60"/>
                </a:solidFill>
                <a:latin typeface="Times New Roman"/>
                <a:ea typeface="Times New Roman"/>
                <a:cs typeface="Times New Roman"/>
                <a:sym typeface="Times New Roman"/>
              </a:rPr>
              <a:t>: </a:t>
            </a:r>
            <a:r>
              <a:rPr lang="en-US" sz="3000" dirty="0">
                <a:solidFill>
                  <a:srgbClr val="0D2F60"/>
                </a:solidFill>
                <a:latin typeface="Times New Roman"/>
                <a:ea typeface="Times New Roman"/>
                <a:cs typeface="Times New Roman"/>
                <a:sym typeface="Times New Roman"/>
              </a:rPr>
              <a:t>Windows 10/11</a:t>
            </a:r>
          </a:p>
          <a:p>
            <a:pPr marL="647702" lvl="1" indent="-323851" algn="just">
              <a:lnSpc>
                <a:spcPts val="4200"/>
              </a:lnSpc>
              <a:buFont typeface="Arial"/>
              <a:buChar char="•"/>
            </a:pPr>
            <a:r>
              <a:rPr lang="en-US" sz="3000" dirty="0">
                <a:solidFill>
                  <a:srgbClr val="0D2F60"/>
                </a:solidFill>
                <a:latin typeface="Times New Roman"/>
                <a:ea typeface="Times New Roman"/>
                <a:cs typeface="Times New Roman"/>
                <a:sym typeface="Times New Roman"/>
              </a:rPr>
              <a:t> Programming </a:t>
            </a:r>
            <a:r>
              <a:rPr lang="en-US" sz="3000" dirty="0" smtClean="0">
                <a:solidFill>
                  <a:srgbClr val="0D2F60"/>
                </a:solidFill>
                <a:latin typeface="Times New Roman"/>
                <a:ea typeface="Times New Roman"/>
                <a:cs typeface="Times New Roman"/>
                <a:sym typeface="Times New Roman"/>
              </a:rPr>
              <a:t>languages : </a:t>
            </a:r>
            <a:r>
              <a:rPr lang="en-US" sz="3000" dirty="0">
                <a:solidFill>
                  <a:srgbClr val="0D2F60"/>
                </a:solidFill>
                <a:latin typeface="Times New Roman"/>
                <a:ea typeface="Times New Roman"/>
                <a:cs typeface="Times New Roman"/>
                <a:sym typeface="Times New Roman"/>
              </a:rPr>
              <a:t>HTML, Javascript, css</a:t>
            </a:r>
          </a:p>
          <a:p>
            <a:pPr marL="647702" lvl="1" indent="-323851" algn="just">
              <a:lnSpc>
                <a:spcPts val="4200"/>
              </a:lnSpc>
              <a:buFont typeface="Arial"/>
              <a:buChar char="•"/>
            </a:pPr>
            <a:r>
              <a:rPr lang="en-US" sz="3000" dirty="0">
                <a:solidFill>
                  <a:srgbClr val="0D2F60"/>
                </a:solidFill>
                <a:latin typeface="Times New Roman"/>
                <a:ea typeface="Times New Roman"/>
                <a:cs typeface="Times New Roman"/>
                <a:sym typeface="Times New Roman"/>
              </a:rPr>
              <a:t>Platform used                  </a:t>
            </a:r>
            <a:r>
              <a:rPr lang="en-US" sz="3000" dirty="0" smtClean="0">
                <a:solidFill>
                  <a:srgbClr val="0D2F60"/>
                </a:solidFill>
                <a:latin typeface="Times New Roman"/>
                <a:ea typeface="Times New Roman"/>
                <a:cs typeface="Times New Roman"/>
                <a:sym typeface="Times New Roman"/>
              </a:rPr>
              <a:t> :</a:t>
            </a:r>
            <a:r>
              <a:rPr lang="en-US" sz="3000" dirty="0">
                <a:solidFill>
                  <a:srgbClr val="0D2F60"/>
                </a:solidFill>
                <a:latin typeface="Times New Roman"/>
                <a:ea typeface="Times New Roman"/>
                <a:cs typeface="Times New Roman"/>
                <a:sym typeface="Times New Roman"/>
              </a:rPr>
              <a:t>VS code</a:t>
            </a:r>
          </a:p>
        </p:txBody>
      </p:sp>
      <p:grpSp>
        <p:nvGrpSpPr>
          <p:cNvPr id="6" name="Group 6"/>
          <p:cNvGrpSpPr/>
          <p:nvPr/>
        </p:nvGrpSpPr>
        <p:grpSpPr>
          <a:xfrm rot="5400000">
            <a:off x="8564174" y="-3276094"/>
            <a:ext cx="1335145" cy="10137754"/>
            <a:chOff x="0" y="0"/>
            <a:chExt cx="285629" cy="2168778"/>
          </a:xfrm>
        </p:grpSpPr>
        <p:sp>
          <p:nvSpPr>
            <p:cNvPr id="7" name="Freeform 7"/>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F7C613"/>
            </a:solidFill>
          </p:spPr>
        </p:sp>
        <p:sp>
          <p:nvSpPr>
            <p:cNvPr id="8" name="TextBox 8"/>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grpSp>
        <p:nvGrpSpPr>
          <p:cNvPr id="9" name="Group 9"/>
          <p:cNvGrpSpPr/>
          <p:nvPr/>
        </p:nvGrpSpPr>
        <p:grpSpPr>
          <a:xfrm rot="5400000">
            <a:off x="8476428" y="-3372605"/>
            <a:ext cx="1335145" cy="10137754"/>
            <a:chOff x="0" y="0"/>
            <a:chExt cx="285629" cy="2168778"/>
          </a:xfrm>
        </p:grpSpPr>
        <p:sp>
          <p:nvSpPr>
            <p:cNvPr id="10" name="Freeform 10"/>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0D2F60"/>
            </a:solidFill>
          </p:spPr>
        </p:sp>
        <p:sp>
          <p:nvSpPr>
            <p:cNvPr id="11" name="TextBox 11"/>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sp>
        <p:nvSpPr>
          <p:cNvPr id="12" name="TextBox 12"/>
          <p:cNvSpPr txBox="1"/>
          <p:nvPr/>
        </p:nvSpPr>
        <p:spPr>
          <a:xfrm>
            <a:off x="4162870" y="1002646"/>
            <a:ext cx="10050007" cy="1092593"/>
          </a:xfrm>
          <a:prstGeom prst="rect">
            <a:avLst/>
          </a:prstGeom>
        </p:spPr>
        <p:txBody>
          <a:bodyPr lIns="0" tIns="0" rIns="0" bIns="0" rtlCol="0" anchor="t">
            <a:spAutoFit/>
          </a:bodyPr>
          <a:lstStyle/>
          <a:p>
            <a:pPr algn="ctr">
              <a:lnSpc>
                <a:spcPts val="8028"/>
              </a:lnSpc>
            </a:pPr>
            <a:r>
              <a:rPr lang="en-US" sz="5734">
                <a:solidFill>
                  <a:srgbClr val="FFFFFF"/>
                </a:solidFill>
                <a:latin typeface="Times New Roman"/>
                <a:ea typeface="Times New Roman"/>
                <a:cs typeface="Times New Roman"/>
                <a:sym typeface="Times New Roman"/>
              </a:rPr>
              <a:t>SYSTEM REQUIREMENTS</a:t>
            </a:r>
          </a:p>
        </p:txBody>
      </p:sp>
      <p:grpSp>
        <p:nvGrpSpPr>
          <p:cNvPr id="13" name="Group 13"/>
          <p:cNvGrpSpPr/>
          <p:nvPr/>
        </p:nvGrpSpPr>
        <p:grpSpPr>
          <a:xfrm rot="5400000">
            <a:off x="-828373" y="680647"/>
            <a:ext cx="3523645" cy="2162352"/>
            <a:chOff x="0" y="0"/>
            <a:chExt cx="4698194" cy="2883136"/>
          </a:xfrm>
        </p:grpSpPr>
        <p:grpSp>
          <p:nvGrpSpPr>
            <p:cNvPr id="14" name="Group 14"/>
            <p:cNvGrpSpPr/>
            <p:nvPr/>
          </p:nvGrpSpPr>
          <p:grpSpPr>
            <a:xfrm rot="-2833171">
              <a:off x="549530" y="297221"/>
              <a:ext cx="1810279" cy="2288694"/>
              <a:chOff x="0" y="0"/>
              <a:chExt cx="290456" cy="367217"/>
            </a:xfrm>
          </p:grpSpPr>
          <p:sp>
            <p:nvSpPr>
              <p:cNvPr id="15" name="Freeform 15"/>
              <p:cNvSpPr/>
              <p:nvPr/>
            </p:nvSpPr>
            <p:spPr>
              <a:xfrm>
                <a:off x="0" y="0"/>
                <a:ext cx="290456" cy="367217"/>
              </a:xfrm>
              <a:custGeom>
                <a:avLst/>
                <a:gdLst/>
                <a:ahLst/>
                <a:cxnLst/>
                <a:rect l="l" t="t" r="r" b="b"/>
                <a:pathLst>
                  <a:path w="290456" h="367217">
                    <a:moveTo>
                      <a:pt x="0" y="0"/>
                    </a:moveTo>
                    <a:lnTo>
                      <a:pt x="290456" y="0"/>
                    </a:lnTo>
                    <a:lnTo>
                      <a:pt x="290456" y="367217"/>
                    </a:lnTo>
                    <a:lnTo>
                      <a:pt x="0" y="367217"/>
                    </a:lnTo>
                    <a:close/>
                  </a:path>
                </a:pathLst>
              </a:custGeom>
              <a:solidFill>
                <a:srgbClr val="F7C613"/>
              </a:solidFill>
            </p:spPr>
          </p:sp>
          <p:sp>
            <p:nvSpPr>
              <p:cNvPr id="16" name="TextBox 16"/>
              <p:cNvSpPr txBox="1"/>
              <p:nvPr/>
            </p:nvSpPr>
            <p:spPr>
              <a:xfrm>
                <a:off x="0" y="-28575"/>
                <a:ext cx="290456" cy="395792"/>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0" y="476784"/>
              <a:ext cx="4698194" cy="2406352"/>
              <a:chOff x="0" y="0"/>
              <a:chExt cx="1388556" cy="711200"/>
            </a:xfrm>
          </p:grpSpPr>
          <p:sp>
            <p:nvSpPr>
              <p:cNvPr id="18" name="Freeform 18"/>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1E4B82"/>
              </a:solidFill>
            </p:spPr>
          </p:sp>
          <p:sp>
            <p:nvSpPr>
              <p:cNvPr id="19" name="TextBox 19"/>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grpSp>
        <p:nvGrpSpPr>
          <p:cNvPr id="20" name="Group 20"/>
          <p:cNvGrpSpPr/>
          <p:nvPr/>
        </p:nvGrpSpPr>
        <p:grpSpPr>
          <a:xfrm rot="-10800000">
            <a:off x="14038390" y="7616599"/>
            <a:ext cx="5340801" cy="5340801"/>
            <a:chOff x="0" y="0"/>
            <a:chExt cx="7121068" cy="7121068"/>
          </a:xfrm>
        </p:grpSpPr>
        <p:grpSp>
          <p:nvGrpSpPr>
            <p:cNvPr id="21" name="Group 21"/>
            <p:cNvGrpSpPr/>
            <p:nvPr/>
          </p:nvGrpSpPr>
          <p:grpSpPr>
            <a:xfrm rot="8100000">
              <a:off x="571824" y="1513889"/>
              <a:ext cx="5977420" cy="4093291"/>
              <a:chOff x="0" y="0"/>
              <a:chExt cx="1180725" cy="808551"/>
            </a:xfrm>
          </p:grpSpPr>
          <p:sp>
            <p:nvSpPr>
              <p:cNvPr id="22" name="Freeform 22"/>
              <p:cNvSpPr/>
              <p:nvPr/>
            </p:nvSpPr>
            <p:spPr>
              <a:xfrm>
                <a:off x="0" y="0"/>
                <a:ext cx="1180725" cy="808551"/>
              </a:xfrm>
              <a:custGeom>
                <a:avLst/>
                <a:gdLst/>
                <a:ahLst/>
                <a:cxnLst/>
                <a:rect l="l" t="t" r="r" b="b"/>
                <a:pathLst>
                  <a:path w="1180725" h="808551">
                    <a:moveTo>
                      <a:pt x="0" y="0"/>
                    </a:moveTo>
                    <a:lnTo>
                      <a:pt x="1180725" y="0"/>
                    </a:lnTo>
                    <a:lnTo>
                      <a:pt x="1180725" y="808551"/>
                    </a:lnTo>
                    <a:lnTo>
                      <a:pt x="0" y="808551"/>
                    </a:lnTo>
                    <a:close/>
                  </a:path>
                </a:pathLst>
              </a:custGeom>
              <a:solidFill>
                <a:srgbClr val="0D2F60"/>
              </a:solidFill>
            </p:spPr>
          </p:sp>
          <p:sp>
            <p:nvSpPr>
              <p:cNvPr id="23" name="TextBox 23"/>
              <p:cNvSpPr txBox="1"/>
              <p:nvPr/>
            </p:nvSpPr>
            <p:spPr>
              <a:xfrm>
                <a:off x="0" y="-28575"/>
                <a:ext cx="1180725" cy="837126"/>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rot="5400000">
              <a:off x="182434" y="3986984"/>
              <a:ext cx="4144703" cy="2122862"/>
              <a:chOff x="0" y="0"/>
              <a:chExt cx="1388556" cy="711200"/>
            </a:xfrm>
          </p:grpSpPr>
          <p:sp>
            <p:nvSpPr>
              <p:cNvPr id="25" name="Freeform 25"/>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FFB236"/>
              </a:solidFill>
            </p:spPr>
          </p:sp>
          <p:sp>
            <p:nvSpPr>
              <p:cNvPr id="26" name="TextBox 26"/>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74828"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FFFFF"/>
            </a:solidFill>
            <a:ln w="19050" cap="sq">
              <a:solidFill>
                <a:srgbClr val="0D2F60"/>
              </a:solidFill>
              <a:prstDash val="solid"/>
              <a:miter/>
            </a:ln>
          </p:spPr>
        </p:sp>
        <p:sp>
          <p:nvSpPr>
            <p:cNvPr id="4" name="TextBox 4"/>
            <p:cNvSpPr txBox="1"/>
            <p:nvPr/>
          </p:nvSpPr>
          <p:spPr>
            <a:xfrm>
              <a:off x="0" y="-76200"/>
              <a:ext cx="4274726" cy="2243667"/>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074828" y="2362517"/>
            <a:ext cx="16230600" cy="6681316"/>
          </a:xfrm>
          <a:prstGeom prst="rect">
            <a:avLst/>
          </a:prstGeom>
        </p:spPr>
        <p:txBody>
          <a:bodyPr lIns="0" tIns="0" rIns="0" bIns="0" rtlCol="0" anchor="t">
            <a:spAutoFit/>
          </a:bodyPr>
          <a:lstStyle/>
          <a:p>
            <a:pPr marL="669291" lvl="1" indent="-334646" algn="just">
              <a:lnSpc>
                <a:spcPts val="4340"/>
              </a:lnSpc>
              <a:buFont typeface="Arial"/>
              <a:buChar char="•"/>
            </a:pPr>
            <a:r>
              <a:rPr lang="en-US" sz="3100" b="1" dirty="0">
                <a:solidFill>
                  <a:srgbClr val="0D2F60"/>
                </a:solidFill>
                <a:latin typeface="Times New Roman Bold"/>
                <a:ea typeface="Times New Roman Bold"/>
                <a:cs typeface="Times New Roman Bold"/>
                <a:sym typeface="Times New Roman Bold"/>
              </a:rPr>
              <a:t>Map Rendering and </a:t>
            </a:r>
            <a:r>
              <a:rPr lang="en-US" sz="3100" b="1" dirty="0" smtClean="0">
                <a:solidFill>
                  <a:srgbClr val="0D2F60"/>
                </a:solidFill>
                <a:latin typeface="Times New Roman Bold"/>
                <a:ea typeface="Times New Roman Bold"/>
                <a:cs typeface="Times New Roman Bold"/>
                <a:sym typeface="Times New Roman Bold"/>
              </a:rPr>
              <a:t>Interactivity-</a:t>
            </a:r>
            <a:r>
              <a:rPr lang="en-US" sz="3100" dirty="0" smtClean="0">
                <a:solidFill>
                  <a:srgbClr val="0D2F60"/>
                </a:solidFill>
                <a:latin typeface="Times New Roman"/>
                <a:ea typeface="Times New Roman"/>
                <a:cs typeface="Times New Roman"/>
                <a:sym typeface="Times New Roman"/>
              </a:rPr>
              <a:t> </a:t>
            </a:r>
            <a:r>
              <a:rPr lang="en-US" sz="3100" dirty="0">
                <a:solidFill>
                  <a:srgbClr val="0D2F60"/>
                </a:solidFill>
                <a:latin typeface="Times New Roman"/>
                <a:ea typeface="Times New Roman"/>
                <a:cs typeface="Times New Roman"/>
                <a:sym typeface="Times New Roman"/>
              </a:rPr>
              <a:t>The system loads an interactive map of India in the user's browser. Each state is a clickable element</a:t>
            </a:r>
          </a:p>
          <a:p>
            <a:pPr marL="669291" lvl="1" indent="-334646" algn="just">
              <a:lnSpc>
                <a:spcPts val="4340"/>
              </a:lnSpc>
              <a:buFont typeface="Arial"/>
              <a:buChar char="•"/>
            </a:pPr>
            <a:r>
              <a:rPr lang="en-US" sz="3100" b="1" dirty="0">
                <a:solidFill>
                  <a:srgbClr val="0D2F60"/>
                </a:solidFill>
                <a:latin typeface="Times New Roman Bold"/>
                <a:ea typeface="Times New Roman Bold"/>
                <a:cs typeface="Times New Roman Bold"/>
                <a:sym typeface="Times New Roman Bold"/>
              </a:rPr>
              <a:t>Click </a:t>
            </a:r>
            <a:r>
              <a:rPr lang="en-US" sz="3100" b="1" dirty="0" smtClean="0">
                <a:solidFill>
                  <a:srgbClr val="0D2F60"/>
                </a:solidFill>
                <a:latin typeface="Times New Roman Bold"/>
                <a:ea typeface="Times New Roman Bold"/>
                <a:cs typeface="Times New Roman Bold"/>
                <a:sym typeface="Times New Roman Bold"/>
              </a:rPr>
              <a:t>Trigger-</a:t>
            </a:r>
            <a:r>
              <a:rPr lang="en-US" sz="3100" dirty="0" smtClean="0">
                <a:solidFill>
                  <a:srgbClr val="0D2F60"/>
                </a:solidFill>
                <a:latin typeface="Times New Roman"/>
                <a:ea typeface="Times New Roman"/>
                <a:cs typeface="Times New Roman"/>
                <a:sym typeface="Times New Roman"/>
              </a:rPr>
              <a:t>When </a:t>
            </a:r>
            <a:r>
              <a:rPr lang="en-US" sz="3100" dirty="0">
                <a:solidFill>
                  <a:srgbClr val="0D2F60"/>
                </a:solidFill>
                <a:latin typeface="Times New Roman"/>
                <a:ea typeface="Times New Roman"/>
                <a:cs typeface="Times New Roman"/>
                <a:sym typeface="Times New Roman"/>
              </a:rPr>
              <a:t>a user clicks on a specific state on the map, a JavaScript event listener detects this action.</a:t>
            </a:r>
          </a:p>
          <a:p>
            <a:pPr marL="669291" lvl="1" indent="-334646" algn="just">
              <a:lnSpc>
                <a:spcPts val="4340"/>
              </a:lnSpc>
              <a:buFont typeface="Arial"/>
              <a:buChar char="•"/>
            </a:pPr>
            <a:r>
              <a:rPr lang="en-US" sz="3100" b="1" dirty="0">
                <a:solidFill>
                  <a:srgbClr val="0D2F60"/>
                </a:solidFill>
                <a:latin typeface="Times New Roman Bold"/>
                <a:ea typeface="Times New Roman Bold"/>
                <a:cs typeface="Times New Roman Bold"/>
                <a:sym typeface="Times New Roman Bold"/>
              </a:rPr>
              <a:t>State-Specific </a:t>
            </a:r>
            <a:r>
              <a:rPr lang="en-US" sz="3100" b="1" dirty="0" smtClean="0">
                <a:solidFill>
                  <a:srgbClr val="0D2F60"/>
                </a:solidFill>
                <a:latin typeface="Times New Roman Bold"/>
                <a:ea typeface="Times New Roman Bold"/>
                <a:cs typeface="Times New Roman Bold"/>
                <a:sym typeface="Times New Roman Bold"/>
              </a:rPr>
              <a:t>Information- </a:t>
            </a:r>
            <a:r>
              <a:rPr lang="en-US" sz="3100" dirty="0">
                <a:solidFill>
                  <a:srgbClr val="0D2F60"/>
                </a:solidFill>
                <a:latin typeface="Times New Roman"/>
                <a:ea typeface="Times New Roman"/>
                <a:cs typeface="Times New Roman"/>
                <a:sym typeface="Times New Roman"/>
              </a:rPr>
              <a:t>The system's core function is to provide immediate, state-specific information about the officially recognized sport with a single user interaction.</a:t>
            </a:r>
          </a:p>
          <a:p>
            <a:pPr marL="669291" lvl="1" indent="-334646" algn="just">
              <a:lnSpc>
                <a:spcPts val="4340"/>
              </a:lnSpc>
              <a:buFont typeface="Arial"/>
              <a:buChar char="•"/>
            </a:pPr>
            <a:r>
              <a:rPr lang="en-US" sz="3100" b="1" dirty="0">
                <a:solidFill>
                  <a:srgbClr val="0D2F60"/>
                </a:solidFill>
                <a:latin typeface="Times New Roman Bold"/>
                <a:ea typeface="Times New Roman Bold"/>
                <a:cs typeface="Times New Roman Bold"/>
                <a:sym typeface="Times New Roman Bold"/>
              </a:rPr>
              <a:t>Data </a:t>
            </a:r>
            <a:r>
              <a:rPr lang="en-US" sz="3100" b="1" dirty="0" smtClean="0">
                <a:solidFill>
                  <a:srgbClr val="0D2F60"/>
                </a:solidFill>
                <a:latin typeface="Times New Roman Bold"/>
                <a:ea typeface="Times New Roman Bold"/>
                <a:cs typeface="Times New Roman Bold"/>
                <a:sym typeface="Times New Roman Bold"/>
              </a:rPr>
              <a:t>Lookup-</a:t>
            </a:r>
            <a:r>
              <a:rPr lang="en-US" sz="3100" dirty="0" smtClean="0">
                <a:solidFill>
                  <a:srgbClr val="0D2F60"/>
                </a:solidFill>
                <a:latin typeface="Times New Roman"/>
                <a:ea typeface="Times New Roman"/>
                <a:cs typeface="Times New Roman"/>
                <a:sym typeface="Times New Roman"/>
              </a:rPr>
              <a:t> </a:t>
            </a:r>
            <a:r>
              <a:rPr lang="en-US" sz="3100" dirty="0">
                <a:solidFill>
                  <a:srgbClr val="0D2F60"/>
                </a:solidFill>
                <a:latin typeface="Times New Roman"/>
                <a:ea typeface="Times New Roman"/>
                <a:cs typeface="Times New Roman"/>
                <a:sym typeface="Times New Roman"/>
              </a:rPr>
              <a:t>The JavaScript code identifies the clicked state (based on its unique ID) and uses this ID to look up the corresponding official sport from a pre-defined data structure (likely a JavaScript object).</a:t>
            </a:r>
          </a:p>
          <a:p>
            <a:pPr marL="669291" lvl="1" indent="-334646" algn="just">
              <a:lnSpc>
                <a:spcPts val="4340"/>
              </a:lnSpc>
              <a:buFont typeface="Arial"/>
              <a:buChar char="•"/>
            </a:pPr>
            <a:r>
              <a:rPr lang="en-US" sz="3100" b="1" dirty="0">
                <a:solidFill>
                  <a:srgbClr val="0D2F60"/>
                </a:solidFill>
                <a:latin typeface="Times New Roman Bold"/>
                <a:ea typeface="Times New Roman Bold"/>
                <a:cs typeface="Times New Roman Bold"/>
                <a:sym typeface="Times New Roman Bold"/>
              </a:rPr>
              <a:t>Information </a:t>
            </a:r>
            <a:r>
              <a:rPr lang="en-US" sz="3100" b="1" dirty="0" smtClean="0">
                <a:solidFill>
                  <a:srgbClr val="0D2F60"/>
                </a:solidFill>
                <a:latin typeface="Times New Roman Bold"/>
                <a:ea typeface="Times New Roman Bold"/>
                <a:cs typeface="Times New Roman Bold"/>
                <a:sym typeface="Times New Roman Bold"/>
              </a:rPr>
              <a:t>Displ</a:t>
            </a:r>
            <a:r>
              <a:rPr lang="en-US" sz="3100" dirty="0" smtClean="0">
                <a:solidFill>
                  <a:srgbClr val="0D2F60"/>
                </a:solidFill>
                <a:latin typeface="Times New Roman Bold"/>
                <a:ea typeface="Times New Roman Bold"/>
                <a:cs typeface="Times New Roman Bold"/>
                <a:sym typeface="Times New Roman Bold"/>
              </a:rPr>
              <a:t>ay</a:t>
            </a:r>
            <a:r>
              <a:rPr lang="en-US" sz="3100" b="1" dirty="0" smtClean="0">
                <a:solidFill>
                  <a:srgbClr val="0D2F60"/>
                </a:solidFill>
                <a:latin typeface="Times New Roman Bold"/>
                <a:ea typeface="Times New Roman Bold"/>
                <a:cs typeface="Times New Roman Bold"/>
                <a:sym typeface="Times New Roman Bold"/>
              </a:rPr>
              <a:t>-</a:t>
            </a:r>
            <a:r>
              <a:rPr lang="en-US" sz="3100" b="1" dirty="0" smtClean="0">
                <a:solidFill>
                  <a:srgbClr val="0D2F60"/>
                </a:solidFill>
                <a:latin typeface="Times New Roman"/>
                <a:ea typeface="Times New Roman"/>
                <a:cs typeface="Times New Roman"/>
                <a:sym typeface="Times New Roman"/>
              </a:rPr>
              <a:t> </a:t>
            </a:r>
            <a:r>
              <a:rPr lang="en-US" sz="3100" dirty="0">
                <a:solidFill>
                  <a:srgbClr val="0D2F60"/>
                </a:solidFill>
                <a:latin typeface="Times New Roman"/>
                <a:ea typeface="Times New Roman"/>
                <a:cs typeface="Times New Roman"/>
                <a:sym typeface="Times New Roman"/>
              </a:rPr>
              <a:t>The retrieved official sport for the clicked state is then dynamically displayed to the user in a designated area on the webpage (e.g., a text box or a pop-up).</a:t>
            </a:r>
          </a:p>
          <a:p>
            <a:pPr algn="ctr">
              <a:lnSpc>
                <a:spcPts val="4759"/>
              </a:lnSpc>
            </a:pPr>
            <a:endParaRPr lang="en-US" sz="3100" dirty="0">
              <a:solidFill>
                <a:srgbClr val="0D2F60"/>
              </a:solidFill>
              <a:latin typeface="Times New Roman"/>
              <a:ea typeface="Times New Roman"/>
              <a:cs typeface="Times New Roman"/>
              <a:sym typeface="Times New Roman"/>
            </a:endParaRPr>
          </a:p>
        </p:txBody>
      </p:sp>
      <p:grpSp>
        <p:nvGrpSpPr>
          <p:cNvPr id="6" name="Group 6"/>
          <p:cNvGrpSpPr/>
          <p:nvPr/>
        </p:nvGrpSpPr>
        <p:grpSpPr>
          <a:xfrm rot="5400000">
            <a:off x="8564174" y="-3276094"/>
            <a:ext cx="1335145" cy="10137754"/>
            <a:chOff x="0" y="0"/>
            <a:chExt cx="285629" cy="2168778"/>
          </a:xfrm>
        </p:grpSpPr>
        <p:sp>
          <p:nvSpPr>
            <p:cNvPr id="7" name="Freeform 7"/>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F7C613"/>
            </a:solidFill>
          </p:spPr>
        </p:sp>
        <p:sp>
          <p:nvSpPr>
            <p:cNvPr id="8" name="TextBox 8"/>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grpSp>
        <p:nvGrpSpPr>
          <p:cNvPr id="9" name="Group 9"/>
          <p:cNvGrpSpPr/>
          <p:nvPr/>
        </p:nvGrpSpPr>
        <p:grpSpPr>
          <a:xfrm rot="5400000">
            <a:off x="8476428" y="-3372605"/>
            <a:ext cx="1335145" cy="10137754"/>
            <a:chOff x="0" y="0"/>
            <a:chExt cx="285629" cy="2168778"/>
          </a:xfrm>
        </p:grpSpPr>
        <p:sp>
          <p:nvSpPr>
            <p:cNvPr id="10" name="Freeform 10"/>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0D2F60"/>
            </a:solidFill>
          </p:spPr>
        </p:sp>
        <p:sp>
          <p:nvSpPr>
            <p:cNvPr id="11" name="TextBox 11"/>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sp>
        <p:nvSpPr>
          <p:cNvPr id="12" name="TextBox 12"/>
          <p:cNvSpPr txBox="1"/>
          <p:nvPr/>
        </p:nvSpPr>
        <p:spPr>
          <a:xfrm>
            <a:off x="4162870" y="945496"/>
            <a:ext cx="9885045" cy="1328813"/>
          </a:xfrm>
          <a:prstGeom prst="rect">
            <a:avLst/>
          </a:prstGeom>
        </p:spPr>
        <p:txBody>
          <a:bodyPr lIns="0" tIns="0" rIns="0" bIns="0" rtlCol="0" anchor="t">
            <a:spAutoFit/>
          </a:bodyPr>
          <a:lstStyle/>
          <a:p>
            <a:pPr algn="ctr">
              <a:lnSpc>
                <a:spcPts val="9708"/>
              </a:lnSpc>
            </a:pPr>
            <a:r>
              <a:rPr lang="en-US" sz="6934">
                <a:solidFill>
                  <a:srgbClr val="FFFFFF"/>
                </a:solidFill>
                <a:latin typeface="Times New Roman"/>
                <a:ea typeface="Times New Roman"/>
                <a:cs typeface="Times New Roman"/>
                <a:sym typeface="Times New Roman"/>
              </a:rPr>
              <a:t>PROPOSED SYSTEM</a:t>
            </a:r>
          </a:p>
        </p:txBody>
      </p:sp>
      <p:grpSp>
        <p:nvGrpSpPr>
          <p:cNvPr id="13" name="Group 13"/>
          <p:cNvGrpSpPr/>
          <p:nvPr/>
        </p:nvGrpSpPr>
        <p:grpSpPr>
          <a:xfrm rot="5400000">
            <a:off x="-837898" y="680647"/>
            <a:ext cx="3523645" cy="2162352"/>
            <a:chOff x="0" y="0"/>
            <a:chExt cx="4698194" cy="2883136"/>
          </a:xfrm>
        </p:grpSpPr>
        <p:grpSp>
          <p:nvGrpSpPr>
            <p:cNvPr id="14" name="Group 14"/>
            <p:cNvGrpSpPr/>
            <p:nvPr/>
          </p:nvGrpSpPr>
          <p:grpSpPr>
            <a:xfrm rot="-2833171">
              <a:off x="549530" y="297221"/>
              <a:ext cx="1810279" cy="2288694"/>
              <a:chOff x="0" y="0"/>
              <a:chExt cx="290456" cy="367217"/>
            </a:xfrm>
          </p:grpSpPr>
          <p:sp>
            <p:nvSpPr>
              <p:cNvPr id="15" name="Freeform 15"/>
              <p:cNvSpPr/>
              <p:nvPr/>
            </p:nvSpPr>
            <p:spPr>
              <a:xfrm>
                <a:off x="0" y="0"/>
                <a:ext cx="290456" cy="367217"/>
              </a:xfrm>
              <a:custGeom>
                <a:avLst/>
                <a:gdLst/>
                <a:ahLst/>
                <a:cxnLst/>
                <a:rect l="l" t="t" r="r" b="b"/>
                <a:pathLst>
                  <a:path w="290456" h="367217">
                    <a:moveTo>
                      <a:pt x="0" y="0"/>
                    </a:moveTo>
                    <a:lnTo>
                      <a:pt x="290456" y="0"/>
                    </a:lnTo>
                    <a:lnTo>
                      <a:pt x="290456" y="367217"/>
                    </a:lnTo>
                    <a:lnTo>
                      <a:pt x="0" y="367217"/>
                    </a:lnTo>
                    <a:close/>
                  </a:path>
                </a:pathLst>
              </a:custGeom>
              <a:solidFill>
                <a:srgbClr val="F7C613"/>
              </a:solidFill>
            </p:spPr>
          </p:sp>
          <p:sp>
            <p:nvSpPr>
              <p:cNvPr id="16" name="TextBox 16"/>
              <p:cNvSpPr txBox="1"/>
              <p:nvPr/>
            </p:nvSpPr>
            <p:spPr>
              <a:xfrm>
                <a:off x="0" y="-28575"/>
                <a:ext cx="290456" cy="395792"/>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0" y="476784"/>
              <a:ext cx="4698194" cy="2406352"/>
              <a:chOff x="0" y="0"/>
              <a:chExt cx="1388556" cy="711200"/>
            </a:xfrm>
          </p:grpSpPr>
          <p:sp>
            <p:nvSpPr>
              <p:cNvPr id="18" name="Freeform 18"/>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1E4B82"/>
              </a:solidFill>
            </p:spPr>
          </p:sp>
          <p:sp>
            <p:nvSpPr>
              <p:cNvPr id="19" name="TextBox 19"/>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grpSp>
        <p:nvGrpSpPr>
          <p:cNvPr id="20" name="Group 20"/>
          <p:cNvGrpSpPr/>
          <p:nvPr/>
        </p:nvGrpSpPr>
        <p:grpSpPr>
          <a:xfrm rot="-10800000">
            <a:off x="14300624" y="7760978"/>
            <a:ext cx="5340801" cy="5340801"/>
            <a:chOff x="0" y="0"/>
            <a:chExt cx="7121068" cy="7121068"/>
          </a:xfrm>
        </p:grpSpPr>
        <p:grpSp>
          <p:nvGrpSpPr>
            <p:cNvPr id="21" name="Group 21"/>
            <p:cNvGrpSpPr/>
            <p:nvPr/>
          </p:nvGrpSpPr>
          <p:grpSpPr>
            <a:xfrm rot="8100000">
              <a:off x="571824" y="1513889"/>
              <a:ext cx="5977420" cy="4093291"/>
              <a:chOff x="0" y="0"/>
              <a:chExt cx="1180725" cy="808551"/>
            </a:xfrm>
          </p:grpSpPr>
          <p:sp>
            <p:nvSpPr>
              <p:cNvPr id="22" name="Freeform 22"/>
              <p:cNvSpPr/>
              <p:nvPr/>
            </p:nvSpPr>
            <p:spPr>
              <a:xfrm>
                <a:off x="0" y="0"/>
                <a:ext cx="1180725" cy="808551"/>
              </a:xfrm>
              <a:custGeom>
                <a:avLst/>
                <a:gdLst/>
                <a:ahLst/>
                <a:cxnLst/>
                <a:rect l="l" t="t" r="r" b="b"/>
                <a:pathLst>
                  <a:path w="1180725" h="808551">
                    <a:moveTo>
                      <a:pt x="0" y="0"/>
                    </a:moveTo>
                    <a:lnTo>
                      <a:pt x="1180725" y="0"/>
                    </a:lnTo>
                    <a:lnTo>
                      <a:pt x="1180725" y="808551"/>
                    </a:lnTo>
                    <a:lnTo>
                      <a:pt x="0" y="808551"/>
                    </a:lnTo>
                    <a:close/>
                  </a:path>
                </a:pathLst>
              </a:custGeom>
              <a:solidFill>
                <a:srgbClr val="0D2F60"/>
              </a:solidFill>
            </p:spPr>
          </p:sp>
          <p:sp>
            <p:nvSpPr>
              <p:cNvPr id="23" name="TextBox 23"/>
              <p:cNvSpPr txBox="1"/>
              <p:nvPr/>
            </p:nvSpPr>
            <p:spPr>
              <a:xfrm>
                <a:off x="0" y="-28575"/>
                <a:ext cx="1180725" cy="837126"/>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rot="5400000">
              <a:off x="182434" y="3986984"/>
              <a:ext cx="4144703" cy="2122862"/>
              <a:chOff x="0" y="0"/>
              <a:chExt cx="1388556" cy="711200"/>
            </a:xfrm>
          </p:grpSpPr>
          <p:sp>
            <p:nvSpPr>
              <p:cNvPr id="25" name="Freeform 25"/>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FFB236"/>
              </a:solidFill>
            </p:spPr>
          </p:sp>
          <p:sp>
            <p:nvSpPr>
              <p:cNvPr id="26" name="TextBox 26"/>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643405" y="-4155931"/>
            <a:ext cx="1286810" cy="10137754"/>
            <a:chOff x="0" y="0"/>
            <a:chExt cx="275288" cy="2168778"/>
          </a:xfrm>
        </p:grpSpPr>
        <p:sp>
          <p:nvSpPr>
            <p:cNvPr id="3" name="Freeform 3"/>
            <p:cNvSpPr/>
            <p:nvPr/>
          </p:nvSpPr>
          <p:spPr>
            <a:xfrm>
              <a:off x="0" y="0"/>
              <a:ext cx="275288" cy="2168778"/>
            </a:xfrm>
            <a:custGeom>
              <a:avLst/>
              <a:gdLst/>
              <a:ahLst/>
              <a:cxnLst/>
              <a:rect l="l" t="t" r="r" b="b"/>
              <a:pathLst>
                <a:path w="275288" h="2168778">
                  <a:moveTo>
                    <a:pt x="0" y="0"/>
                  </a:moveTo>
                  <a:lnTo>
                    <a:pt x="275288" y="0"/>
                  </a:lnTo>
                  <a:lnTo>
                    <a:pt x="275288" y="2168778"/>
                  </a:lnTo>
                  <a:lnTo>
                    <a:pt x="0" y="2168778"/>
                  </a:lnTo>
                  <a:close/>
                </a:path>
              </a:pathLst>
            </a:custGeom>
            <a:solidFill>
              <a:srgbClr val="F7C613"/>
            </a:solidFill>
          </p:spPr>
        </p:sp>
        <p:sp>
          <p:nvSpPr>
            <p:cNvPr id="4" name="TextBox 4"/>
            <p:cNvSpPr txBox="1"/>
            <p:nvPr/>
          </p:nvSpPr>
          <p:spPr>
            <a:xfrm>
              <a:off x="0" y="-76200"/>
              <a:ext cx="275288" cy="2244978"/>
            </a:xfrm>
            <a:prstGeom prst="rect">
              <a:avLst/>
            </a:prstGeom>
          </p:spPr>
          <p:txBody>
            <a:bodyPr lIns="62541" tIns="62541" rIns="62541" bIns="62541" rtlCol="0" anchor="ctr"/>
            <a:lstStyle/>
            <a:p>
              <a:pPr algn="ctr">
                <a:lnSpc>
                  <a:spcPts val="2659"/>
                </a:lnSpc>
              </a:pPr>
              <a:endParaRPr/>
            </a:p>
          </p:txBody>
        </p:sp>
      </p:grpSp>
      <p:grpSp>
        <p:nvGrpSpPr>
          <p:cNvPr id="5" name="Group 5"/>
          <p:cNvGrpSpPr/>
          <p:nvPr/>
        </p:nvGrpSpPr>
        <p:grpSpPr>
          <a:xfrm rot="5400000">
            <a:off x="-865785" y="-4419430"/>
            <a:ext cx="1298894" cy="10137754"/>
            <a:chOff x="0" y="0"/>
            <a:chExt cx="277873" cy="2168778"/>
          </a:xfrm>
        </p:grpSpPr>
        <p:sp>
          <p:nvSpPr>
            <p:cNvPr id="6" name="Freeform 6"/>
            <p:cNvSpPr/>
            <p:nvPr/>
          </p:nvSpPr>
          <p:spPr>
            <a:xfrm>
              <a:off x="0" y="0"/>
              <a:ext cx="277873" cy="2168778"/>
            </a:xfrm>
            <a:custGeom>
              <a:avLst/>
              <a:gdLst/>
              <a:ahLst/>
              <a:cxnLst/>
              <a:rect l="l" t="t" r="r" b="b"/>
              <a:pathLst>
                <a:path w="277873" h="2168778">
                  <a:moveTo>
                    <a:pt x="0" y="0"/>
                  </a:moveTo>
                  <a:lnTo>
                    <a:pt x="277873" y="0"/>
                  </a:lnTo>
                  <a:lnTo>
                    <a:pt x="277873" y="2168778"/>
                  </a:lnTo>
                  <a:lnTo>
                    <a:pt x="0" y="2168778"/>
                  </a:lnTo>
                  <a:close/>
                </a:path>
              </a:pathLst>
            </a:custGeom>
            <a:solidFill>
              <a:srgbClr val="0D2F60"/>
            </a:solidFill>
          </p:spPr>
        </p:sp>
        <p:sp>
          <p:nvSpPr>
            <p:cNvPr id="7" name="TextBox 7"/>
            <p:cNvSpPr txBox="1"/>
            <p:nvPr/>
          </p:nvSpPr>
          <p:spPr>
            <a:xfrm>
              <a:off x="0" y="-76200"/>
              <a:ext cx="277873" cy="2244978"/>
            </a:xfrm>
            <a:prstGeom prst="rect">
              <a:avLst/>
            </a:prstGeom>
          </p:spPr>
          <p:txBody>
            <a:bodyPr lIns="62541" tIns="62541" rIns="62541" bIns="62541" rtlCol="0" anchor="ctr"/>
            <a:lstStyle/>
            <a:p>
              <a:pPr algn="ctr">
                <a:lnSpc>
                  <a:spcPts val="2659"/>
                </a:lnSpc>
              </a:pPr>
              <a:endParaRPr/>
            </a:p>
          </p:txBody>
        </p:sp>
      </p:grpSp>
      <p:grpSp>
        <p:nvGrpSpPr>
          <p:cNvPr id="8" name="Group 8"/>
          <p:cNvGrpSpPr/>
          <p:nvPr/>
        </p:nvGrpSpPr>
        <p:grpSpPr>
          <a:xfrm rot="5400000">
            <a:off x="16206943" y="-4180098"/>
            <a:ext cx="1335145" cy="10137754"/>
            <a:chOff x="0" y="0"/>
            <a:chExt cx="285629" cy="2168778"/>
          </a:xfrm>
        </p:grpSpPr>
        <p:sp>
          <p:nvSpPr>
            <p:cNvPr id="9" name="Freeform 9"/>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F7C613"/>
            </a:solidFill>
          </p:spPr>
        </p:sp>
        <p:sp>
          <p:nvSpPr>
            <p:cNvPr id="10" name="TextBox 10"/>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grpSp>
        <p:nvGrpSpPr>
          <p:cNvPr id="11" name="Group 11"/>
          <p:cNvGrpSpPr/>
          <p:nvPr/>
        </p:nvGrpSpPr>
        <p:grpSpPr>
          <a:xfrm rot="5400000">
            <a:off x="16437906" y="-4419430"/>
            <a:ext cx="1298894" cy="10137754"/>
            <a:chOff x="0" y="0"/>
            <a:chExt cx="277873" cy="2168778"/>
          </a:xfrm>
        </p:grpSpPr>
        <p:sp>
          <p:nvSpPr>
            <p:cNvPr id="12" name="Freeform 12"/>
            <p:cNvSpPr/>
            <p:nvPr/>
          </p:nvSpPr>
          <p:spPr>
            <a:xfrm>
              <a:off x="0" y="0"/>
              <a:ext cx="277873" cy="2168778"/>
            </a:xfrm>
            <a:custGeom>
              <a:avLst/>
              <a:gdLst/>
              <a:ahLst/>
              <a:cxnLst/>
              <a:rect l="l" t="t" r="r" b="b"/>
              <a:pathLst>
                <a:path w="277873" h="2168778">
                  <a:moveTo>
                    <a:pt x="0" y="0"/>
                  </a:moveTo>
                  <a:lnTo>
                    <a:pt x="277873" y="0"/>
                  </a:lnTo>
                  <a:lnTo>
                    <a:pt x="277873" y="2168778"/>
                  </a:lnTo>
                  <a:lnTo>
                    <a:pt x="0" y="2168778"/>
                  </a:lnTo>
                  <a:close/>
                </a:path>
              </a:pathLst>
            </a:custGeom>
            <a:solidFill>
              <a:srgbClr val="0D2F60"/>
            </a:solidFill>
          </p:spPr>
        </p:sp>
        <p:sp>
          <p:nvSpPr>
            <p:cNvPr id="13" name="TextBox 13"/>
            <p:cNvSpPr txBox="1"/>
            <p:nvPr/>
          </p:nvSpPr>
          <p:spPr>
            <a:xfrm>
              <a:off x="0" y="-76200"/>
              <a:ext cx="277873" cy="2244978"/>
            </a:xfrm>
            <a:prstGeom prst="rect">
              <a:avLst/>
            </a:prstGeom>
          </p:spPr>
          <p:txBody>
            <a:bodyPr lIns="62541" tIns="62541" rIns="62541" bIns="62541" rtlCol="0" anchor="ctr"/>
            <a:lstStyle/>
            <a:p>
              <a:pPr algn="ctr">
                <a:lnSpc>
                  <a:spcPts val="2659"/>
                </a:lnSpc>
              </a:pPr>
              <a:endParaRPr/>
            </a:p>
          </p:txBody>
        </p:sp>
      </p:grpSp>
      <p:sp>
        <p:nvSpPr>
          <p:cNvPr id="14" name="Freeform 14"/>
          <p:cNvSpPr/>
          <p:nvPr/>
        </p:nvSpPr>
        <p:spPr>
          <a:xfrm>
            <a:off x="0" y="0"/>
            <a:ext cx="18528736" cy="11737641"/>
          </a:xfrm>
          <a:custGeom>
            <a:avLst/>
            <a:gdLst/>
            <a:ahLst/>
            <a:cxnLst/>
            <a:rect l="l" t="t" r="r" b="b"/>
            <a:pathLst>
              <a:path w="18528736" h="11737641">
                <a:moveTo>
                  <a:pt x="0" y="0"/>
                </a:moveTo>
                <a:lnTo>
                  <a:pt x="18528736" y="0"/>
                </a:lnTo>
                <a:lnTo>
                  <a:pt x="18528736" y="11737641"/>
                </a:lnTo>
                <a:lnTo>
                  <a:pt x="0" y="11737641"/>
                </a:lnTo>
                <a:lnTo>
                  <a:pt x="0" y="0"/>
                </a:lnTo>
                <a:close/>
              </a:path>
            </a:pathLst>
          </a:custGeom>
          <a:blipFill>
            <a:blip r:embed="rId2"/>
            <a:stretch>
              <a:fillRect l="-1167" t="-4541" b="-1925"/>
            </a:stretch>
          </a:blipFill>
        </p:spPr>
      </p:sp>
      <p:grpSp>
        <p:nvGrpSpPr>
          <p:cNvPr id="15" name="Group 15"/>
          <p:cNvGrpSpPr/>
          <p:nvPr/>
        </p:nvGrpSpPr>
        <p:grpSpPr>
          <a:xfrm rot="5400000">
            <a:off x="-491005" y="-4003531"/>
            <a:ext cx="1286810" cy="10137754"/>
            <a:chOff x="0" y="0"/>
            <a:chExt cx="275288" cy="2168778"/>
          </a:xfrm>
        </p:grpSpPr>
        <p:sp>
          <p:nvSpPr>
            <p:cNvPr id="16" name="Freeform 16"/>
            <p:cNvSpPr/>
            <p:nvPr/>
          </p:nvSpPr>
          <p:spPr>
            <a:xfrm>
              <a:off x="0" y="0"/>
              <a:ext cx="275288" cy="2168778"/>
            </a:xfrm>
            <a:custGeom>
              <a:avLst/>
              <a:gdLst/>
              <a:ahLst/>
              <a:cxnLst/>
              <a:rect l="l" t="t" r="r" b="b"/>
              <a:pathLst>
                <a:path w="275288" h="2168778">
                  <a:moveTo>
                    <a:pt x="0" y="0"/>
                  </a:moveTo>
                  <a:lnTo>
                    <a:pt x="275288" y="0"/>
                  </a:lnTo>
                  <a:lnTo>
                    <a:pt x="275288" y="2168778"/>
                  </a:lnTo>
                  <a:lnTo>
                    <a:pt x="0" y="2168778"/>
                  </a:lnTo>
                  <a:close/>
                </a:path>
              </a:pathLst>
            </a:custGeom>
            <a:solidFill>
              <a:srgbClr val="F7C613"/>
            </a:solidFill>
          </p:spPr>
        </p:sp>
        <p:sp>
          <p:nvSpPr>
            <p:cNvPr id="17" name="TextBox 17"/>
            <p:cNvSpPr txBox="1"/>
            <p:nvPr/>
          </p:nvSpPr>
          <p:spPr>
            <a:xfrm>
              <a:off x="0" y="-76200"/>
              <a:ext cx="275288" cy="2244978"/>
            </a:xfrm>
            <a:prstGeom prst="rect">
              <a:avLst/>
            </a:prstGeom>
          </p:spPr>
          <p:txBody>
            <a:bodyPr lIns="62541" tIns="62541" rIns="62541" bIns="62541" rtlCol="0" anchor="ctr"/>
            <a:lstStyle/>
            <a:p>
              <a:pPr algn="ctr">
                <a:lnSpc>
                  <a:spcPts val="2659"/>
                </a:lnSpc>
              </a:pPr>
              <a:endParaRPr/>
            </a:p>
          </p:txBody>
        </p:sp>
      </p:grpSp>
      <p:grpSp>
        <p:nvGrpSpPr>
          <p:cNvPr id="18" name="Group 18"/>
          <p:cNvGrpSpPr/>
          <p:nvPr/>
        </p:nvGrpSpPr>
        <p:grpSpPr>
          <a:xfrm rot="5400000">
            <a:off x="-713385" y="-4267030"/>
            <a:ext cx="1298894" cy="10137754"/>
            <a:chOff x="0" y="0"/>
            <a:chExt cx="277873" cy="2168778"/>
          </a:xfrm>
        </p:grpSpPr>
        <p:sp>
          <p:nvSpPr>
            <p:cNvPr id="19" name="Freeform 19"/>
            <p:cNvSpPr/>
            <p:nvPr/>
          </p:nvSpPr>
          <p:spPr>
            <a:xfrm>
              <a:off x="0" y="0"/>
              <a:ext cx="277873" cy="2168778"/>
            </a:xfrm>
            <a:custGeom>
              <a:avLst/>
              <a:gdLst/>
              <a:ahLst/>
              <a:cxnLst/>
              <a:rect l="l" t="t" r="r" b="b"/>
              <a:pathLst>
                <a:path w="277873" h="2168778">
                  <a:moveTo>
                    <a:pt x="0" y="0"/>
                  </a:moveTo>
                  <a:lnTo>
                    <a:pt x="277873" y="0"/>
                  </a:lnTo>
                  <a:lnTo>
                    <a:pt x="277873" y="2168778"/>
                  </a:lnTo>
                  <a:lnTo>
                    <a:pt x="0" y="2168778"/>
                  </a:lnTo>
                  <a:close/>
                </a:path>
              </a:pathLst>
            </a:custGeom>
            <a:solidFill>
              <a:srgbClr val="0D2F60"/>
            </a:solidFill>
          </p:spPr>
        </p:sp>
        <p:sp>
          <p:nvSpPr>
            <p:cNvPr id="20" name="TextBox 20"/>
            <p:cNvSpPr txBox="1"/>
            <p:nvPr/>
          </p:nvSpPr>
          <p:spPr>
            <a:xfrm>
              <a:off x="0" y="-76200"/>
              <a:ext cx="277873" cy="2244978"/>
            </a:xfrm>
            <a:prstGeom prst="rect">
              <a:avLst/>
            </a:prstGeom>
          </p:spPr>
          <p:txBody>
            <a:bodyPr lIns="62541" tIns="62541" rIns="62541" bIns="62541" rtlCol="0" anchor="ctr"/>
            <a:lstStyle/>
            <a:p>
              <a:pPr algn="ctr">
                <a:lnSpc>
                  <a:spcPts val="2659"/>
                </a:lnSpc>
              </a:pPr>
              <a:endParaRPr/>
            </a:p>
          </p:txBody>
        </p:sp>
      </p:grpSp>
      <p:grpSp>
        <p:nvGrpSpPr>
          <p:cNvPr id="21" name="Group 21"/>
          <p:cNvGrpSpPr/>
          <p:nvPr/>
        </p:nvGrpSpPr>
        <p:grpSpPr>
          <a:xfrm rot="5400000">
            <a:off x="16359343" y="-4027698"/>
            <a:ext cx="1335145" cy="10137754"/>
            <a:chOff x="0" y="0"/>
            <a:chExt cx="285629" cy="2168778"/>
          </a:xfrm>
        </p:grpSpPr>
        <p:sp>
          <p:nvSpPr>
            <p:cNvPr id="22" name="Freeform 22"/>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F7C613"/>
            </a:solidFill>
          </p:spPr>
        </p:sp>
        <p:sp>
          <p:nvSpPr>
            <p:cNvPr id="23" name="TextBox 23"/>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grpSp>
        <p:nvGrpSpPr>
          <p:cNvPr id="24" name="Group 24"/>
          <p:cNvGrpSpPr/>
          <p:nvPr/>
        </p:nvGrpSpPr>
        <p:grpSpPr>
          <a:xfrm rot="5400000">
            <a:off x="16590306" y="-4267030"/>
            <a:ext cx="1298894" cy="10137754"/>
            <a:chOff x="0" y="0"/>
            <a:chExt cx="277873" cy="2168778"/>
          </a:xfrm>
        </p:grpSpPr>
        <p:sp>
          <p:nvSpPr>
            <p:cNvPr id="25" name="Freeform 25"/>
            <p:cNvSpPr/>
            <p:nvPr/>
          </p:nvSpPr>
          <p:spPr>
            <a:xfrm>
              <a:off x="0" y="0"/>
              <a:ext cx="277873" cy="2168778"/>
            </a:xfrm>
            <a:custGeom>
              <a:avLst/>
              <a:gdLst/>
              <a:ahLst/>
              <a:cxnLst/>
              <a:rect l="l" t="t" r="r" b="b"/>
              <a:pathLst>
                <a:path w="277873" h="2168778">
                  <a:moveTo>
                    <a:pt x="0" y="0"/>
                  </a:moveTo>
                  <a:lnTo>
                    <a:pt x="277873" y="0"/>
                  </a:lnTo>
                  <a:lnTo>
                    <a:pt x="277873" y="2168778"/>
                  </a:lnTo>
                  <a:lnTo>
                    <a:pt x="0" y="2168778"/>
                  </a:lnTo>
                  <a:close/>
                </a:path>
              </a:pathLst>
            </a:custGeom>
            <a:solidFill>
              <a:srgbClr val="0D2F60"/>
            </a:solidFill>
          </p:spPr>
        </p:sp>
        <p:sp>
          <p:nvSpPr>
            <p:cNvPr id="26" name="TextBox 26"/>
            <p:cNvSpPr txBox="1"/>
            <p:nvPr/>
          </p:nvSpPr>
          <p:spPr>
            <a:xfrm>
              <a:off x="0" y="-76200"/>
              <a:ext cx="277873" cy="2244978"/>
            </a:xfrm>
            <a:prstGeom prst="rect">
              <a:avLst/>
            </a:prstGeom>
          </p:spPr>
          <p:txBody>
            <a:bodyPr lIns="62541" tIns="62541" rIns="62541" bIns="62541" rtlCol="0" anchor="ctr"/>
            <a:lstStyle/>
            <a:p>
              <a:pPr algn="ctr">
                <a:lnSpc>
                  <a:spcPts val="2659"/>
                </a:lnSpc>
              </a:pPr>
              <a:endParaRPr/>
            </a:p>
          </p:txBody>
        </p:sp>
      </p:grpSp>
      <p:sp>
        <p:nvSpPr>
          <p:cNvPr id="27" name="TextBox 27"/>
          <p:cNvSpPr txBox="1"/>
          <p:nvPr/>
        </p:nvSpPr>
        <p:spPr>
          <a:xfrm>
            <a:off x="-543176" y="240966"/>
            <a:ext cx="6004958" cy="865820"/>
          </a:xfrm>
          <a:prstGeom prst="rect">
            <a:avLst/>
          </a:prstGeom>
        </p:spPr>
        <p:txBody>
          <a:bodyPr lIns="0" tIns="0" rIns="0" bIns="0" rtlCol="0" anchor="t">
            <a:spAutoFit/>
          </a:bodyPr>
          <a:lstStyle/>
          <a:p>
            <a:pPr algn="ctr">
              <a:lnSpc>
                <a:spcPts val="6352"/>
              </a:lnSpc>
            </a:pPr>
            <a:r>
              <a:rPr lang="en-US" sz="4537">
                <a:solidFill>
                  <a:srgbClr val="FFFFFF"/>
                </a:solidFill>
                <a:latin typeface="Times New Roman"/>
                <a:ea typeface="Times New Roman"/>
                <a:cs typeface="Times New Roman"/>
                <a:sym typeface="Times New Roman"/>
              </a:rPr>
              <a:t>ARCHITECTURE</a:t>
            </a:r>
          </a:p>
        </p:txBody>
      </p:sp>
      <p:sp>
        <p:nvSpPr>
          <p:cNvPr id="28" name="TextBox 28"/>
          <p:cNvSpPr txBox="1"/>
          <p:nvPr/>
        </p:nvSpPr>
        <p:spPr>
          <a:xfrm>
            <a:off x="12435442" y="278449"/>
            <a:ext cx="6004958" cy="865820"/>
          </a:xfrm>
          <a:prstGeom prst="rect">
            <a:avLst/>
          </a:prstGeom>
        </p:spPr>
        <p:txBody>
          <a:bodyPr lIns="0" tIns="0" rIns="0" bIns="0" rtlCol="0" anchor="t">
            <a:spAutoFit/>
          </a:bodyPr>
          <a:lstStyle/>
          <a:p>
            <a:pPr algn="ctr">
              <a:lnSpc>
                <a:spcPts val="6352"/>
              </a:lnSpc>
            </a:pPr>
            <a:r>
              <a:rPr lang="en-US" sz="4537">
                <a:solidFill>
                  <a:srgbClr val="FFFFFF"/>
                </a:solidFill>
                <a:latin typeface="Times New Roman"/>
                <a:ea typeface="Times New Roman"/>
                <a:cs typeface="Times New Roman"/>
                <a:sym typeface="Times New Roman"/>
              </a:rPr>
              <a:t>DIAGRAM</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FFFFF"/>
            </a:solidFill>
            <a:ln w="19050" cap="sq">
              <a:solidFill>
                <a:srgbClr val="0D2F60"/>
              </a:solidFill>
              <a:prstDash val="solid"/>
              <a:miter/>
            </a:ln>
          </p:spPr>
        </p:sp>
        <p:sp>
          <p:nvSpPr>
            <p:cNvPr id="4" name="TextBox 4"/>
            <p:cNvSpPr txBox="1"/>
            <p:nvPr/>
          </p:nvSpPr>
          <p:spPr>
            <a:xfrm>
              <a:off x="0" y="-76200"/>
              <a:ext cx="4274726" cy="2243667"/>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401685" y="3191247"/>
            <a:ext cx="11484629" cy="2714625"/>
          </a:xfrm>
          <a:prstGeom prst="rect">
            <a:avLst/>
          </a:prstGeom>
        </p:spPr>
        <p:txBody>
          <a:bodyPr lIns="0" tIns="0" rIns="0" bIns="0" rtlCol="0" anchor="t">
            <a:spAutoFit/>
          </a:bodyPr>
          <a:lstStyle/>
          <a:p>
            <a:pPr marL="647702" lvl="1" indent="-323851" algn="just">
              <a:lnSpc>
                <a:spcPts val="4200"/>
              </a:lnSpc>
              <a:buFont typeface="Arial"/>
              <a:buChar char="•"/>
            </a:pPr>
            <a:r>
              <a:rPr lang="en-US" sz="3000">
                <a:solidFill>
                  <a:srgbClr val="0D2F60"/>
                </a:solidFill>
                <a:latin typeface="Times New Roman"/>
                <a:ea typeface="Times New Roman"/>
                <a:cs typeface="Times New Roman"/>
                <a:sym typeface="Times New Roman"/>
              </a:rPr>
              <a:t>Usecase Diagram</a:t>
            </a:r>
          </a:p>
          <a:p>
            <a:pPr marL="647702" lvl="1" indent="-323851" algn="just">
              <a:lnSpc>
                <a:spcPts val="4200"/>
              </a:lnSpc>
              <a:buFont typeface="Arial"/>
              <a:buChar char="•"/>
            </a:pPr>
            <a:r>
              <a:rPr lang="en-US" sz="3000">
                <a:solidFill>
                  <a:srgbClr val="0D2F60"/>
                </a:solidFill>
                <a:latin typeface="Times New Roman"/>
                <a:ea typeface="Times New Roman"/>
                <a:cs typeface="Times New Roman"/>
                <a:sym typeface="Times New Roman"/>
              </a:rPr>
              <a:t>Class Diagram</a:t>
            </a:r>
          </a:p>
          <a:p>
            <a:pPr marL="647702" lvl="1" indent="-323851" algn="just">
              <a:lnSpc>
                <a:spcPts val="4200"/>
              </a:lnSpc>
              <a:buFont typeface="Arial"/>
              <a:buChar char="•"/>
            </a:pPr>
            <a:r>
              <a:rPr lang="en-US" sz="3000">
                <a:solidFill>
                  <a:srgbClr val="0D2F60"/>
                </a:solidFill>
                <a:latin typeface="Times New Roman"/>
                <a:ea typeface="Times New Roman"/>
                <a:cs typeface="Times New Roman"/>
                <a:sym typeface="Times New Roman"/>
              </a:rPr>
              <a:t>Sequence Diagram</a:t>
            </a:r>
          </a:p>
          <a:p>
            <a:pPr marL="647702" lvl="1" indent="-323851" algn="just">
              <a:lnSpc>
                <a:spcPts val="4200"/>
              </a:lnSpc>
              <a:buFont typeface="Arial"/>
              <a:buChar char="•"/>
            </a:pPr>
            <a:r>
              <a:rPr lang="en-US" sz="3000">
                <a:solidFill>
                  <a:srgbClr val="0D2F60"/>
                </a:solidFill>
                <a:latin typeface="Times New Roman"/>
                <a:ea typeface="Times New Roman"/>
                <a:cs typeface="Times New Roman"/>
                <a:sym typeface="Times New Roman"/>
              </a:rPr>
              <a:t>Activity Diagram</a:t>
            </a:r>
          </a:p>
          <a:p>
            <a:pPr marL="647702" lvl="1" indent="-323851" algn="just">
              <a:lnSpc>
                <a:spcPts val="4200"/>
              </a:lnSpc>
              <a:buFont typeface="Arial"/>
              <a:buChar char="•"/>
            </a:pPr>
            <a:r>
              <a:rPr lang="en-US" sz="3000">
                <a:solidFill>
                  <a:srgbClr val="0D2F60"/>
                </a:solidFill>
                <a:latin typeface="Times New Roman"/>
                <a:ea typeface="Times New Roman"/>
                <a:cs typeface="Times New Roman"/>
                <a:sym typeface="Times New Roman"/>
              </a:rPr>
              <a:t>Deployment Diagram</a:t>
            </a:r>
          </a:p>
        </p:txBody>
      </p:sp>
      <p:grpSp>
        <p:nvGrpSpPr>
          <p:cNvPr id="6" name="Group 6"/>
          <p:cNvGrpSpPr/>
          <p:nvPr/>
        </p:nvGrpSpPr>
        <p:grpSpPr>
          <a:xfrm rot="5400000">
            <a:off x="8564174" y="-3276094"/>
            <a:ext cx="1335145" cy="10137754"/>
            <a:chOff x="0" y="0"/>
            <a:chExt cx="285629" cy="2168778"/>
          </a:xfrm>
        </p:grpSpPr>
        <p:sp>
          <p:nvSpPr>
            <p:cNvPr id="7" name="Freeform 7"/>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F7C613"/>
            </a:solidFill>
          </p:spPr>
        </p:sp>
        <p:sp>
          <p:nvSpPr>
            <p:cNvPr id="8" name="TextBox 8"/>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grpSp>
        <p:nvGrpSpPr>
          <p:cNvPr id="9" name="Group 9"/>
          <p:cNvGrpSpPr/>
          <p:nvPr/>
        </p:nvGrpSpPr>
        <p:grpSpPr>
          <a:xfrm rot="5400000">
            <a:off x="8476428" y="-3372605"/>
            <a:ext cx="1335145" cy="10137754"/>
            <a:chOff x="0" y="0"/>
            <a:chExt cx="285629" cy="2168778"/>
          </a:xfrm>
        </p:grpSpPr>
        <p:sp>
          <p:nvSpPr>
            <p:cNvPr id="10" name="Freeform 10"/>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0D2F60"/>
            </a:solidFill>
          </p:spPr>
        </p:sp>
        <p:sp>
          <p:nvSpPr>
            <p:cNvPr id="11" name="TextBox 11"/>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sp>
        <p:nvSpPr>
          <p:cNvPr id="12" name="TextBox 12"/>
          <p:cNvSpPr txBox="1"/>
          <p:nvPr/>
        </p:nvSpPr>
        <p:spPr>
          <a:xfrm>
            <a:off x="4162870" y="1002646"/>
            <a:ext cx="10050007" cy="1092593"/>
          </a:xfrm>
          <a:prstGeom prst="rect">
            <a:avLst/>
          </a:prstGeom>
        </p:spPr>
        <p:txBody>
          <a:bodyPr lIns="0" tIns="0" rIns="0" bIns="0" rtlCol="0" anchor="t">
            <a:spAutoFit/>
          </a:bodyPr>
          <a:lstStyle/>
          <a:p>
            <a:pPr algn="ctr">
              <a:lnSpc>
                <a:spcPts val="8028"/>
              </a:lnSpc>
            </a:pPr>
            <a:r>
              <a:rPr lang="en-US" sz="5734">
                <a:solidFill>
                  <a:srgbClr val="FFFFFF"/>
                </a:solidFill>
                <a:latin typeface="Times New Roman"/>
                <a:ea typeface="Times New Roman"/>
                <a:cs typeface="Times New Roman"/>
                <a:sym typeface="Times New Roman"/>
              </a:rPr>
              <a:t>DESIGN</a:t>
            </a:r>
          </a:p>
        </p:txBody>
      </p:sp>
      <p:grpSp>
        <p:nvGrpSpPr>
          <p:cNvPr id="13" name="Group 13"/>
          <p:cNvGrpSpPr/>
          <p:nvPr/>
        </p:nvGrpSpPr>
        <p:grpSpPr>
          <a:xfrm rot="5400000">
            <a:off x="-828373" y="680647"/>
            <a:ext cx="3523645" cy="2162352"/>
            <a:chOff x="0" y="0"/>
            <a:chExt cx="4698194" cy="2883136"/>
          </a:xfrm>
        </p:grpSpPr>
        <p:grpSp>
          <p:nvGrpSpPr>
            <p:cNvPr id="14" name="Group 14"/>
            <p:cNvGrpSpPr/>
            <p:nvPr/>
          </p:nvGrpSpPr>
          <p:grpSpPr>
            <a:xfrm rot="-2833171">
              <a:off x="549530" y="297221"/>
              <a:ext cx="1810279" cy="2288694"/>
              <a:chOff x="0" y="0"/>
              <a:chExt cx="290456" cy="367217"/>
            </a:xfrm>
          </p:grpSpPr>
          <p:sp>
            <p:nvSpPr>
              <p:cNvPr id="15" name="Freeform 15"/>
              <p:cNvSpPr/>
              <p:nvPr/>
            </p:nvSpPr>
            <p:spPr>
              <a:xfrm>
                <a:off x="0" y="0"/>
                <a:ext cx="290456" cy="367217"/>
              </a:xfrm>
              <a:custGeom>
                <a:avLst/>
                <a:gdLst/>
                <a:ahLst/>
                <a:cxnLst/>
                <a:rect l="l" t="t" r="r" b="b"/>
                <a:pathLst>
                  <a:path w="290456" h="367217">
                    <a:moveTo>
                      <a:pt x="0" y="0"/>
                    </a:moveTo>
                    <a:lnTo>
                      <a:pt x="290456" y="0"/>
                    </a:lnTo>
                    <a:lnTo>
                      <a:pt x="290456" y="367217"/>
                    </a:lnTo>
                    <a:lnTo>
                      <a:pt x="0" y="367217"/>
                    </a:lnTo>
                    <a:close/>
                  </a:path>
                </a:pathLst>
              </a:custGeom>
              <a:solidFill>
                <a:srgbClr val="F7C613"/>
              </a:solidFill>
            </p:spPr>
          </p:sp>
          <p:sp>
            <p:nvSpPr>
              <p:cNvPr id="16" name="TextBox 16"/>
              <p:cNvSpPr txBox="1"/>
              <p:nvPr/>
            </p:nvSpPr>
            <p:spPr>
              <a:xfrm>
                <a:off x="0" y="-28575"/>
                <a:ext cx="290456" cy="395792"/>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0" y="476784"/>
              <a:ext cx="4698194" cy="2406352"/>
              <a:chOff x="0" y="0"/>
              <a:chExt cx="1388556" cy="711200"/>
            </a:xfrm>
          </p:grpSpPr>
          <p:sp>
            <p:nvSpPr>
              <p:cNvPr id="18" name="Freeform 18"/>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1E4B82"/>
              </a:solidFill>
            </p:spPr>
          </p:sp>
          <p:sp>
            <p:nvSpPr>
              <p:cNvPr id="19" name="TextBox 19"/>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grpSp>
        <p:nvGrpSpPr>
          <p:cNvPr id="20" name="Group 20"/>
          <p:cNvGrpSpPr/>
          <p:nvPr/>
        </p:nvGrpSpPr>
        <p:grpSpPr>
          <a:xfrm rot="-10800000">
            <a:off x="14038390" y="7616599"/>
            <a:ext cx="5340801" cy="5340801"/>
            <a:chOff x="0" y="0"/>
            <a:chExt cx="7121068" cy="7121068"/>
          </a:xfrm>
        </p:grpSpPr>
        <p:grpSp>
          <p:nvGrpSpPr>
            <p:cNvPr id="21" name="Group 21"/>
            <p:cNvGrpSpPr/>
            <p:nvPr/>
          </p:nvGrpSpPr>
          <p:grpSpPr>
            <a:xfrm rot="8100000">
              <a:off x="571824" y="1513889"/>
              <a:ext cx="5977420" cy="4093291"/>
              <a:chOff x="0" y="0"/>
              <a:chExt cx="1180725" cy="808551"/>
            </a:xfrm>
          </p:grpSpPr>
          <p:sp>
            <p:nvSpPr>
              <p:cNvPr id="22" name="Freeform 22"/>
              <p:cNvSpPr/>
              <p:nvPr/>
            </p:nvSpPr>
            <p:spPr>
              <a:xfrm>
                <a:off x="0" y="0"/>
                <a:ext cx="1180725" cy="808551"/>
              </a:xfrm>
              <a:custGeom>
                <a:avLst/>
                <a:gdLst/>
                <a:ahLst/>
                <a:cxnLst/>
                <a:rect l="l" t="t" r="r" b="b"/>
                <a:pathLst>
                  <a:path w="1180725" h="808551">
                    <a:moveTo>
                      <a:pt x="0" y="0"/>
                    </a:moveTo>
                    <a:lnTo>
                      <a:pt x="1180725" y="0"/>
                    </a:lnTo>
                    <a:lnTo>
                      <a:pt x="1180725" y="808551"/>
                    </a:lnTo>
                    <a:lnTo>
                      <a:pt x="0" y="808551"/>
                    </a:lnTo>
                    <a:close/>
                  </a:path>
                </a:pathLst>
              </a:custGeom>
              <a:solidFill>
                <a:srgbClr val="0D2F60"/>
              </a:solidFill>
            </p:spPr>
          </p:sp>
          <p:sp>
            <p:nvSpPr>
              <p:cNvPr id="23" name="TextBox 23"/>
              <p:cNvSpPr txBox="1"/>
              <p:nvPr/>
            </p:nvSpPr>
            <p:spPr>
              <a:xfrm>
                <a:off x="0" y="-28575"/>
                <a:ext cx="1180725" cy="837126"/>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rot="5400000">
              <a:off x="182434" y="3986984"/>
              <a:ext cx="4144703" cy="2122862"/>
              <a:chOff x="0" y="0"/>
              <a:chExt cx="1388556" cy="711200"/>
            </a:xfrm>
          </p:grpSpPr>
          <p:sp>
            <p:nvSpPr>
              <p:cNvPr id="25" name="Freeform 25"/>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FFB236"/>
              </a:solidFill>
            </p:spPr>
          </p:sp>
          <p:sp>
            <p:nvSpPr>
              <p:cNvPr id="26" name="TextBox 26"/>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147170" y="0"/>
            <a:ext cx="11181875" cy="10287000"/>
          </a:xfrm>
          <a:custGeom>
            <a:avLst/>
            <a:gdLst/>
            <a:ahLst/>
            <a:cxnLst/>
            <a:rect l="l" t="t" r="r" b="b"/>
            <a:pathLst>
              <a:path w="11181875" h="10287000">
                <a:moveTo>
                  <a:pt x="0" y="0"/>
                </a:moveTo>
                <a:lnTo>
                  <a:pt x="11181875" y="0"/>
                </a:lnTo>
                <a:lnTo>
                  <a:pt x="11181875" y="10287000"/>
                </a:lnTo>
                <a:lnTo>
                  <a:pt x="0" y="10287000"/>
                </a:lnTo>
                <a:lnTo>
                  <a:pt x="0" y="0"/>
                </a:lnTo>
                <a:close/>
              </a:path>
            </a:pathLst>
          </a:custGeom>
          <a:blipFill>
            <a:blip r:embed="rId2"/>
            <a:stretch>
              <a:fillRect l="-6971" r="-1635"/>
            </a:stretch>
          </a:blipFill>
        </p:spPr>
      </p:sp>
      <p:grpSp>
        <p:nvGrpSpPr>
          <p:cNvPr id="3" name="Group 3"/>
          <p:cNvGrpSpPr/>
          <p:nvPr/>
        </p:nvGrpSpPr>
        <p:grpSpPr>
          <a:xfrm rot="5400000">
            <a:off x="-938078" y="-2705032"/>
            <a:ext cx="1335145" cy="10137754"/>
            <a:chOff x="0" y="0"/>
            <a:chExt cx="285629" cy="2168778"/>
          </a:xfrm>
        </p:grpSpPr>
        <p:sp>
          <p:nvSpPr>
            <p:cNvPr id="4" name="Freeform 4"/>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F7C613"/>
            </a:solidFill>
          </p:spPr>
        </p:sp>
        <p:sp>
          <p:nvSpPr>
            <p:cNvPr id="5" name="TextBox 5"/>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grpSp>
        <p:nvGrpSpPr>
          <p:cNvPr id="6" name="Group 6"/>
          <p:cNvGrpSpPr/>
          <p:nvPr/>
        </p:nvGrpSpPr>
        <p:grpSpPr>
          <a:xfrm rot="5400000">
            <a:off x="-1085018" y="-2972592"/>
            <a:ext cx="1298894" cy="10137754"/>
            <a:chOff x="0" y="0"/>
            <a:chExt cx="277873" cy="2168778"/>
          </a:xfrm>
        </p:grpSpPr>
        <p:sp>
          <p:nvSpPr>
            <p:cNvPr id="7" name="Freeform 7"/>
            <p:cNvSpPr/>
            <p:nvPr/>
          </p:nvSpPr>
          <p:spPr>
            <a:xfrm>
              <a:off x="0" y="0"/>
              <a:ext cx="277873" cy="2168778"/>
            </a:xfrm>
            <a:custGeom>
              <a:avLst/>
              <a:gdLst/>
              <a:ahLst/>
              <a:cxnLst/>
              <a:rect l="l" t="t" r="r" b="b"/>
              <a:pathLst>
                <a:path w="277873" h="2168778">
                  <a:moveTo>
                    <a:pt x="0" y="0"/>
                  </a:moveTo>
                  <a:lnTo>
                    <a:pt x="277873" y="0"/>
                  </a:lnTo>
                  <a:lnTo>
                    <a:pt x="277873" y="2168778"/>
                  </a:lnTo>
                  <a:lnTo>
                    <a:pt x="0" y="2168778"/>
                  </a:lnTo>
                  <a:close/>
                </a:path>
              </a:pathLst>
            </a:custGeom>
            <a:solidFill>
              <a:srgbClr val="0D2F60"/>
            </a:solidFill>
          </p:spPr>
        </p:sp>
        <p:sp>
          <p:nvSpPr>
            <p:cNvPr id="8" name="TextBox 8"/>
            <p:cNvSpPr txBox="1"/>
            <p:nvPr/>
          </p:nvSpPr>
          <p:spPr>
            <a:xfrm>
              <a:off x="0" y="-76200"/>
              <a:ext cx="277873" cy="2244978"/>
            </a:xfrm>
            <a:prstGeom prst="rect">
              <a:avLst/>
            </a:prstGeom>
          </p:spPr>
          <p:txBody>
            <a:bodyPr lIns="62541" tIns="62541" rIns="62541" bIns="62541" rtlCol="0" anchor="ctr"/>
            <a:lstStyle/>
            <a:p>
              <a:pPr algn="ctr">
                <a:lnSpc>
                  <a:spcPts val="2659"/>
                </a:lnSpc>
              </a:pPr>
              <a:endParaRPr/>
            </a:p>
          </p:txBody>
        </p:sp>
      </p:grpSp>
      <p:sp>
        <p:nvSpPr>
          <p:cNvPr id="9" name="TextBox 9"/>
          <p:cNvSpPr txBox="1"/>
          <p:nvPr/>
        </p:nvSpPr>
        <p:spPr>
          <a:xfrm>
            <a:off x="-628908" y="1572887"/>
            <a:ext cx="6004958" cy="865820"/>
          </a:xfrm>
          <a:prstGeom prst="rect">
            <a:avLst/>
          </a:prstGeom>
        </p:spPr>
        <p:txBody>
          <a:bodyPr lIns="0" tIns="0" rIns="0" bIns="0" rtlCol="0" anchor="t">
            <a:spAutoFit/>
          </a:bodyPr>
          <a:lstStyle/>
          <a:p>
            <a:pPr algn="ctr">
              <a:lnSpc>
                <a:spcPts val="6352"/>
              </a:lnSpc>
            </a:pPr>
            <a:r>
              <a:rPr lang="en-US" sz="4537">
                <a:solidFill>
                  <a:srgbClr val="FFFFFF"/>
                </a:solidFill>
                <a:latin typeface="Times New Roman"/>
                <a:ea typeface="Times New Roman"/>
                <a:cs typeface="Times New Roman"/>
                <a:sym typeface="Times New Roman"/>
              </a:rPr>
              <a:t>USECASE</a:t>
            </a:r>
          </a:p>
        </p:txBody>
      </p:sp>
      <p:grpSp>
        <p:nvGrpSpPr>
          <p:cNvPr id="10" name="Group 10"/>
          <p:cNvGrpSpPr/>
          <p:nvPr/>
        </p:nvGrpSpPr>
        <p:grpSpPr>
          <a:xfrm rot="5400000">
            <a:off x="-938078" y="-592949"/>
            <a:ext cx="1335145" cy="10137754"/>
            <a:chOff x="0" y="0"/>
            <a:chExt cx="285629" cy="2168778"/>
          </a:xfrm>
        </p:grpSpPr>
        <p:sp>
          <p:nvSpPr>
            <p:cNvPr id="11" name="Freeform 11"/>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F7C613"/>
            </a:solidFill>
          </p:spPr>
        </p:sp>
        <p:sp>
          <p:nvSpPr>
            <p:cNvPr id="12" name="TextBox 12"/>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grpSp>
        <p:nvGrpSpPr>
          <p:cNvPr id="13" name="Group 13"/>
          <p:cNvGrpSpPr/>
          <p:nvPr/>
        </p:nvGrpSpPr>
        <p:grpSpPr>
          <a:xfrm rot="5400000">
            <a:off x="-1085018" y="-838484"/>
            <a:ext cx="1298894" cy="10137754"/>
            <a:chOff x="0" y="0"/>
            <a:chExt cx="277873" cy="2168778"/>
          </a:xfrm>
        </p:grpSpPr>
        <p:sp>
          <p:nvSpPr>
            <p:cNvPr id="14" name="Freeform 14"/>
            <p:cNvSpPr/>
            <p:nvPr/>
          </p:nvSpPr>
          <p:spPr>
            <a:xfrm>
              <a:off x="0" y="0"/>
              <a:ext cx="277873" cy="2168778"/>
            </a:xfrm>
            <a:custGeom>
              <a:avLst/>
              <a:gdLst/>
              <a:ahLst/>
              <a:cxnLst/>
              <a:rect l="l" t="t" r="r" b="b"/>
              <a:pathLst>
                <a:path w="277873" h="2168778">
                  <a:moveTo>
                    <a:pt x="0" y="0"/>
                  </a:moveTo>
                  <a:lnTo>
                    <a:pt x="277873" y="0"/>
                  </a:lnTo>
                  <a:lnTo>
                    <a:pt x="277873" y="2168778"/>
                  </a:lnTo>
                  <a:lnTo>
                    <a:pt x="0" y="2168778"/>
                  </a:lnTo>
                  <a:close/>
                </a:path>
              </a:pathLst>
            </a:custGeom>
            <a:solidFill>
              <a:srgbClr val="0D2F60"/>
            </a:solidFill>
          </p:spPr>
        </p:sp>
        <p:sp>
          <p:nvSpPr>
            <p:cNvPr id="15" name="TextBox 15"/>
            <p:cNvSpPr txBox="1"/>
            <p:nvPr/>
          </p:nvSpPr>
          <p:spPr>
            <a:xfrm>
              <a:off x="0" y="-76200"/>
              <a:ext cx="277873" cy="2244978"/>
            </a:xfrm>
            <a:prstGeom prst="rect">
              <a:avLst/>
            </a:prstGeom>
          </p:spPr>
          <p:txBody>
            <a:bodyPr lIns="62541" tIns="62541" rIns="62541" bIns="62541" rtlCol="0" anchor="ctr"/>
            <a:lstStyle/>
            <a:p>
              <a:pPr algn="ctr">
                <a:lnSpc>
                  <a:spcPts val="2659"/>
                </a:lnSpc>
              </a:pPr>
              <a:endParaRPr/>
            </a:p>
          </p:txBody>
        </p:sp>
      </p:grpSp>
      <p:sp>
        <p:nvSpPr>
          <p:cNvPr id="16" name="TextBox 16"/>
          <p:cNvSpPr txBox="1"/>
          <p:nvPr/>
        </p:nvSpPr>
        <p:spPr>
          <a:xfrm>
            <a:off x="-628908" y="3706995"/>
            <a:ext cx="6004958" cy="865820"/>
          </a:xfrm>
          <a:prstGeom prst="rect">
            <a:avLst/>
          </a:prstGeom>
        </p:spPr>
        <p:txBody>
          <a:bodyPr lIns="0" tIns="0" rIns="0" bIns="0" rtlCol="0" anchor="t">
            <a:spAutoFit/>
          </a:bodyPr>
          <a:lstStyle/>
          <a:p>
            <a:pPr algn="ctr">
              <a:lnSpc>
                <a:spcPts val="6352"/>
              </a:lnSpc>
            </a:pPr>
            <a:r>
              <a:rPr lang="en-US" sz="4537">
                <a:solidFill>
                  <a:srgbClr val="FFFFFF"/>
                </a:solidFill>
                <a:latin typeface="Times New Roman"/>
                <a:ea typeface="Times New Roman"/>
                <a:cs typeface="Times New Roman"/>
                <a:sym typeface="Times New Roman"/>
              </a:rPr>
              <a:t>DIAGRAM</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938078" y="-2705032"/>
            <a:ext cx="1335145" cy="10137754"/>
            <a:chOff x="0" y="0"/>
            <a:chExt cx="285629" cy="2168778"/>
          </a:xfrm>
        </p:grpSpPr>
        <p:sp>
          <p:nvSpPr>
            <p:cNvPr id="3" name="Freeform 3"/>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F7C613"/>
            </a:solidFill>
          </p:spPr>
        </p:sp>
        <p:sp>
          <p:nvSpPr>
            <p:cNvPr id="4" name="TextBox 4"/>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grpSp>
        <p:nvGrpSpPr>
          <p:cNvPr id="5" name="Group 5"/>
          <p:cNvGrpSpPr/>
          <p:nvPr/>
        </p:nvGrpSpPr>
        <p:grpSpPr>
          <a:xfrm rot="5400000">
            <a:off x="-1085018" y="-2972592"/>
            <a:ext cx="1298894" cy="10137754"/>
            <a:chOff x="0" y="0"/>
            <a:chExt cx="277873" cy="2168778"/>
          </a:xfrm>
        </p:grpSpPr>
        <p:sp>
          <p:nvSpPr>
            <p:cNvPr id="6" name="Freeform 6"/>
            <p:cNvSpPr/>
            <p:nvPr/>
          </p:nvSpPr>
          <p:spPr>
            <a:xfrm>
              <a:off x="0" y="0"/>
              <a:ext cx="277873" cy="2168778"/>
            </a:xfrm>
            <a:custGeom>
              <a:avLst/>
              <a:gdLst/>
              <a:ahLst/>
              <a:cxnLst/>
              <a:rect l="l" t="t" r="r" b="b"/>
              <a:pathLst>
                <a:path w="277873" h="2168778">
                  <a:moveTo>
                    <a:pt x="0" y="0"/>
                  </a:moveTo>
                  <a:lnTo>
                    <a:pt x="277873" y="0"/>
                  </a:lnTo>
                  <a:lnTo>
                    <a:pt x="277873" y="2168778"/>
                  </a:lnTo>
                  <a:lnTo>
                    <a:pt x="0" y="2168778"/>
                  </a:lnTo>
                  <a:close/>
                </a:path>
              </a:pathLst>
            </a:custGeom>
            <a:solidFill>
              <a:srgbClr val="0D2F60"/>
            </a:solidFill>
          </p:spPr>
        </p:sp>
        <p:sp>
          <p:nvSpPr>
            <p:cNvPr id="7" name="TextBox 7"/>
            <p:cNvSpPr txBox="1"/>
            <p:nvPr/>
          </p:nvSpPr>
          <p:spPr>
            <a:xfrm>
              <a:off x="0" y="-76200"/>
              <a:ext cx="277873" cy="2244978"/>
            </a:xfrm>
            <a:prstGeom prst="rect">
              <a:avLst/>
            </a:prstGeom>
          </p:spPr>
          <p:txBody>
            <a:bodyPr lIns="62541" tIns="62541" rIns="62541" bIns="62541" rtlCol="0" anchor="ctr"/>
            <a:lstStyle/>
            <a:p>
              <a:pPr algn="ctr">
                <a:lnSpc>
                  <a:spcPts val="2659"/>
                </a:lnSpc>
              </a:pPr>
              <a:endParaRPr/>
            </a:p>
          </p:txBody>
        </p:sp>
      </p:grpSp>
      <p:grpSp>
        <p:nvGrpSpPr>
          <p:cNvPr id="8" name="Group 8"/>
          <p:cNvGrpSpPr/>
          <p:nvPr/>
        </p:nvGrpSpPr>
        <p:grpSpPr>
          <a:xfrm rot="5400000">
            <a:off x="-938078" y="-592949"/>
            <a:ext cx="1335145" cy="10137754"/>
            <a:chOff x="0" y="0"/>
            <a:chExt cx="285629" cy="2168778"/>
          </a:xfrm>
        </p:grpSpPr>
        <p:sp>
          <p:nvSpPr>
            <p:cNvPr id="9" name="Freeform 9"/>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F7C613"/>
            </a:solidFill>
          </p:spPr>
        </p:sp>
        <p:sp>
          <p:nvSpPr>
            <p:cNvPr id="10" name="TextBox 10"/>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grpSp>
        <p:nvGrpSpPr>
          <p:cNvPr id="11" name="Group 11"/>
          <p:cNvGrpSpPr/>
          <p:nvPr/>
        </p:nvGrpSpPr>
        <p:grpSpPr>
          <a:xfrm rot="5400000">
            <a:off x="-1085018" y="-838484"/>
            <a:ext cx="1298894" cy="10137754"/>
            <a:chOff x="0" y="0"/>
            <a:chExt cx="277873" cy="2168778"/>
          </a:xfrm>
        </p:grpSpPr>
        <p:sp>
          <p:nvSpPr>
            <p:cNvPr id="12" name="Freeform 12"/>
            <p:cNvSpPr/>
            <p:nvPr/>
          </p:nvSpPr>
          <p:spPr>
            <a:xfrm>
              <a:off x="0" y="0"/>
              <a:ext cx="277873" cy="2168778"/>
            </a:xfrm>
            <a:custGeom>
              <a:avLst/>
              <a:gdLst/>
              <a:ahLst/>
              <a:cxnLst/>
              <a:rect l="l" t="t" r="r" b="b"/>
              <a:pathLst>
                <a:path w="277873" h="2168778">
                  <a:moveTo>
                    <a:pt x="0" y="0"/>
                  </a:moveTo>
                  <a:lnTo>
                    <a:pt x="277873" y="0"/>
                  </a:lnTo>
                  <a:lnTo>
                    <a:pt x="277873" y="2168778"/>
                  </a:lnTo>
                  <a:lnTo>
                    <a:pt x="0" y="2168778"/>
                  </a:lnTo>
                  <a:close/>
                </a:path>
              </a:pathLst>
            </a:custGeom>
            <a:solidFill>
              <a:srgbClr val="0D2F60"/>
            </a:solidFill>
          </p:spPr>
        </p:sp>
        <p:sp>
          <p:nvSpPr>
            <p:cNvPr id="13" name="TextBox 13"/>
            <p:cNvSpPr txBox="1"/>
            <p:nvPr/>
          </p:nvSpPr>
          <p:spPr>
            <a:xfrm>
              <a:off x="0" y="-76200"/>
              <a:ext cx="277873" cy="2244978"/>
            </a:xfrm>
            <a:prstGeom prst="rect">
              <a:avLst/>
            </a:prstGeom>
          </p:spPr>
          <p:txBody>
            <a:bodyPr lIns="62541" tIns="62541" rIns="62541" bIns="62541" rtlCol="0" anchor="ctr"/>
            <a:lstStyle/>
            <a:p>
              <a:pPr algn="ctr">
                <a:lnSpc>
                  <a:spcPts val="2659"/>
                </a:lnSpc>
              </a:pPr>
              <a:endParaRPr/>
            </a:p>
          </p:txBody>
        </p:sp>
      </p:grpSp>
      <p:sp>
        <p:nvSpPr>
          <p:cNvPr id="14" name="Freeform 14"/>
          <p:cNvSpPr/>
          <p:nvPr/>
        </p:nvSpPr>
        <p:spPr>
          <a:xfrm>
            <a:off x="5376050" y="0"/>
            <a:ext cx="12911950" cy="10287000"/>
          </a:xfrm>
          <a:custGeom>
            <a:avLst/>
            <a:gdLst/>
            <a:ahLst/>
            <a:cxnLst/>
            <a:rect l="l" t="t" r="r" b="b"/>
            <a:pathLst>
              <a:path w="12911950" h="10287000">
                <a:moveTo>
                  <a:pt x="0" y="0"/>
                </a:moveTo>
                <a:lnTo>
                  <a:pt x="12911950" y="0"/>
                </a:lnTo>
                <a:lnTo>
                  <a:pt x="12911950" y="10287000"/>
                </a:lnTo>
                <a:lnTo>
                  <a:pt x="0" y="10287000"/>
                </a:lnTo>
                <a:lnTo>
                  <a:pt x="0" y="0"/>
                </a:lnTo>
                <a:close/>
              </a:path>
            </a:pathLst>
          </a:custGeom>
          <a:blipFill>
            <a:blip r:embed="rId2"/>
            <a:stretch>
              <a:fillRect l="-6420" r="-5050"/>
            </a:stretch>
          </a:blipFill>
        </p:spPr>
      </p:sp>
      <p:sp>
        <p:nvSpPr>
          <p:cNvPr id="15" name="TextBox 15"/>
          <p:cNvSpPr txBox="1"/>
          <p:nvPr/>
        </p:nvSpPr>
        <p:spPr>
          <a:xfrm>
            <a:off x="-628908" y="1572887"/>
            <a:ext cx="6004958" cy="865820"/>
          </a:xfrm>
          <a:prstGeom prst="rect">
            <a:avLst/>
          </a:prstGeom>
        </p:spPr>
        <p:txBody>
          <a:bodyPr lIns="0" tIns="0" rIns="0" bIns="0" rtlCol="0" anchor="t">
            <a:spAutoFit/>
          </a:bodyPr>
          <a:lstStyle/>
          <a:p>
            <a:pPr algn="ctr">
              <a:lnSpc>
                <a:spcPts val="6352"/>
              </a:lnSpc>
            </a:pPr>
            <a:r>
              <a:rPr lang="en-US" sz="4537">
                <a:solidFill>
                  <a:srgbClr val="FFFFFF"/>
                </a:solidFill>
                <a:latin typeface="Times New Roman"/>
                <a:ea typeface="Times New Roman"/>
                <a:cs typeface="Times New Roman"/>
                <a:sym typeface="Times New Roman"/>
              </a:rPr>
              <a:t>CLASS</a:t>
            </a:r>
          </a:p>
        </p:txBody>
      </p:sp>
      <p:sp>
        <p:nvSpPr>
          <p:cNvPr id="16" name="TextBox 16"/>
          <p:cNvSpPr txBox="1"/>
          <p:nvPr/>
        </p:nvSpPr>
        <p:spPr>
          <a:xfrm>
            <a:off x="-628908" y="3706995"/>
            <a:ext cx="6004958" cy="865820"/>
          </a:xfrm>
          <a:prstGeom prst="rect">
            <a:avLst/>
          </a:prstGeom>
        </p:spPr>
        <p:txBody>
          <a:bodyPr lIns="0" tIns="0" rIns="0" bIns="0" rtlCol="0" anchor="t">
            <a:spAutoFit/>
          </a:bodyPr>
          <a:lstStyle/>
          <a:p>
            <a:pPr algn="ctr">
              <a:lnSpc>
                <a:spcPts val="6352"/>
              </a:lnSpc>
            </a:pPr>
            <a:r>
              <a:rPr lang="en-US" sz="4537">
                <a:solidFill>
                  <a:srgbClr val="FFFFFF"/>
                </a:solidFill>
                <a:latin typeface="Times New Roman"/>
                <a:ea typeface="Times New Roman"/>
                <a:cs typeface="Times New Roman"/>
                <a:sym typeface="Times New Roman"/>
              </a:rPr>
              <a:t>DIAGRAM</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938078" y="-2705032"/>
            <a:ext cx="1335145" cy="10137754"/>
            <a:chOff x="0" y="0"/>
            <a:chExt cx="285629" cy="2168778"/>
          </a:xfrm>
        </p:grpSpPr>
        <p:sp>
          <p:nvSpPr>
            <p:cNvPr id="3" name="Freeform 3"/>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F7C613"/>
            </a:solidFill>
          </p:spPr>
        </p:sp>
        <p:sp>
          <p:nvSpPr>
            <p:cNvPr id="4" name="TextBox 4"/>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grpSp>
        <p:nvGrpSpPr>
          <p:cNvPr id="5" name="Group 5"/>
          <p:cNvGrpSpPr/>
          <p:nvPr/>
        </p:nvGrpSpPr>
        <p:grpSpPr>
          <a:xfrm rot="5400000">
            <a:off x="-1085018" y="-2972592"/>
            <a:ext cx="1298894" cy="10137754"/>
            <a:chOff x="0" y="0"/>
            <a:chExt cx="277873" cy="2168778"/>
          </a:xfrm>
        </p:grpSpPr>
        <p:sp>
          <p:nvSpPr>
            <p:cNvPr id="6" name="Freeform 6"/>
            <p:cNvSpPr/>
            <p:nvPr/>
          </p:nvSpPr>
          <p:spPr>
            <a:xfrm>
              <a:off x="0" y="0"/>
              <a:ext cx="277873" cy="2168778"/>
            </a:xfrm>
            <a:custGeom>
              <a:avLst/>
              <a:gdLst/>
              <a:ahLst/>
              <a:cxnLst/>
              <a:rect l="l" t="t" r="r" b="b"/>
              <a:pathLst>
                <a:path w="277873" h="2168778">
                  <a:moveTo>
                    <a:pt x="0" y="0"/>
                  </a:moveTo>
                  <a:lnTo>
                    <a:pt x="277873" y="0"/>
                  </a:lnTo>
                  <a:lnTo>
                    <a:pt x="277873" y="2168778"/>
                  </a:lnTo>
                  <a:lnTo>
                    <a:pt x="0" y="2168778"/>
                  </a:lnTo>
                  <a:close/>
                </a:path>
              </a:pathLst>
            </a:custGeom>
            <a:solidFill>
              <a:srgbClr val="0D2F60"/>
            </a:solidFill>
          </p:spPr>
        </p:sp>
        <p:sp>
          <p:nvSpPr>
            <p:cNvPr id="7" name="TextBox 7"/>
            <p:cNvSpPr txBox="1"/>
            <p:nvPr/>
          </p:nvSpPr>
          <p:spPr>
            <a:xfrm>
              <a:off x="0" y="-76200"/>
              <a:ext cx="277873" cy="2244978"/>
            </a:xfrm>
            <a:prstGeom prst="rect">
              <a:avLst/>
            </a:prstGeom>
          </p:spPr>
          <p:txBody>
            <a:bodyPr lIns="62541" tIns="62541" rIns="62541" bIns="62541" rtlCol="0" anchor="ctr"/>
            <a:lstStyle/>
            <a:p>
              <a:pPr algn="ctr">
                <a:lnSpc>
                  <a:spcPts val="2659"/>
                </a:lnSpc>
              </a:pPr>
              <a:endParaRPr/>
            </a:p>
          </p:txBody>
        </p:sp>
      </p:grpSp>
      <p:grpSp>
        <p:nvGrpSpPr>
          <p:cNvPr id="8" name="Group 8"/>
          <p:cNvGrpSpPr/>
          <p:nvPr/>
        </p:nvGrpSpPr>
        <p:grpSpPr>
          <a:xfrm rot="5400000">
            <a:off x="-938078" y="-592949"/>
            <a:ext cx="1335145" cy="10137754"/>
            <a:chOff x="0" y="0"/>
            <a:chExt cx="285629" cy="2168778"/>
          </a:xfrm>
        </p:grpSpPr>
        <p:sp>
          <p:nvSpPr>
            <p:cNvPr id="9" name="Freeform 9"/>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F7C613"/>
            </a:solidFill>
          </p:spPr>
        </p:sp>
        <p:sp>
          <p:nvSpPr>
            <p:cNvPr id="10" name="TextBox 10"/>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grpSp>
        <p:nvGrpSpPr>
          <p:cNvPr id="11" name="Group 11"/>
          <p:cNvGrpSpPr/>
          <p:nvPr/>
        </p:nvGrpSpPr>
        <p:grpSpPr>
          <a:xfrm rot="5400000">
            <a:off x="-1085018" y="-838484"/>
            <a:ext cx="1298894" cy="10137754"/>
            <a:chOff x="0" y="0"/>
            <a:chExt cx="277873" cy="2168778"/>
          </a:xfrm>
        </p:grpSpPr>
        <p:sp>
          <p:nvSpPr>
            <p:cNvPr id="12" name="Freeform 12"/>
            <p:cNvSpPr/>
            <p:nvPr/>
          </p:nvSpPr>
          <p:spPr>
            <a:xfrm>
              <a:off x="0" y="0"/>
              <a:ext cx="277873" cy="2168778"/>
            </a:xfrm>
            <a:custGeom>
              <a:avLst/>
              <a:gdLst/>
              <a:ahLst/>
              <a:cxnLst/>
              <a:rect l="l" t="t" r="r" b="b"/>
              <a:pathLst>
                <a:path w="277873" h="2168778">
                  <a:moveTo>
                    <a:pt x="0" y="0"/>
                  </a:moveTo>
                  <a:lnTo>
                    <a:pt x="277873" y="0"/>
                  </a:lnTo>
                  <a:lnTo>
                    <a:pt x="277873" y="2168778"/>
                  </a:lnTo>
                  <a:lnTo>
                    <a:pt x="0" y="2168778"/>
                  </a:lnTo>
                  <a:close/>
                </a:path>
              </a:pathLst>
            </a:custGeom>
            <a:solidFill>
              <a:srgbClr val="0D2F60"/>
            </a:solidFill>
          </p:spPr>
        </p:sp>
        <p:sp>
          <p:nvSpPr>
            <p:cNvPr id="13" name="TextBox 13"/>
            <p:cNvSpPr txBox="1"/>
            <p:nvPr/>
          </p:nvSpPr>
          <p:spPr>
            <a:xfrm>
              <a:off x="0" y="-76200"/>
              <a:ext cx="277873" cy="2244978"/>
            </a:xfrm>
            <a:prstGeom prst="rect">
              <a:avLst/>
            </a:prstGeom>
          </p:spPr>
          <p:txBody>
            <a:bodyPr lIns="62541" tIns="62541" rIns="62541" bIns="62541" rtlCol="0" anchor="ctr"/>
            <a:lstStyle/>
            <a:p>
              <a:pPr algn="ctr">
                <a:lnSpc>
                  <a:spcPts val="2659"/>
                </a:lnSpc>
              </a:pPr>
              <a:endParaRPr/>
            </a:p>
          </p:txBody>
        </p:sp>
      </p:grpSp>
      <p:sp>
        <p:nvSpPr>
          <p:cNvPr id="14" name="Freeform 14"/>
          <p:cNvSpPr/>
          <p:nvPr/>
        </p:nvSpPr>
        <p:spPr>
          <a:xfrm>
            <a:off x="5503881" y="801765"/>
            <a:ext cx="11934700" cy="8683471"/>
          </a:xfrm>
          <a:custGeom>
            <a:avLst/>
            <a:gdLst/>
            <a:ahLst/>
            <a:cxnLst/>
            <a:rect l="l" t="t" r="r" b="b"/>
            <a:pathLst>
              <a:path w="11934700" h="8683471">
                <a:moveTo>
                  <a:pt x="0" y="0"/>
                </a:moveTo>
                <a:lnTo>
                  <a:pt x="11934699" y="0"/>
                </a:lnTo>
                <a:lnTo>
                  <a:pt x="11934699" y="8683470"/>
                </a:lnTo>
                <a:lnTo>
                  <a:pt x="0" y="8683470"/>
                </a:lnTo>
                <a:lnTo>
                  <a:pt x="0" y="0"/>
                </a:lnTo>
                <a:close/>
              </a:path>
            </a:pathLst>
          </a:custGeom>
          <a:blipFill>
            <a:blip r:embed="rId2"/>
            <a:stretch>
              <a:fillRect l="-2041" r="-2041"/>
            </a:stretch>
          </a:blipFill>
        </p:spPr>
      </p:sp>
      <p:sp>
        <p:nvSpPr>
          <p:cNvPr id="15" name="TextBox 15"/>
          <p:cNvSpPr txBox="1"/>
          <p:nvPr/>
        </p:nvSpPr>
        <p:spPr>
          <a:xfrm>
            <a:off x="-628908" y="1572887"/>
            <a:ext cx="6004958" cy="865820"/>
          </a:xfrm>
          <a:prstGeom prst="rect">
            <a:avLst/>
          </a:prstGeom>
        </p:spPr>
        <p:txBody>
          <a:bodyPr lIns="0" tIns="0" rIns="0" bIns="0" rtlCol="0" anchor="t">
            <a:spAutoFit/>
          </a:bodyPr>
          <a:lstStyle/>
          <a:p>
            <a:pPr algn="ctr">
              <a:lnSpc>
                <a:spcPts val="6352"/>
              </a:lnSpc>
            </a:pPr>
            <a:r>
              <a:rPr lang="en-US" sz="4537">
                <a:solidFill>
                  <a:srgbClr val="FFFFFF"/>
                </a:solidFill>
                <a:latin typeface="Times New Roman"/>
                <a:ea typeface="Times New Roman"/>
                <a:cs typeface="Times New Roman"/>
                <a:sym typeface="Times New Roman"/>
              </a:rPr>
              <a:t>SEQUENCE</a:t>
            </a:r>
          </a:p>
        </p:txBody>
      </p:sp>
      <p:sp>
        <p:nvSpPr>
          <p:cNvPr id="16" name="TextBox 16"/>
          <p:cNvSpPr txBox="1"/>
          <p:nvPr/>
        </p:nvSpPr>
        <p:spPr>
          <a:xfrm>
            <a:off x="-628908" y="3706995"/>
            <a:ext cx="6004958" cy="865820"/>
          </a:xfrm>
          <a:prstGeom prst="rect">
            <a:avLst/>
          </a:prstGeom>
        </p:spPr>
        <p:txBody>
          <a:bodyPr lIns="0" tIns="0" rIns="0" bIns="0" rtlCol="0" anchor="t">
            <a:spAutoFit/>
          </a:bodyPr>
          <a:lstStyle/>
          <a:p>
            <a:pPr algn="ctr">
              <a:lnSpc>
                <a:spcPts val="6352"/>
              </a:lnSpc>
            </a:pPr>
            <a:r>
              <a:rPr lang="en-US" sz="4537">
                <a:solidFill>
                  <a:srgbClr val="FFFFFF"/>
                </a:solidFill>
                <a:latin typeface="Times New Roman"/>
                <a:ea typeface="Times New Roman"/>
                <a:cs typeface="Times New Roman"/>
                <a:sym typeface="Times New Roman"/>
              </a:rPr>
              <a:t>DIAGRAM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938078" y="-2705032"/>
            <a:ext cx="1335145" cy="10137754"/>
            <a:chOff x="0" y="0"/>
            <a:chExt cx="285629" cy="2168778"/>
          </a:xfrm>
        </p:grpSpPr>
        <p:sp>
          <p:nvSpPr>
            <p:cNvPr id="3" name="Freeform 3"/>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F7C613"/>
            </a:solidFill>
          </p:spPr>
        </p:sp>
        <p:sp>
          <p:nvSpPr>
            <p:cNvPr id="4" name="TextBox 4"/>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grpSp>
        <p:nvGrpSpPr>
          <p:cNvPr id="5" name="Group 5"/>
          <p:cNvGrpSpPr/>
          <p:nvPr/>
        </p:nvGrpSpPr>
        <p:grpSpPr>
          <a:xfrm rot="5400000">
            <a:off x="-1085018" y="-2972592"/>
            <a:ext cx="1298894" cy="10137754"/>
            <a:chOff x="0" y="0"/>
            <a:chExt cx="277873" cy="2168778"/>
          </a:xfrm>
        </p:grpSpPr>
        <p:sp>
          <p:nvSpPr>
            <p:cNvPr id="6" name="Freeform 6"/>
            <p:cNvSpPr/>
            <p:nvPr/>
          </p:nvSpPr>
          <p:spPr>
            <a:xfrm>
              <a:off x="0" y="0"/>
              <a:ext cx="277873" cy="2168778"/>
            </a:xfrm>
            <a:custGeom>
              <a:avLst/>
              <a:gdLst/>
              <a:ahLst/>
              <a:cxnLst/>
              <a:rect l="l" t="t" r="r" b="b"/>
              <a:pathLst>
                <a:path w="277873" h="2168778">
                  <a:moveTo>
                    <a:pt x="0" y="0"/>
                  </a:moveTo>
                  <a:lnTo>
                    <a:pt x="277873" y="0"/>
                  </a:lnTo>
                  <a:lnTo>
                    <a:pt x="277873" y="2168778"/>
                  </a:lnTo>
                  <a:lnTo>
                    <a:pt x="0" y="2168778"/>
                  </a:lnTo>
                  <a:close/>
                </a:path>
              </a:pathLst>
            </a:custGeom>
            <a:solidFill>
              <a:srgbClr val="0D2F60"/>
            </a:solidFill>
          </p:spPr>
        </p:sp>
        <p:sp>
          <p:nvSpPr>
            <p:cNvPr id="7" name="TextBox 7"/>
            <p:cNvSpPr txBox="1"/>
            <p:nvPr/>
          </p:nvSpPr>
          <p:spPr>
            <a:xfrm>
              <a:off x="0" y="-76200"/>
              <a:ext cx="277873" cy="2244978"/>
            </a:xfrm>
            <a:prstGeom prst="rect">
              <a:avLst/>
            </a:prstGeom>
          </p:spPr>
          <p:txBody>
            <a:bodyPr lIns="62541" tIns="62541" rIns="62541" bIns="62541" rtlCol="0" anchor="ctr"/>
            <a:lstStyle/>
            <a:p>
              <a:pPr algn="ctr">
                <a:lnSpc>
                  <a:spcPts val="2659"/>
                </a:lnSpc>
              </a:pPr>
              <a:endParaRPr/>
            </a:p>
          </p:txBody>
        </p:sp>
      </p:grpSp>
      <p:grpSp>
        <p:nvGrpSpPr>
          <p:cNvPr id="8" name="Group 8"/>
          <p:cNvGrpSpPr/>
          <p:nvPr/>
        </p:nvGrpSpPr>
        <p:grpSpPr>
          <a:xfrm rot="5400000">
            <a:off x="-938078" y="-592949"/>
            <a:ext cx="1335145" cy="10137754"/>
            <a:chOff x="0" y="0"/>
            <a:chExt cx="285629" cy="2168778"/>
          </a:xfrm>
        </p:grpSpPr>
        <p:sp>
          <p:nvSpPr>
            <p:cNvPr id="9" name="Freeform 9"/>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F7C613"/>
            </a:solidFill>
          </p:spPr>
        </p:sp>
        <p:sp>
          <p:nvSpPr>
            <p:cNvPr id="10" name="TextBox 10"/>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grpSp>
        <p:nvGrpSpPr>
          <p:cNvPr id="11" name="Group 11"/>
          <p:cNvGrpSpPr/>
          <p:nvPr/>
        </p:nvGrpSpPr>
        <p:grpSpPr>
          <a:xfrm rot="5400000">
            <a:off x="-1085018" y="-838484"/>
            <a:ext cx="1298894" cy="10137754"/>
            <a:chOff x="0" y="0"/>
            <a:chExt cx="277873" cy="2168778"/>
          </a:xfrm>
        </p:grpSpPr>
        <p:sp>
          <p:nvSpPr>
            <p:cNvPr id="12" name="Freeform 12"/>
            <p:cNvSpPr/>
            <p:nvPr/>
          </p:nvSpPr>
          <p:spPr>
            <a:xfrm>
              <a:off x="0" y="0"/>
              <a:ext cx="277873" cy="2168778"/>
            </a:xfrm>
            <a:custGeom>
              <a:avLst/>
              <a:gdLst/>
              <a:ahLst/>
              <a:cxnLst/>
              <a:rect l="l" t="t" r="r" b="b"/>
              <a:pathLst>
                <a:path w="277873" h="2168778">
                  <a:moveTo>
                    <a:pt x="0" y="0"/>
                  </a:moveTo>
                  <a:lnTo>
                    <a:pt x="277873" y="0"/>
                  </a:lnTo>
                  <a:lnTo>
                    <a:pt x="277873" y="2168778"/>
                  </a:lnTo>
                  <a:lnTo>
                    <a:pt x="0" y="2168778"/>
                  </a:lnTo>
                  <a:close/>
                </a:path>
              </a:pathLst>
            </a:custGeom>
            <a:solidFill>
              <a:srgbClr val="0D2F60"/>
            </a:solidFill>
          </p:spPr>
        </p:sp>
        <p:sp>
          <p:nvSpPr>
            <p:cNvPr id="13" name="TextBox 13"/>
            <p:cNvSpPr txBox="1"/>
            <p:nvPr/>
          </p:nvSpPr>
          <p:spPr>
            <a:xfrm>
              <a:off x="0" y="-76200"/>
              <a:ext cx="277873" cy="2244978"/>
            </a:xfrm>
            <a:prstGeom prst="rect">
              <a:avLst/>
            </a:prstGeom>
          </p:spPr>
          <p:txBody>
            <a:bodyPr lIns="62541" tIns="62541" rIns="62541" bIns="62541" rtlCol="0" anchor="ctr"/>
            <a:lstStyle/>
            <a:p>
              <a:pPr algn="ctr">
                <a:lnSpc>
                  <a:spcPts val="2659"/>
                </a:lnSpc>
              </a:pPr>
              <a:endParaRPr/>
            </a:p>
          </p:txBody>
        </p:sp>
      </p:grpSp>
      <p:sp>
        <p:nvSpPr>
          <p:cNvPr id="14" name="Freeform 14"/>
          <p:cNvSpPr/>
          <p:nvPr/>
        </p:nvSpPr>
        <p:spPr>
          <a:xfrm>
            <a:off x="7214654" y="0"/>
            <a:ext cx="7735601" cy="10287000"/>
          </a:xfrm>
          <a:custGeom>
            <a:avLst/>
            <a:gdLst/>
            <a:ahLst/>
            <a:cxnLst/>
            <a:rect l="l" t="t" r="r" b="b"/>
            <a:pathLst>
              <a:path w="7735601" h="10287000">
                <a:moveTo>
                  <a:pt x="0" y="0"/>
                </a:moveTo>
                <a:lnTo>
                  <a:pt x="7735602" y="0"/>
                </a:lnTo>
                <a:lnTo>
                  <a:pt x="7735602" y="10287000"/>
                </a:lnTo>
                <a:lnTo>
                  <a:pt x="0" y="10287000"/>
                </a:lnTo>
                <a:lnTo>
                  <a:pt x="0" y="0"/>
                </a:lnTo>
                <a:close/>
              </a:path>
            </a:pathLst>
          </a:custGeom>
          <a:blipFill>
            <a:blip r:embed="rId2"/>
            <a:stretch>
              <a:fillRect l="-13235" r="-1675"/>
            </a:stretch>
          </a:blipFill>
        </p:spPr>
      </p:sp>
      <p:sp>
        <p:nvSpPr>
          <p:cNvPr id="15" name="TextBox 15"/>
          <p:cNvSpPr txBox="1"/>
          <p:nvPr/>
        </p:nvSpPr>
        <p:spPr>
          <a:xfrm>
            <a:off x="-628908" y="1572887"/>
            <a:ext cx="6004958" cy="865820"/>
          </a:xfrm>
          <a:prstGeom prst="rect">
            <a:avLst/>
          </a:prstGeom>
        </p:spPr>
        <p:txBody>
          <a:bodyPr lIns="0" tIns="0" rIns="0" bIns="0" rtlCol="0" anchor="t">
            <a:spAutoFit/>
          </a:bodyPr>
          <a:lstStyle/>
          <a:p>
            <a:pPr algn="ctr">
              <a:lnSpc>
                <a:spcPts val="6352"/>
              </a:lnSpc>
            </a:pPr>
            <a:r>
              <a:rPr lang="en-US" sz="4537">
                <a:solidFill>
                  <a:srgbClr val="FFFFFF"/>
                </a:solidFill>
                <a:latin typeface="Times New Roman"/>
                <a:ea typeface="Times New Roman"/>
                <a:cs typeface="Times New Roman"/>
                <a:sym typeface="Times New Roman"/>
              </a:rPr>
              <a:t>ACTIVITY</a:t>
            </a:r>
          </a:p>
        </p:txBody>
      </p:sp>
      <p:sp>
        <p:nvSpPr>
          <p:cNvPr id="16" name="TextBox 16"/>
          <p:cNvSpPr txBox="1"/>
          <p:nvPr/>
        </p:nvSpPr>
        <p:spPr>
          <a:xfrm>
            <a:off x="-628908" y="3706995"/>
            <a:ext cx="6004958" cy="865820"/>
          </a:xfrm>
          <a:prstGeom prst="rect">
            <a:avLst/>
          </a:prstGeom>
        </p:spPr>
        <p:txBody>
          <a:bodyPr lIns="0" tIns="0" rIns="0" bIns="0" rtlCol="0" anchor="t">
            <a:spAutoFit/>
          </a:bodyPr>
          <a:lstStyle/>
          <a:p>
            <a:pPr algn="ctr">
              <a:lnSpc>
                <a:spcPts val="6352"/>
              </a:lnSpc>
            </a:pPr>
            <a:r>
              <a:rPr lang="en-US" sz="4537">
                <a:solidFill>
                  <a:srgbClr val="FFFFFF"/>
                </a:solidFill>
                <a:latin typeface="Times New Roman"/>
                <a:ea typeface="Times New Roman"/>
                <a:cs typeface="Times New Roman"/>
                <a:sym typeface="Times New Roman"/>
              </a:rPr>
              <a:t>DIAGRAM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938078" y="-2705032"/>
            <a:ext cx="1335145" cy="10137754"/>
            <a:chOff x="0" y="0"/>
            <a:chExt cx="285629" cy="2168778"/>
          </a:xfrm>
        </p:grpSpPr>
        <p:sp>
          <p:nvSpPr>
            <p:cNvPr id="3" name="Freeform 3"/>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F7C613"/>
            </a:solidFill>
          </p:spPr>
        </p:sp>
        <p:sp>
          <p:nvSpPr>
            <p:cNvPr id="4" name="TextBox 4"/>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grpSp>
        <p:nvGrpSpPr>
          <p:cNvPr id="5" name="Group 5"/>
          <p:cNvGrpSpPr/>
          <p:nvPr/>
        </p:nvGrpSpPr>
        <p:grpSpPr>
          <a:xfrm rot="5400000">
            <a:off x="-1085018" y="-2972592"/>
            <a:ext cx="1298894" cy="10137754"/>
            <a:chOff x="0" y="0"/>
            <a:chExt cx="277873" cy="2168778"/>
          </a:xfrm>
        </p:grpSpPr>
        <p:sp>
          <p:nvSpPr>
            <p:cNvPr id="6" name="Freeform 6"/>
            <p:cNvSpPr/>
            <p:nvPr/>
          </p:nvSpPr>
          <p:spPr>
            <a:xfrm>
              <a:off x="0" y="0"/>
              <a:ext cx="277873" cy="2168778"/>
            </a:xfrm>
            <a:custGeom>
              <a:avLst/>
              <a:gdLst/>
              <a:ahLst/>
              <a:cxnLst/>
              <a:rect l="l" t="t" r="r" b="b"/>
              <a:pathLst>
                <a:path w="277873" h="2168778">
                  <a:moveTo>
                    <a:pt x="0" y="0"/>
                  </a:moveTo>
                  <a:lnTo>
                    <a:pt x="277873" y="0"/>
                  </a:lnTo>
                  <a:lnTo>
                    <a:pt x="277873" y="2168778"/>
                  </a:lnTo>
                  <a:lnTo>
                    <a:pt x="0" y="2168778"/>
                  </a:lnTo>
                  <a:close/>
                </a:path>
              </a:pathLst>
            </a:custGeom>
            <a:solidFill>
              <a:srgbClr val="0D2F60"/>
            </a:solidFill>
          </p:spPr>
        </p:sp>
        <p:sp>
          <p:nvSpPr>
            <p:cNvPr id="7" name="TextBox 7"/>
            <p:cNvSpPr txBox="1"/>
            <p:nvPr/>
          </p:nvSpPr>
          <p:spPr>
            <a:xfrm>
              <a:off x="0" y="-76200"/>
              <a:ext cx="277873" cy="2244978"/>
            </a:xfrm>
            <a:prstGeom prst="rect">
              <a:avLst/>
            </a:prstGeom>
          </p:spPr>
          <p:txBody>
            <a:bodyPr lIns="62541" tIns="62541" rIns="62541" bIns="62541" rtlCol="0" anchor="ctr"/>
            <a:lstStyle/>
            <a:p>
              <a:pPr algn="ctr">
                <a:lnSpc>
                  <a:spcPts val="2659"/>
                </a:lnSpc>
              </a:pPr>
              <a:endParaRPr/>
            </a:p>
          </p:txBody>
        </p:sp>
      </p:grpSp>
      <p:grpSp>
        <p:nvGrpSpPr>
          <p:cNvPr id="8" name="Group 8"/>
          <p:cNvGrpSpPr/>
          <p:nvPr/>
        </p:nvGrpSpPr>
        <p:grpSpPr>
          <a:xfrm rot="5400000">
            <a:off x="-938078" y="-592949"/>
            <a:ext cx="1335145" cy="10137754"/>
            <a:chOff x="0" y="0"/>
            <a:chExt cx="285629" cy="2168778"/>
          </a:xfrm>
        </p:grpSpPr>
        <p:sp>
          <p:nvSpPr>
            <p:cNvPr id="9" name="Freeform 9"/>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F7C613"/>
            </a:solidFill>
          </p:spPr>
        </p:sp>
        <p:sp>
          <p:nvSpPr>
            <p:cNvPr id="10" name="TextBox 10"/>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grpSp>
        <p:nvGrpSpPr>
          <p:cNvPr id="11" name="Group 11"/>
          <p:cNvGrpSpPr/>
          <p:nvPr/>
        </p:nvGrpSpPr>
        <p:grpSpPr>
          <a:xfrm rot="5400000">
            <a:off x="-1085018" y="-838484"/>
            <a:ext cx="1298894" cy="10137754"/>
            <a:chOff x="0" y="0"/>
            <a:chExt cx="277873" cy="2168778"/>
          </a:xfrm>
        </p:grpSpPr>
        <p:sp>
          <p:nvSpPr>
            <p:cNvPr id="12" name="Freeform 12"/>
            <p:cNvSpPr/>
            <p:nvPr/>
          </p:nvSpPr>
          <p:spPr>
            <a:xfrm>
              <a:off x="0" y="0"/>
              <a:ext cx="277873" cy="2168778"/>
            </a:xfrm>
            <a:custGeom>
              <a:avLst/>
              <a:gdLst/>
              <a:ahLst/>
              <a:cxnLst/>
              <a:rect l="l" t="t" r="r" b="b"/>
              <a:pathLst>
                <a:path w="277873" h="2168778">
                  <a:moveTo>
                    <a:pt x="0" y="0"/>
                  </a:moveTo>
                  <a:lnTo>
                    <a:pt x="277873" y="0"/>
                  </a:lnTo>
                  <a:lnTo>
                    <a:pt x="277873" y="2168778"/>
                  </a:lnTo>
                  <a:lnTo>
                    <a:pt x="0" y="2168778"/>
                  </a:lnTo>
                  <a:close/>
                </a:path>
              </a:pathLst>
            </a:custGeom>
            <a:solidFill>
              <a:srgbClr val="0D2F60"/>
            </a:solidFill>
          </p:spPr>
        </p:sp>
        <p:sp>
          <p:nvSpPr>
            <p:cNvPr id="13" name="TextBox 13"/>
            <p:cNvSpPr txBox="1"/>
            <p:nvPr/>
          </p:nvSpPr>
          <p:spPr>
            <a:xfrm>
              <a:off x="0" y="-76200"/>
              <a:ext cx="277873" cy="2244978"/>
            </a:xfrm>
            <a:prstGeom prst="rect">
              <a:avLst/>
            </a:prstGeom>
          </p:spPr>
          <p:txBody>
            <a:bodyPr lIns="62541" tIns="62541" rIns="62541" bIns="62541" rtlCol="0" anchor="ctr"/>
            <a:lstStyle/>
            <a:p>
              <a:pPr algn="ctr">
                <a:lnSpc>
                  <a:spcPts val="2659"/>
                </a:lnSpc>
              </a:pPr>
              <a:endParaRPr/>
            </a:p>
          </p:txBody>
        </p:sp>
      </p:grpSp>
      <p:sp>
        <p:nvSpPr>
          <p:cNvPr id="14" name="Freeform 14"/>
          <p:cNvSpPr/>
          <p:nvPr/>
        </p:nvSpPr>
        <p:spPr>
          <a:xfrm>
            <a:off x="5115631" y="578469"/>
            <a:ext cx="12897840" cy="8905364"/>
          </a:xfrm>
          <a:custGeom>
            <a:avLst/>
            <a:gdLst/>
            <a:ahLst/>
            <a:cxnLst/>
            <a:rect l="l" t="t" r="r" b="b"/>
            <a:pathLst>
              <a:path w="12897840" h="8905364">
                <a:moveTo>
                  <a:pt x="0" y="0"/>
                </a:moveTo>
                <a:lnTo>
                  <a:pt x="12897840" y="0"/>
                </a:lnTo>
                <a:lnTo>
                  <a:pt x="12897840" y="8905364"/>
                </a:lnTo>
                <a:lnTo>
                  <a:pt x="0" y="8905364"/>
                </a:lnTo>
                <a:lnTo>
                  <a:pt x="0" y="0"/>
                </a:lnTo>
                <a:close/>
              </a:path>
            </a:pathLst>
          </a:custGeom>
          <a:blipFill>
            <a:blip r:embed="rId2"/>
            <a:stretch>
              <a:fillRect l="-10116" r="-6706"/>
            </a:stretch>
          </a:blipFill>
        </p:spPr>
      </p:sp>
      <p:sp>
        <p:nvSpPr>
          <p:cNvPr id="15" name="TextBox 15"/>
          <p:cNvSpPr txBox="1"/>
          <p:nvPr/>
        </p:nvSpPr>
        <p:spPr>
          <a:xfrm>
            <a:off x="-628908" y="1572887"/>
            <a:ext cx="6004958" cy="865820"/>
          </a:xfrm>
          <a:prstGeom prst="rect">
            <a:avLst/>
          </a:prstGeom>
        </p:spPr>
        <p:txBody>
          <a:bodyPr lIns="0" tIns="0" rIns="0" bIns="0" rtlCol="0" anchor="t">
            <a:spAutoFit/>
          </a:bodyPr>
          <a:lstStyle/>
          <a:p>
            <a:pPr algn="ctr">
              <a:lnSpc>
                <a:spcPts val="6352"/>
              </a:lnSpc>
            </a:pPr>
            <a:r>
              <a:rPr lang="en-US" sz="4537">
                <a:solidFill>
                  <a:srgbClr val="FFFFFF"/>
                </a:solidFill>
                <a:latin typeface="Times New Roman"/>
                <a:ea typeface="Times New Roman"/>
                <a:cs typeface="Times New Roman"/>
                <a:sym typeface="Times New Roman"/>
              </a:rPr>
              <a:t>DEPLOYMENT</a:t>
            </a:r>
          </a:p>
        </p:txBody>
      </p:sp>
      <p:sp>
        <p:nvSpPr>
          <p:cNvPr id="16" name="TextBox 16"/>
          <p:cNvSpPr txBox="1"/>
          <p:nvPr/>
        </p:nvSpPr>
        <p:spPr>
          <a:xfrm>
            <a:off x="-628908" y="3706995"/>
            <a:ext cx="6004958" cy="865820"/>
          </a:xfrm>
          <a:prstGeom prst="rect">
            <a:avLst/>
          </a:prstGeom>
        </p:spPr>
        <p:txBody>
          <a:bodyPr lIns="0" tIns="0" rIns="0" bIns="0" rtlCol="0" anchor="t">
            <a:spAutoFit/>
          </a:bodyPr>
          <a:lstStyle/>
          <a:p>
            <a:pPr algn="ctr">
              <a:lnSpc>
                <a:spcPts val="6352"/>
              </a:lnSpc>
            </a:pPr>
            <a:r>
              <a:rPr lang="en-US" sz="4537">
                <a:solidFill>
                  <a:srgbClr val="FFFFFF"/>
                </a:solidFill>
                <a:latin typeface="Times New Roman"/>
                <a:ea typeface="Times New Roman"/>
                <a:cs typeface="Times New Roman"/>
                <a:sym typeface="Times New Roman"/>
              </a:rPr>
              <a:t>DIAGRAM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FFFFF"/>
            </a:solidFill>
            <a:ln w="19050" cap="sq">
              <a:solidFill>
                <a:srgbClr val="0D2F60"/>
              </a:solidFill>
              <a:prstDash val="solid"/>
              <a:miter/>
            </a:ln>
          </p:spPr>
        </p:sp>
        <p:sp>
          <p:nvSpPr>
            <p:cNvPr id="4" name="TextBox 4"/>
            <p:cNvSpPr txBox="1"/>
            <p:nvPr/>
          </p:nvSpPr>
          <p:spPr>
            <a:xfrm>
              <a:off x="0" y="-76200"/>
              <a:ext cx="4274726" cy="2243667"/>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835386" y="2503905"/>
            <a:ext cx="14617229" cy="5309146"/>
          </a:xfrm>
          <a:prstGeom prst="rect">
            <a:avLst/>
          </a:prstGeom>
        </p:spPr>
        <p:txBody>
          <a:bodyPr lIns="0" tIns="0" rIns="0" bIns="0" rtlCol="0" anchor="t">
            <a:spAutoFit/>
          </a:bodyPr>
          <a:lstStyle/>
          <a:p>
            <a:pPr algn="just">
              <a:lnSpc>
                <a:spcPts val="4620"/>
              </a:lnSpc>
            </a:pPr>
            <a:r>
              <a:rPr lang="en-US" sz="3300" dirty="0">
                <a:solidFill>
                  <a:srgbClr val="0D2F60"/>
                </a:solidFill>
                <a:latin typeface="Times New Roman"/>
                <a:ea typeface="Times New Roman"/>
                <a:cs typeface="Times New Roman"/>
                <a:sym typeface="Times New Roman"/>
              </a:rPr>
              <a:t>•</a:t>
            </a:r>
            <a:r>
              <a:rPr lang="en-US" sz="3300" b="1" dirty="0">
                <a:solidFill>
                  <a:srgbClr val="0D2F60"/>
                </a:solidFill>
                <a:latin typeface="Times New Roman Bold"/>
                <a:ea typeface="Times New Roman Bold"/>
                <a:cs typeface="Times New Roman Bold"/>
                <a:sym typeface="Times New Roman Bold"/>
              </a:rPr>
              <a:t>USER</a:t>
            </a:r>
            <a:r>
              <a:rPr lang="en-US" sz="3300" dirty="0">
                <a:solidFill>
                  <a:srgbClr val="0D2F60"/>
                </a:solidFill>
                <a:latin typeface="Times New Roman"/>
                <a:ea typeface="Times New Roman"/>
                <a:cs typeface="Times New Roman"/>
                <a:sym typeface="Times New Roman"/>
              </a:rPr>
              <a:t>     </a:t>
            </a:r>
            <a:r>
              <a:rPr lang="en-US" sz="3300" dirty="0" smtClean="0">
                <a:solidFill>
                  <a:srgbClr val="0D2F60"/>
                </a:solidFill>
                <a:latin typeface="Times New Roman"/>
                <a:ea typeface="Times New Roman"/>
                <a:cs typeface="Times New Roman"/>
                <a:sym typeface="Times New Roman"/>
              </a:rPr>
              <a:t>:</a:t>
            </a:r>
            <a:r>
              <a:rPr lang="en-US" sz="3300" dirty="0">
                <a:solidFill>
                  <a:srgbClr val="0D2F60"/>
                </a:solidFill>
                <a:latin typeface="Times New Roman"/>
                <a:ea typeface="Times New Roman"/>
                <a:cs typeface="Times New Roman"/>
                <a:sym typeface="Times New Roman"/>
              </a:rPr>
              <a:t>Select A State And Move Curser Onto That State To Popup. Click                       State Or Popup To Get More Information Of Popular Regional Dish Of That    State And Famous Restaurant.</a:t>
            </a:r>
          </a:p>
          <a:p>
            <a:pPr algn="just">
              <a:lnSpc>
                <a:spcPts val="4620"/>
              </a:lnSpc>
            </a:pPr>
            <a:endParaRPr lang="en-US" sz="3300" dirty="0">
              <a:solidFill>
                <a:srgbClr val="0D2F60"/>
              </a:solidFill>
              <a:latin typeface="Times New Roman"/>
              <a:ea typeface="Times New Roman"/>
              <a:cs typeface="Times New Roman"/>
              <a:sym typeface="Times New Roman"/>
            </a:endParaRPr>
          </a:p>
          <a:p>
            <a:pPr algn="just">
              <a:lnSpc>
                <a:spcPts val="4620"/>
              </a:lnSpc>
            </a:pPr>
            <a:r>
              <a:rPr lang="en-US" sz="3300" dirty="0">
                <a:solidFill>
                  <a:srgbClr val="0D2F60"/>
                </a:solidFill>
                <a:latin typeface="Times New Roman"/>
                <a:ea typeface="Times New Roman"/>
                <a:cs typeface="Times New Roman"/>
                <a:sym typeface="Times New Roman"/>
              </a:rPr>
              <a:t>•</a:t>
            </a:r>
            <a:r>
              <a:rPr lang="en-US" sz="3300" b="1" dirty="0">
                <a:solidFill>
                  <a:srgbClr val="0D2F60"/>
                </a:solidFill>
                <a:latin typeface="Times New Roman Bold"/>
                <a:ea typeface="Times New Roman Bold"/>
                <a:cs typeface="Times New Roman Bold"/>
                <a:sym typeface="Times New Roman Bold"/>
              </a:rPr>
              <a:t>ADMIN     </a:t>
            </a:r>
            <a:r>
              <a:rPr lang="en-US" sz="3300" b="1" dirty="0" smtClean="0">
                <a:solidFill>
                  <a:srgbClr val="0D2F60"/>
                </a:solidFill>
                <a:latin typeface="Times New Roman Bold"/>
                <a:ea typeface="Times New Roman Bold"/>
                <a:cs typeface="Times New Roman Bold"/>
                <a:sym typeface="Times New Roman Bold"/>
              </a:rPr>
              <a:t> </a:t>
            </a:r>
            <a:r>
              <a:rPr lang="en-US" sz="3300" dirty="0" smtClean="0">
                <a:solidFill>
                  <a:srgbClr val="0D2F60"/>
                </a:solidFill>
                <a:latin typeface="Times New Roman Bold"/>
                <a:ea typeface="Times New Roman Bold"/>
                <a:cs typeface="Times New Roman Bold"/>
                <a:sym typeface="Times New Roman Bold"/>
              </a:rPr>
              <a:t> : </a:t>
            </a:r>
            <a:r>
              <a:rPr lang="en-US" sz="3300" dirty="0">
                <a:solidFill>
                  <a:srgbClr val="0D2F60"/>
                </a:solidFill>
                <a:latin typeface="Times New Roman"/>
                <a:ea typeface="Times New Roman"/>
                <a:cs typeface="Times New Roman"/>
                <a:sym typeface="Times New Roman"/>
              </a:rPr>
              <a:t>Admin Use To Store Data Of Website. Admin Can Update The     Data.</a:t>
            </a:r>
          </a:p>
          <a:p>
            <a:pPr algn="just">
              <a:lnSpc>
                <a:spcPts val="4620"/>
              </a:lnSpc>
            </a:pPr>
            <a:endParaRPr lang="en-US" sz="3300" dirty="0">
              <a:solidFill>
                <a:srgbClr val="0D2F60"/>
              </a:solidFill>
              <a:latin typeface="Times New Roman"/>
              <a:ea typeface="Times New Roman"/>
              <a:cs typeface="Times New Roman"/>
              <a:sym typeface="Times New Roman"/>
            </a:endParaRPr>
          </a:p>
          <a:p>
            <a:pPr algn="just">
              <a:lnSpc>
                <a:spcPts val="4620"/>
              </a:lnSpc>
            </a:pPr>
            <a:r>
              <a:rPr lang="en-US" sz="3300" dirty="0">
                <a:solidFill>
                  <a:srgbClr val="0D2F60"/>
                </a:solidFill>
                <a:latin typeface="Times New Roman"/>
                <a:ea typeface="Times New Roman"/>
                <a:cs typeface="Times New Roman"/>
                <a:sym typeface="Times New Roman"/>
              </a:rPr>
              <a:t>•</a:t>
            </a:r>
            <a:r>
              <a:rPr lang="en-US" sz="3300" b="1" dirty="0">
                <a:solidFill>
                  <a:srgbClr val="0D2F60"/>
                </a:solidFill>
                <a:latin typeface="Times New Roman Bold"/>
                <a:ea typeface="Times New Roman Bold"/>
                <a:cs typeface="Times New Roman Bold"/>
                <a:sym typeface="Times New Roman Bold"/>
              </a:rPr>
              <a:t>SERVER</a:t>
            </a:r>
            <a:r>
              <a:rPr lang="en-US" sz="3300" dirty="0">
                <a:solidFill>
                  <a:srgbClr val="0D2F60"/>
                </a:solidFill>
                <a:latin typeface="Times New Roman"/>
                <a:ea typeface="Times New Roman"/>
                <a:cs typeface="Times New Roman"/>
                <a:sym typeface="Times New Roman"/>
              </a:rPr>
              <a:t>     : Perform User Operations Like Open Web Pages.</a:t>
            </a:r>
          </a:p>
          <a:p>
            <a:pPr algn="ctr">
              <a:lnSpc>
                <a:spcPts val="4620"/>
              </a:lnSpc>
            </a:pPr>
            <a:endParaRPr lang="en-US" sz="3300" dirty="0">
              <a:solidFill>
                <a:srgbClr val="0D2F60"/>
              </a:solidFill>
              <a:latin typeface="Times New Roman"/>
              <a:ea typeface="Times New Roman"/>
              <a:cs typeface="Times New Roman"/>
              <a:sym typeface="Times New Roman"/>
            </a:endParaRPr>
          </a:p>
          <a:p>
            <a:pPr algn="ctr">
              <a:lnSpc>
                <a:spcPts val="4620"/>
              </a:lnSpc>
            </a:pPr>
            <a:endParaRPr lang="en-US" sz="3300" dirty="0">
              <a:solidFill>
                <a:srgbClr val="0D2F60"/>
              </a:solidFill>
              <a:latin typeface="Times New Roman"/>
              <a:ea typeface="Times New Roman"/>
              <a:cs typeface="Times New Roman"/>
              <a:sym typeface="Times New Roman"/>
            </a:endParaRPr>
          </a:p>
        </p:txBody>
      </p:sp>
      <p:grpSp>
        <p:nvGrpSpPr>
          <p:cNvPr id="6" name="Group 6"/>
          <p:cNvGrpSpPr/>
          <p:nvPr/>
        </p:nvGrpSpPr>
        <p:grpSpPr>
          <a:xfrm rot="5400000">
            <a:off x="8564174" y="-3276094"/>
            <a:ext cx="1335145" cy="10137754"/>
            <a:chOff x="0" y="0"/>
            <a:chExt cx="285629" cy="2168778"/>
          </a:xfrm>
        </p:grpSpPr>
        <p:sp>
          <p:nvSpPr>
            <p:cNvPr id="7" name="Freeform 7"/>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F7C613"/>
            </a:solidFill>
          </p:spPr>
        </p:sp>
        <p:sp>
          <p:nvSpPr>
            <p:cNvPr id="8" name="TextBox 8"/>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grpSp>
        <p:nvGrpSpPr>
          <p:cNvPr id="9" name="Group 9"/>
          <p:cNvGrpSpPr/>
          <p:nvPr/>
        </p:nvGrpSpPr>
        <p:grpSpPr>
          <a:xfrm rot="5400000">
            <a:off x="8476428" y="-3372605"/>
            <a:ext cx="1335145" cy="10137754"/>
            <a:chOff x="0" y="0"/>
            <a:chExt cx="285629" cy="2168778"/>
          </a:xfrm>
        </p:grpSpPr>
        <p:sp>
          <p:nvSpPr>
            <p:cNvPr id="10" name="Freeform 10"/>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0D2F60"/>
            </a:solidFill>
          </p:spPr>
        </p:sp>
        <p:sp>
          <p:nvSpPr>
            <p:cNvPr id="11" name="TextBox 11"/>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sp>
        <p:nvSpPr>
          <p:cNvPr id="12" name="TextBox 12"/>
          <p:cNvSpPr txBox="1"/>
          <p:nvPr/>
        </p:nvSpPr>
        <p:spPr>
          <a:xfrm>
            <a:off x="4162870" y="935971"/>
            <a:ext cx="10050007" cy="1411364"/>
          </a:xfrm>
          <a:prstGeom prst="rect">
            <a:avLst/>
          </a:prstGeom>
        </p:spPr>
        <p:txBody>
          <a:bodyPr lIns="0" tIns="0" rIns="0" bIns="0" rtlCol="0" anchor="t">
            <a:spAutoFit/>
          </a:bodyPr>
          <a:lstStyle/>
          <a:p>
            <a:pPr algn="ctr">
              <a:lnSpc>
                <a:spcPts val="10408"/>
              </a:lnSpc>
            </a:pPr>
            <a:r>
              <a:rPr lang="en-US" sz="7434">
                <a:solidFill>
                  <a:srgbClr val="FFFFFF"/>
                </a:solidFill>
                <a:latin typeface="Times New Roman"/>
                <a:ea typeface="Times New Roman"/>
                <a:cs typeface="Times New Roman"/>
                <a:sym typeface="Times New Roman"/>
              </a:rPr>
              <a:t>METHODOLOGY</a:t>
            </a:r>
          </a:p>
        </p:txBody>
      </p:sp>
      <p:grpSp>
        <p:nvGrpSpPr>
          <p:cNvPr id="13" name="Group 13"/>
          <p:cNvGrpSpPr/>
          <p:nvPr/>
        </p:nvGrpSpPr>
        <p:grpSpPr>
          <a:xfrm>
            <a:off x="-1073784" y="7178473"/>
            <a:ext cx="5340801" cy="5523679"/>
            <a:chOff x="0" y="0"/>
            <a:chExt cx="7121068" cy="7364905"/>
          </a:xfrm>
        </p:grpSpPr>
        <p:grpSp>
          <p:nvGrpSpPr>
            <p:cNvPr id="14" name="Group 14"/>
            <p:cNvGrpSpPr/>
            <p:nvPr/>
          </p:nvGrpSpPr>
          <p:grpSpPr>
            <a:xfrm rot="-8100000">
              <a:off x="571824" y="1757726"/>
              <a:ext cx="5977420" cy="4093291"/>
              <a:chOff x="0" y="0"/>
              <a:chExt cx="1180725" cy="808551"/>
            </a:xfrm>
          </p:grpSpPr>
          <p:sp>
            <p:nvSpPr>
              <p:cNvPr id="15" name="Freeform 15"/>
              <p:cNvSpPr/>
              <p:nvPr/>
            </p:nvSpPr>
            <p:spPr>
              <a:xfrm>
                <a:off x="0" y="0"/>
                <a:ext cx="1180725" cy="808551"/>
              </a:xfrm>
              <a:custGeom>
                <a:avLst/>
                <a:gdLst/>
                <a:ahLst/>
                <a:cxnLst/>
                <a:rect l="l" t="t" r="r" b="b"/>
                <a:pathLst>
                  <a:path w="1180725" h="808551">
                    <a:moveTo>
                      <a:pt x="0" y="0"/>
                    </a:moveTo>
                    <a:lnTo>
                      <a:pt x="1180725" y="0"/>
                    </a:lnTo>
                    <a:lnTo>
                      <a:pt x="1180725" y="808551"/>
                    </a:lnTo>
                    <a:lnTo>
                      <a:pt x="0" y="808551"/>
                    </a:lnTo>
                    <a:close/>
                  </a:path>
                </a:pathLst>
              </a:custGeom>
              <a:solidFill>
                <a:srgbClr val="0D2F60"/>
              </a:solidFill>
            </p:spPr>
          </p:sp>
          <p:sp>
            <p:nvSpPr>
              <p:cNvPr id="16" name="TextBox 16"/>
              <p:cNvSpPr txBox="1"/>
              <p:nvPr/>
            </p:nvSpPr>
            <p:spPr>
              <a:xfrm>
                <a:off x="0" y="-28575"/>
                <a:ext cx="1180725" cy="837126"/>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rot="5400000">
              <a:off x="128691" y="1010921"/>
              <a:ext cx="4144703" cy="2122862"/>
              <a:chOff x="0" y="0"/>
              <a:chExt cx="1388556" cy="711200"/>
            </a:xfrm>
          </p:grpSpPr>
          <p:sp>
            <p:nvSpPr>
              <p:cNvPr id="18" name="Freeform 18"/>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FFB236"/>
              </a:solidFill>
            </p:spPr>
          </p:sp>
          <p:sp>
            <p:nvSpPr>
              <p:cNvPr id="19" name="TextBox 19"/>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grpSp>
        <p:nvGrpSpPr>
          <p:cNvPr id="20" name="Group 20"/>
          <p:cNvGrpSpPr/>
          <p:nvPr/>
        </p:nvGrpSpPr>
        <p:grpSpPr>
          <a:xfrm rot="-5400000">
            <a:off x="15621302" y="680647"/>
            <a:ext cx="3523645" cy="2162352"/>
            <a:chOff x="0" y="0"/>
            <a:chExt cx="4698194" cy="2883136"/>
          </a:xfrm>
        </p:grpSpPr>
        <p:grpSp>
          <p:nvGrpSpPr>
            <p:cNvPr id="21" name="Group 21"/>
            <p:cNvGrpSpPr/>
            <p:nvPr/>
          </p:nvGrpSpPr>
          <p:grpSpPr>
            <a:xfrm rot="-2833171">
              <a:off x="549530" y="297221"/>
              <a:ext cx="1810279" cy="2288694"/>
              <a:chOff x="0" y="0"/>
              <a:chExt cx="290456" cy="367217"/>
            </a:xfrm>
          </p:grpSpPr>
          <p:sp>
            <p:nvSpPr>
              <p:cNvPr id="22" name="Freeform 22"/>
              <p:cNvSpPr/>
              <p:nvPr/>
            </p:nvSpPr>
            <p:spPr>
              <a:xfrm>
                <a:off x="0" y="0"/>
                <a:ext cx="290456" cy="367217"/>
              </a:xfrm>
              <a:custGeom>
                <a:avLst/>
                <a:gdLst/>
                <a:ahLst/>
                <a:cxnLst/>
                <a:rect l="l" t="t" r="r" b="b"/>
                <a:pathLst>
                  <a:path w="290456" h="367217">
                    <a:moveTo>
                      <a:pt x="0" y="0"/>
                    </a:moveTo>
                    <a:lnTo>
                      <a:pt x="290456" y="0"/>
                    </a:lnTo>
                    <a:lnTo>
                      <a:pt x="290456" y="367217"/>
                    </a:lnTo>
                    <a:lnTo>
                      <a:pt x="0" y="367217"/>
                    </a:lnTo>
                    <a:close/>
                  </a:path>
                </a:pathLst>
              </a:custGeom>
              <a:solidFill>
                <a:srgbClr val="F7C613"/>
              </a:solidFill>
            </p:spPr>
          </p:sp>
          <p:sp>
            <p:nvSpPr>
              <p:cNvPr id="23" name="TextBox 23"/>
              <p:cNvSpPr txBox="1"/>
              <p:nvPr/>
            </p:nvSpPr>
            <p:spPr>
              <a:xfrm>
                <a:off x="0" y="-28575"/>
                <a:ext cx="290456" cy="395792"/>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a:off x="0" y="476784"/>
              <a:ext cx="4698194" cy="2406352"/>
              <a:chOff x="0" y="0"/>
              <a:chExt cx="1388556" cy="711200"/>
            </a:xfrm>
          </p:grpSpPr>
          <p:sp>
            <p:nvSpPr>
              <p:cNvPr id="25" name="Freeform 25"/>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1E4B82"/>
              </a:solidFill>
            </p:spPr>
          </p:sp>
          <p:sp>
            <p:nvSpPr>
              <p:cNvPr id="26" name="TextBox 26"/>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FFFFF"/>
            </a:solidFill>
            <a:ln w="19050" cap="sq">
              <a:solidFill>
                <a:srgbClr val="0D2F60"/>
              </a:solidFill>
              <a:prstDash val="solid"/>
              <a:miter/>
            </a:ln>
          </p:spPr>
        </p:sp>
        <p:sp>
          <p:nvSpPr>
            <p:cNvPr id="4" name="TextBox 4"/>
            <p:cNvSpPr txBox="1"/>
            <p:nvPr/>
          </p:nvSpPr>
          <p:spPr>
            <a:xfrm>
              <a:off x="0" y="-76200"/>
              <a:ext cx="4274726" cy="2243667"/>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843955" y="2515855"/>
            <a:ext cx="6623934" cy="5915025"/>
          </a:xfrm>
          <a:prstGeom prst="rect">
            <a:avLst/>
          </a:prstGeom>
        </p:spPr>
        <p:txBody>
          <a:bodyPr lIns="0" tIns="0" rIns="0" bIns="0" rtlCol="0" anchor="t">
            <a:spAutoFit/>
          </a:bodyPr>
          <a:lstStyle/>
          <a:p>
            <a:pPr algn="just">
              <a:lnSpc>
                <a:spcPts val="4200"/>
              </a:lnSpc>
            </a:pPr>
            <a:r>
              <a:rPr lang="en-US" sz="3000">
                <a:solidFill>
                  <a:srgbClr val="0D2F60"/>
                </a:solidFill>
                <a:latin typeface="Times New Roman"/>
                <a:ea typeface="Times New Roman"/>
                <a:cs typeface="Times New Roman"/>
                <a:sym typeface="Times New Roman"/>
              </a:rPr>
              <a:t> • Abstract</a:t>
            </a:r>
          </a:p>
          <a:p>
            <a:pPr algn="just">
              <a:lnSpc>
                <a:spcPts val="4200"/>
              </a:lnSpc>
            </a:pPr>
            <a:r>
              <a:rPr lang="en-US" sz="3000">
                <a:solidFill>
                  <a:srgbClr val="0D2F60"/>
                </a:solidFill>
                <a:latin typeface="Times New Roman"/>
                <a:ea typeface="Times New Roman"/>
                <a:cs typeface="Times New Roman"/>
                <a:sym typeface="Times New Roman"/>
              </a:rPr>
              <a:t> • Introduction</a:t>
            </a:r>
          </a:p>
          <a:p>
            <a:pPr algn="just">
              <a:lnSpc>
                <a:spcPts val="4200"/>
              </a:lnSpc>
            </a:pPr>
            <a:r>
              <a:rPr lang="en-US" sz="3000">
                <a:solidFill>
                  <a:srgbClr val="0D2F60"/>
                </a:solidFill>
                <a:latin typeface="Times New Roman"/>
                <a:ea typeface="Times New Roman"/>
                <a:cs typeface="Times New Roman"/>
                <a:sym typeface="Times New Roman"/>
              </a:rPr>
              <a:t> • Literature Survey</a:t>
            </a:r>
          </a:p>
          <a:p>
            <a:pPr algn="just">
              <a:lnSpc>
                <a:spcPts val="4200"/>
              </a:lnSpc>
            </a:pPr>
            <a:r>
              <a:rPr lang="en-US" sz="3000">
                <a:solidFill>
                  <a:srgbClr val="0D2F60"/>
                </a:solidFill>
                <a:latin typeface="Times New Roman"/>
                <a:ea typeface="Times New Roman"/>
                <a:cs typeface="Times New Roman"/>
                <a:sym typeface="Times New Roman"/>
              </a:rPr>
              <a:t> • Existing System and its Drawbacks</a:t>
            </a:r>
          </a:p>
          <a:p>
            <a:pPr algn="just">
              <a:lnSpc>
                <a:spcPts val="4200"/>
              </a:lnSpc>
            </a:pPr>
            <a:r>
              <a:rPr lang="en-US" sz="3000">
                <a:solidFill>
                  <a:srgbClr val="0D2F60"/>
                </a:solidFill>
                <a:latin typeface="Times New Roman"/>
                <a:ea typeface="Times New Roman"/>
                <a:cs typeface="Times New Roman"/>
                <a:sym typeface="Times New Roman"/>
              </a:rPr>
              <a:t> • Problem Statement</a:t>
            </a:r>
          </a:p>
          <a:p>
            <a:pPr algn="just">
              <a:lnSpc>
                <a:spcPts val="4200"/>
              </a:lnSpc>
            </a:pPr>
            <a:r>
              <a:rPr lang="en-US" sz="3000">
                <a:solidFill>
                  <a:srgbClr val="0D2F60"/>
                </a:solidFill>
                <a:latin typeface="Times New Roman"/>
                <a:ea typeface="Times New Roman"/>
                <a:cs typeface="Times New Roman"/>
                <a:sym typeface="Times New Roman"/>
              </a:rPr>
              <a:t> • System Requirements</a:t>
            </a:r>
          </a:p>
          <a:p>
            <a:pPr algn="just">
              <a:lnSpc>
                <a:spcPts val="4200"/>
              </a:lnSpc>
            </a:pPr>
            <a:r>
              <a:rPr lang="en-US" sz="3000">
                <a:solidFill>
                  <a:srgbClr val="0D2F60"/>
                </a:solidFill>
                <a:latin typeface="Times New Roman"/>
                <a:ea typeface="Times New Roman"/>
                <a:cs typeface="Times New Roman"/>
                <a:sym typeface="Times New Roman"/>
              </a:rPr>
              <a:t> • Proposed System</a:t>
            </a:r>
          </a:p>
          <a:p>
            <a:pPr algn="just">
              <a:lnSpc>
                <a:spcPts val="4200"/>
              </a:lnSpc>
            </a:pPr>
            <a:r>
              <a:rPr lang="en-US" sz="3000">
                <a:solidFill>
                  <a:srgbClr val="0D2F60"/>
                </a:solidFill>
                <a:latin typeface="Times New Roman"/>
                <a:ea typeface="Times New Roman"/>
                <a:cs typeface="Times New Roman"/>
                <a:sym typeface="Times New Roman"/>
              </a:rPr>
              <a:t> • Architecture</a:t>
            </a:r>
          </a:p>
          <a:p>
            <a:pPr algn="just">
              <a:lnSpc>
                <a:spcPts val="4200"/>
              </a:lnSpc>
            </a:pPr>
            <a:r>
              <a:rPr lang="en-US" sz="3000">
                <a:solidFill>
                  <a:srgbClr val="0D2F60"/>
                </a:solidFill>
                <a:latin typeface="Times New Roman"/>
                <a:ea typeface="Times New Roman"/>
                <a:cs typeface="Times New Roman"/>
                <a:sym typeface="Times New Roman"/>
              </a:rPr>
              <a:t> • Use case diagram</a:t>
            </a:r>
          </a:p>
          <a:p>
            <a:pPr algn="just">
              <a:lnSpc>
                <a:spcPts val="4200"/>
              </a:lnSpc>
            </a:pPr>
            <a:r>
              <a:rPr lang="en-US" sz="3000">
                <a:solidFill>
                  <a:srgbClr val="0D2F60"/>
                </a:solidFill>
                <a:latin typeface="Times New Roman"/>
                <a:ea typeface="Times New Roman"/>
                <a:cs typeface="Times New Roman"/>
                <a:sym typeface="Times New Roman"/>
              </a:rPr>
              <a:t> </a:t>
            </a:r>
          </a:p>
          <a:p>
            <a:pPr algn="just">
              <a:lnSpc>
                <a:spcPts val="4200"/>
              </a:lnSpc>
            </a:pPr>
            <a:endParaRPr lang="en-US" sz="3000">
              <a:solidFill>
                <a:srgbClr val="0D2F60"/>
              </a:solidFill>
              <a:latin typeface="Times New Roman"/>
              <a:ea typeface="Times New Roman"/>
              <a:cs typeface="Times New Roman"/>
              <a:sym typeface="Times New Roman"/>
            </a:endParaRPr>
          </a:p>
        </p:txBody>
      </p:sp>
      <p:grpSp>
        <p:nvGrpSpPr>
          <p:cNvPr id="6" name="Group 6"/>
          <p:cNvGrpSpPr/>
          <p:nvPr/>
        </p:nvGrpSpPr>
        <p:grpSpPr>
          <a:xfrm rot="5400000">
            <a:off x="8564174" y="-3276094"/>
            <a:ext cx="1335145" cy="10137754"/>
            <a:chOff x="0" y="0"/>
            <a:chExt cx="285629" cy="2168778"/>
          </a:xfrm>
        </p:grpSpPr>
        <p:sp>
          <p:nvSpPr>
            <p:cNvPr id="7" name="Freeform 7"/>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0D2F60"/>
            </a:solidFill>
          </p:spPr>
        </p:sp>
        <p:sp>
          <p:nvSpPr>
            <p:cNvPr id="8" name="TextBox 8"/>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grpSp>
        <p:nvGrpSpPr>
          <p:cNvPr id="9" name="Group 9"/>
          <p:cNvGrpSpPr/>
          <p:nvPr/>
        </p:nvGrpSpPr>
        <p:grpSpPr>
          <a:xfrm rot="5400000">
            <a:off x="8476428" y="-3372605"/>
            <a:ext cx="1335145" cy="10137754"/>
            <a:chOff x="0" y="0"/>
            <a:chExt cx="285629" cy="2168778"/>
          </a:xfrm>
        </p:grpSpPr>
        <p:sp>
          <p:nvSpPr>
            <p:cNvPr id="10" name="Freeform 10"/>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F7C613"/>
            </a:solidFill>
          </p:spPr>
        </p:sp>
        <p:sp>
          <p:nvSpPr>
            <p:cNvPr id="11" name="TextBox 11"/>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sp>
        <p:nvSpPr>
          <p:cNvPr id="12" name="TextBox 12"/>
          <p:cNvSpPr txBox="1"/>
          <p:nvPr/>
        </p:nvSpPr>
        <p:spPr>
          <a:xfrm>
            <a:off x="5760640" y="935971"/>
            <a:ext cx="6766719" cy="1427874"/>
          </a:xfrm>
          <a:prstGeom prst="rect">
            <a:avLst/>
          </a:prstGeom>
        </p:spPr>
        <p:txBody>
          <a:bodyPr lIns="0" tIns="0" rIns="0" bIns="0" rtlCol="0" anchor="t">
            <a:spAutoFit/>
          </a:bodyPr>
          <a:lstStyle/>
          <a:p>
            <a:pPr algn="ctr">
              <a:lnSpc>
                <a:spcPts val="10548"/>
              </a:lnSpc>
            </a:pPr>
            <a:r>
              <a:rPr lang="en-US" sz="7534">
                <a:solidFill>
                  <a:srgbClr val="0D2F60"/>
                </a:solidFill>
                <a:latin typeface="Times New Roman"/>
                <a:ea typeface="Times New Roman"/>
                <a:cs typeface="Times New Roman"/>
                <a:sym typeface="Times New Roman"/>
              </a:rPr>
              <a:t>CONTENTS</a:t>
            </a:r>
          </a:p>
        </p:txBody>
      </p:sp>
      <p:grpSp>
        <p:nvGrpSpPr>
          <p:cNvPr id="13" name="Group 13"/>
          <p:cNvGrpSpPr/>
          <p:nvPr/>
        </p:nvGrpSpPr>
        <p:grpSpPr>
          <a:xfrm>
            <a:off x="-1016634" y="7178473"/>
            <a:ext cx="5340801" cy="5523679"/>
            <a:chOff x="0" y="0"/>
            <a:chExt cx="7121068" cy="7364905"/>
          </a:xfrm>
        </p:grpSpPr>
        <p:grpSp>
          <p:nvGrpSpPr>
            <p:cNvPr id="14" name="Group 14"/>
            <p:cNvGrpSpPr/>
            <p:nvPr/>
          </p:nvGrpSpPr>
          <p:grpSpPr>
            <a:xfrm rot="-8100000">
              <a:off x="571824" y="1757726"/>
              <a:ext cx="5977420" cy="4093291"/>
              <a:chOff x="0" y="0"/>
              <a:chExt cx="1180725" cy="808551"/>
            </a:xfrm>
          </p:grpSpPr>
          <p:sp>
            <p:nvSpPr>
              <p:cNvPr id="15" name="Freeform 15"/>
              <p:cNvSpPr/>
              <p:nvPr/>
            </p:nvSpPr>
            <p:spPr>
              <a:xfrm>
                <a:off x="0" y="0"/>
                <a:ext cx="1180725" cy="808551"/>
              </a:xfrm>
              <a:custGeom>
                <a:avLst/>
                <a:gdLst/>
                <a:ahLst/>
                <a:cxnLst/>
                <a:rect l="l" t="t" r="r" b="b"/>
                <a:pathLst>
                  <a:path w="1180725" h="808551">
                    <a:moveTo>
                      <a:pt x="0" y="0"/>
                    </a:moveTo>
                    <a:lnTo>
                      <a:pt x="1180725" y="0"/>
                    </a:lnTo>
                    <a:lnTo>
                      <a:pt x="1180725" y="808551"/>
                    </a:lnTo>
                    <a:lnTo>
                      <a:pt x="0" y="808551"/>
                    </a:lnTo>
                    <a:close/>
                  </a:path>
                </a:pathLst>
              </a:custGeom>
              <a:solidFill>
                <a:srgbClr val="0D2F60"/>
              </a:solidFill>
            </p:spPr>
          </p:sp>
          <p:sp>
            <p:nvSpPr>
              <p:cNvPr id="16" name="TextBox 16"/>
              <p:cNvSpPr txBox="1"/>
              <p:nvPr/>
            </p:nvSpPr>
            <p:spPr>
              <a:xfrm>
                <a:off x="0" y="-28575"/>
                <a:ext cx="1180725" cy="837126"/>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rot="5400000">
              <a:off x="128691" y="1010921"/>
              <a:ext cx="4144703" cy="2122862"/>
              <a:chOff x="0" y="0"/>
              <a:chExt cx="1388556" cy="711200"/>
            </a:xfrm>
          </p:grpSpPr>
          <p:sp>
            <p:nvSpPr>
              <p:cNvPr id="18" name="Freeform 18"/>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FFB236"/>
              </a:solidFill>
            </p:spPr>
          </p:sp>
          <p:sp>
            <p:nvSpPr>
              <p:cNvPr id="19" name="TextBox 19"/>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grpSp>
        <p:nvGrpSpPr>
          <p:cNvPr id="20" name="Group 20"/>
          <p:cNvGrpSpPr/>
          <p:nvPr/>
        </p:nvGrpSpPr>
        <p:grpSpPr>
          <a:xfrm rot="-5400000">
            <a:off x="15630827" y="680647"/>
            <a:ext cx="3523645" cy="2162352"/>
            <a:chOff x="0" y="0"/>
            <a:chExt cx="4698194" cy="2883136"/>
          </a:xfrm>
        </p:grpSpPr>
        <p:grpSp>
          <p:nvGrpSpPr>
            <p:cNvPr id="21" name="Group 21"/>
            <p:cNvGrpSpPr/>
            <p:nvPr/>
          </p:nvGrpSpPr>
          <p:grpSpPr>
            <a:xfrm rot="-2833171">
              <a:off x="549530" y="297221"/>
              <a:ext cx="1810279" cy="2288694"/>
              <a:chOff x="0" y="0"/>
              <a:chExt cx="290456" cy="367217"/>
            </a:xfrm>
          </p:grpSpPr>
          <p:sp>
            <p:nvSpPr>
              <p:cNvPr id="22" name="Freeform 22"/>
              <p:cNvSpPr/>
              <p:nvPr/>
            </p:nvSpPr>
            <p:spPr>
              <a:xfrm>
                <a:off x="0" y="0"/>
                <a:ext cx="290456" cy="367217"/>
              </a:xfrm>
              <a:custGeom>
                <a:avLst/>
                <a:gdLst/>
                <a:ahLst/>
                <a:cxnLst/>
                <a:rect l="l" t="t" r="r" b="b"/>
                <a:pathLst>
                  <a:path w="290456" h="367217">
                    <a:moveTo>
                      <a:pt x="0" y="0"/>
                    </a:moveTo>
                    <a:lnTo>
                      <a:pt x="290456" y="0"/>
                    </a:lnTo>
                    <a:lnTo>
                      <a:pt x="290456" y="367217"/>
                    </a:lnTo>
                    <a:lnTo>
                      <a:pt x="0" y="367217"/>
                    </a:lnTo>
                    <a:close/>
                  </a:path>
                </a:pathLst>
              </a:custGeom>
              <a:solidFill>
                <a:srgbClr val="F7C613"/>
              </a:solidFill>
            </p:spPr>
          </p:sp>
          <p:sp>
            <p:nvSpPr>
              <p:cNvPr id="23" name="TextBox 23"/>
              <p:cNvSpPr txBox="1"/>
              <p:nvPr/>
            </p:nvSpPr>
            <p:spPr>
              <a:xfrm>
                <a:off x="0" y="-28575"/>
                <a:ext cx="290456" cy="395792"/>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a:off x="0" y="476784"/>
              <a:ext cx="4698194" cy="2406352"/>
              <a:chOff x="0" y="0"/>
              <a:chExt cx="1388556" cy="711200"/>
            </a:xfrm>
          </p:grpSpPr>
          <p:sp>
            <p:nvSpPr>
              <p:cNvPr id="25" name="Freeform 25"/>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1E4B82"/>
              </a:solidFill>
            </p:spPr>
          </p:sp>
          <p:sp>
            <p:nvSpPr>
              <p:cNvPr id="26" name="TextBox 26"/>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sp>
        <p:nvSpPr>
          <p:cNvPr id="27" name="TextBox 27"/>
          <p:cNvSpPr txBox="1"/>
          <p:nvPr/>
        </p:nvSpPr>
        <p:spPr>
          <a:xfrm>
            <a:off x="10969637" y="2515855"/>
            <a:ext cx="4436775" cy="5407659"/>
          </a:xfrm>
          <a:prstGeom prst="rect">
            <a:avLst/>
          </a:prstGeom>
        </p:spPr>
        <p:txBody>
          <a:bodyPr lIns="0" tIns="0" rIns="0" bIns="0" rtlCol="0" anchor="t">
            <a:spAutoFit/>
          </a:bodyPr>
          <a:lstStyle/>
          <a:p>
            <a:pPr algn="l">
              <a:lnSpc>
                <a:spcPts val="4200"/>
              </a:lnSpc>
            </a:pPr>
            <a:r>
              <a:rPr lang="en-US" sz="3000" b="1">
                <a:solidFill>
                  <a:srgbClr val="0D2F60"/>
                </a:solidFill>
                <a:latin typeface="Times New Roman Bold"/>
                <a:ea typeface="Times New Roman Bold"/>
                <a:cs typeface="Times New Roman Bold"/>
                <a:sym typeface="Times New Roman Bold"/>
              </a:rPr>
              <a:t> • </a:t>
            </a:r>
            <a:r>
              <a:rPr lang="en-US" sz="3000">
                <a:solidFill>
                  <a:srgbClr val="0D2F60"/>
                </a:solidFill>
                <a:latin typeface="Times New Roman"/>
                <a:ea typeface="Times New Roman"/>
                <a:cs typeface="Times New Roman"/>
                <a:sym typeface="Times New Roman"/>
              </a:rPr>
              <a:t>Class diagram</a:t>
            </a:r>
          </a:p>
          <a:p>
            <a:pPr algn="l">
              <a:lnSpc>
                <a:spcPts val="4200"/>
              </a:lnSpc>
            </a:pPr>
            <a:r>
              <a:rPr lang="en-US" sz="3000">
                <a:solidFill>
                  <a:srgbClr val="0D2F60"/>
                </a:solidFill>
                <a:latin typeface="Times New Roman"/>
                <a:ea typeface="Times New Roman"/>
                <a:cs typeface="Times New Roman"/>
                <a:sym typeface="Times New Roman"/>
              </a:rPr>
              <a:t> • Activity diagram</a:t>
            </a:r>
          </a:p>
          <a:p>
            <a:pPr algn="l">
              <a:lnSpc>
                <a:spcPts val="4200"/>
              </a:lnSpc>
            </a:pPr>
            <a:r>
              <a:rPr lang="en-US" sz="3000">
                <a:solidFill>
                  <a:srgbClr val="0D2F60"/>
                </a:solidFill>
                <a:latin typeface="Times New Roman"/>
                <a:ea typeface="Times New Roman"/>
                <a:cs typeface="Times New Roman"/>
                <a:sym typeface="Times New Roman"/>
              </a:rPr>
              <a:t> • Sequential diagram</a:t>
            </a:r>
          </a:p>
          <a:p>
            <a:pPr algn="l">
              <a:lnSpc>
                <a:spcPts val="4200"/>
              </a:lnSpc>
            </a:pPr>
            <a:r>
              <a:rPr lang="en-US" sz="3000">
                <a:solidFill>
                  <a:srgbClr val="0D2F60"/>
                </a:solidFill>
                <a:latin typeface="Times New Roman"/>
                <a:ea typeface="Times New Roman"/>
                <a:cs typeface="Times New Roman"/>
                <a:sym typeface="Times New Roman"/>
              </a:rPr>
              <a:t> • Deployment diagram</a:t>
            </a:r>
          </a:p>
          <a:p>
            <a:pPr algn="l">
              <a:lnSpc>
                <a:spcPts val="4200"/>
              </a:lnSpc>
            </a:pPr>
            <a:r>
              <a:rPr lang="en-US" sz="3000">
                <a:solidFill>
                  <a:srgbClr val="0D2F60"/>
                </a:solidFill>
                <a:latin typeface="Times New Roman"/>
                <a:ea typeface="Times New Roman"/>
                <a:cs typeface="Times New Roman"/>
                <a:sym typeface="Times New Roman"/>
              </a:rPr>
              <a:t> • Methodology</a:t>
            </a:r>
          </a:p>
          <a:p>
            <a:pPr algn="l">
              <a:lnSpc>
                <a:spcPts val="4200"/>
              </a:lnSpc>
            </a:pPr>
            <a:r>
              <a:rPr lang="en-US" sz="3000" b="1">
                <a:solidFill>
                  <a:srgbClr val="0D2F60"/>
                </a:solidFill>
                <a:latin typeface="Times New Roman Bold"/>
                <a:ea typeface="Times New Roman Bold"/>
                <a:cs typeface="Times New Roman Bold"/>
                <a:sym typeface="Times New Roman Bold"/>
              </a:rPr>
              <a:t> • </a:t>
            </a:r>
            <a:r>
              <a:rPr lang="en-US" sz="3000">
                <a:solidFill>
                  <a:srgbClr val="0D2F60"/>
                </a:solidFill>
                <a:latin typeface="Times New Roman"/>
                <a:ea typeface="Times New Roman"/>
                <a:cs typeface="Times New Roman"/>
                <a:sym typeface="Times New Roman"/>
              </a:rPr>
              <a:t>Results</a:t>
            </a:r>
          </a:p>
          <a:p>
            <a:pPr algn="l">
              <a:lnSpc>
                <a:spcPts val="4200"/>
              </a:lnSpc>
            </a:pPr>
            <a:r>
              <a:rPr lang="en-US" sz="3000">
                <a:solidFill>
                  <a:srgbClr val="0D2F60"/>
                </a:solidFill>
                <a:latin typeface="Times New Roman"/>
                <a:ea typeface="Times New Roman"/>
                <a:cs typeface="Times New Roman"/>
                <a:sym typeface="Times New Roman"/>
              </a:rPr>
              <a:t> • Test case</a:t>
            </a:r>
          </a:p>
          <a:p>
            <a:pPr algn="l">
              <a:lnSpc>
                <a:spcPts val="4200"/>
              </a:lnSpc>
            </a:pPr>
            <a:r>
              <a:rPr lang="en-US" sz="3000">
                <a:solidFill>
                  <a:srgbClr val="0D2F60"/>
                </a:solidFill>
                <a:latin typeface="Times New Roman"/>
                <a:ea typeface="Times New Roman"/>
                <a:cs typeface="Times New Roman"/>
                <a:sym typeface="Times New Roman"/>
              </a:rPr>
              <a:t> • Conclusion</a:t>
            </a:r>
          </a:p>
          <a:p>
            <a:pPr marL="647711" lvl="1" indent="-323856" algn="l">
              <a:lnSpc>
                <a:spcPts val="4200"/>
              </a:lnSpc>
              <a:buFont typeface="Arial"/>
              <a:buChar char="•"/>
            </a:pPr>
            <a:r>
              <a:rPr lang="en-US" sz="3000">
                <a:solidFill>
                  <a:srgbClr val="0D2F60"/>
                </a:solidFill>
                <a:latin typeface="Times New Roman"/>
                <a:ea typeface="Times New Roman"/>
                <a:cs typeface="Times New Roman"/>
                <a:sym typeface="Times New Roman"/>
              </a:rPr>
              <a:t>References</a:t>
            </a:r>
          </a:p>
          <a:p>
            <a:pPr algn="l">
              <a:lnSpc>
                <a:spcPts val="4480"/>
              </a:lnSpc>
            </a:pPr>
            <a:endParaRPr lang="en-US" sz="3000">
              <a:solidFill>
                <a:srgbClr val="0D2F6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62861"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FFFFF"/>
            </a:solidFill>
            <a:ln w="19050" cap="sq">
              <a:solidFill>
                <a:srgbClr val="0D2F60"/>
              </a:solidFill>
              <a:prstDash val="solid"/>
              <a:miter/>
            </a:ln>
          </p:spPr>
        </p:sp>
        <p:sp>
          <p:nvSpPr>
            <p:cNvPr id="4" name="TextBox 4"/>
            <p:cNvSpPr txBox="1"/>
            <p:nvPr/>
          </p:nvSpPr>
          <p:spPr>
            <a:xfrm>
              <a:off x="0" y="-76200"/>
              <a:ext cx="4274726" cy="2243667"/>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439789" y="2527136"/>
            <a:ext cx="15076405" cy="6217920"/>
          </a:xfrm>
          <a:prstGeom prst="rect">
            <a:avLst/>
          </a:prstGeom>
        </p:spPr>
        <p:txBody>
          <a:bodyPr lIns="0" tIns="0" rIns="0" bIns="0" rtlCol="0" anchor="t">
            <a:spAutoFit/>
          </a:bodyPr>
          <a:lstStyle/>
          <a:p>
            <a:pPr algn="ctr">
              <a:lnSpc>
                <a:spcPts val="4759"/>
              </a:lnSpc>
            </a:pPr>
            <a:r>
              <a:rPr lang="en-US" sz="3399" b="1" dirty="0">
                <a:solidFill>
                  <a:srgbClr val="0D2F60"/>
                </a:solidFill>
                <a:latin typeface="Times New Roman Bold"/>
                <a:ea typeface="Times New Roman Bold"/>
                <a:cs typeface="Times New Roman Bold"/>
                <a:sym typeface="Times New Roman Bold"/>
              </a:rPr>
              <a:t>ALGORITHM</a:t>
            </a:r>
          </a:p>
          <a:p>
            <a:pPr marL="755649" lvl="1" indent="-377824" algn="just">
              <a:lnSpc>
                <a:spcPts val="4899"/>
              </a:lnSpc>
              <a:buFont typeface="Arial"/>
              <a:buChar char="•"/>
            </a:pPr>
            <a:r>
              <a:rPr lang="en-US" sz="3499" dirty="0">
                <a:solidFill>
                  <a:srgbClr val="0D2F60"/>
                </a:solidFill>
                <a:latin typeface="Times New Roman"/>
                <a:ea typeface="Times New Roman"/>
                <a:cs typeface="Times New Roman"/>
                <a:sym typeface="Times New Roman"/>
              </a:rPr>
              <a:t>Create an interactive India map with state boundaries using HTML and CSS.</a:t>
            </a:r>
          </a:p>
          <a:p>
            <a:pPr marL="755649" lvl="1" indent="-377824" algn="just">
              <a:lnSpc>
                <a:spcPts val="4899"/>
              </a:lnSpc>
              <a:buFont typeface="Arial"/>
              <a:buChar char="•"/>
            </a:pPr>
            <a:r>
              <a:rPr lang="en-US" sz="3499" dirty="0">
                <a:solidFill>
                  <a:srgbClr val="0D2F60"/>
                </a:solidFill>
                <a:latin typeface="Times New Roman"/>
                <a:ea typeface="Times New Roman"/>
                <a:cs typeface="Times New Roman"/>
                <a:sym typeface="Times New Roman"/>
              </a:rPr>
              <a:t>Utilize &lt;map&gt; and &lt;area&gt; tags to define clickable regions for each state.</a:t>
            </a:r>
          </a:p>
          <a:p>
            <a:pPr marL="755649" lvl="1" indent="-377824" algn="just">
              <a:lnSpc>
                <a:spcPts val="4899"/>
              </a:lnSpc>
              <a:buFont typeface="Arial"/>
              <a:buChar char="•"/>
            </a:pPr>
            <a:r>
              <a:rPr lang="en-US" sz="3499" dirty="0">
                <a:solidFill>
                  <a:srgbClr val="0D2F60"/>
                </a:solidFill>
                <a:latin typeface="Times New Roman"/>
                <a:ea typeface="Times New Roman"/>
                <a:cs typeface="Times New Roman"/>
                <a:sym typeface="Times New Roman"/>
              </a:rPr>
              <a:t>Define a data structure (e.g., JSON object) to store state-specific sports information.</a:t>
            </a:r>
          </a:p>
          <a:p>
            <a:pPr marL="755649" lvl="1" indent="-377824" algn="just">
              <a:lnSpc>
                <a:spcPts val="4899"/>
              </a:lnSpc>
              <a:buFont typeface="Arial"/>
              <a:buChar char="•"/>
            </a:pPr>
            <a:r>
              <a:rPr lang="en-US" sz="3499" dirty="0">
                <a:solidFill>
                  <a:srgbClr val="0D2F60"/>
                </a:solidFill>
                <a:latin typeface="Times New Roman"/>
                <a:ea typeface="Times New Roman"/>
                <a:cs typeface="Times New Roman"/>
                <a:sym typeface="Times New Roman"/>
              </a:rPr>
              <a:t>Store relevant sports data, including state name, sport name, history, rules, popularity, and benefits.</a:t>
            </a:r>
          </a:p>
          <a:p>
            <a:pPr marL="755649" lvl="1" indent="-377824" algn="just">
              <a:lnSpc>
                <a:spcPts val="4899"/>
              </a:lnSpc>
              <a:buFont typeface="Arial"/>
              <a:buChar char="•"/>
            </a:pPr>
            <a:r>
              <a:rPr lang="en-US" sz="3499" dirty="0">
                <a:solidFill>
                  <a:srgbClr val="0D2F60"/>
                </a:solidFill>
                <a:latin typeface="Times New Roman"/>
                <a:ea typeface="Times New Roman"/>
                <a:cs typeface="Times New Roman"/>
                <a:sym typeface="Times New Roman"/>
              </a:rPr>
              <a:t>Create a popup/div element to display state sport information on </a:t>
            </a:r>
            <a:r>
              <a:rPr lang="en-US" sz="3499" dirty="0" err="1">
                <a:solidFill>
                  <a:srgbClr val="0D2F60"/>
                </a:solidFill>
                <a:latin typeface="Times New Roman"/>
                <a:ea typeface="Times New Roman"/>
                <a:cs typeface="Times New Roman"/>
                <a:sym typeface="Times New Roman"/>
              </a:rPr>
              <a:t>mouseover</a:t>
            </a:r>
            <a:r>
              <a:rPr lang="en-US" sz="3499" dirty="0">
                <a:solidFill>
                  <a:srgbClr val="0D2F60"/>
                </a:solidFill>
                <a:latin typeface="Times New Roman"/>
                <a:ea typeface="Times New Roman"/>
                <a:cs typeface="Times New Roman"/>
                <a:sym typeface="Times New Roman"/>
              </a:rPr>
              <a:t>/</a:t>
            </a:r>
            <a:r>
              <a:rPr lang="en-US" sz="3499" dirty="0" err="1">
                <a:solidFill>
                  <a:srgbClr val="0D2F60"/>
                </a:solidFill>
                <a:latin typeface="Times New Roman"/>
                <a:ea typeface="Times New Roman"/>
                <a:cs typeface="Times New Roman"/>
                <a:sym typeface="Times New Roman"/>
              </a:rPr>
              <a:t>mouseenter</a:t>
            </a:r>
            <a:r>
              <a:rPr lang="en-US" sz="3499" dirty="0">
                <a:solidFill>
                  <a:srgbClr val="0D2F60"/>
                </a:solidFill>
                <a:latin typeface="Times New Roman"/>
                <a:ea typeface="Times New Roman"/>
                <a:cs typeface="Times New Roman"/>
                <a:sym typeface="Times New Roman"/>
              </a:rPr>
              <a:t> events.</a:t>
            </a:r>
          </a:p>
        </p:txBody>
      </p:sp>
      <p:grpSp>
        <p:nvGrpSpPr>
          <p:cNvPr id="6" name="Group 6"/>
          <p:cNvGrpSpPr/>
          <p:nvPr/>
        </p:nvGrpSpPr>
        <p:grpSpPr>
          <a:xfrm rot="5400000">
            <a:off x="8564174" y="-3276094"/>
            <a:ext cx="1335145" cy="10137754"/>
            <a:chOff x="0" y="0"/>
            <a:chExt cx="285629" cy="2168778"/>
          </a:xfrm>
        </p:grpSpPr>
        <p:sp>
          <p:nvSpPr>
            <p:cNvPr id="7" name="Freeform 7"/>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F7C613"/>
            </a:solidFill>
          </p:spPr>
        </p:sp>
        <p:sp>
          <p:nvSpPr>
            <p:cNvPr id="8" name="TextBox 8"/>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grpSp>
        <p:nvGrpSpPr>
          <p:cNvPr id="9" name="Group 9"/>
          <p:cNvGrpSpPr/>
          <p:nvPr/>
        </p:nvGrpSpPr>
        <p:grpSpPr>
          <a:xfrm rot="5400000">
            <a:off x="8476428" y="-3372605"/>
            <a:ext cx="1335145" cy="10137754"/>
            <a:chOff x="0" y="0"/>
            <a:chExt cx="285629" cy="2168778"/>
          </a:xfrm>
        </p:grpSpPr>
        <p:sp>
          <p:nvSpPr>
            <p:cNvPr id="10" name="Freeform 10"/>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0D2F60"/>
            </a:solidFill>
          </p:spPr>
        </p:sp>
        <p:sp>
          <p:nvSpPr>
            <p:cNvPr id="11" name="TextBox 11"/>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sp>
        <p:nvSpPr>
          <p:cNvPr id="12" name="TextBox 12"/>
          <p:cNvSpPr txBox="1"/>
          <p:nvPr/>
        </p:nvSpPr>
        <p:spPr>
          <a:xfrm>
            <a:off x="4267018" y="935971"/>
            <a:ext cx="9731733" cy="1427874"/>
          </a:xfrm>
          <a:prstGeom prst="rect">
            <a:avLst/>
          </a:prstGeom>
        </p:spPr>
        <p:txBody>
          <a:bodyPr lIns="0" tIns="0" rIns="0" bIns="0" rtlCol="0" anchor="t">
            <a:spAutoFit/>
          </a:bodyPr>
          <a:lstStyle/>
          <a:p>
            <a:pPr algn="ctr">
              <a:lnSpc>
                <a:spcPts val="10548"/>
              </a:lnSpc>
            </a:pPr>
            <a:r>
              <a:rPr lang="en-US" sz="7534">
                <a:solidFill>
                  <a:srgbClr val="FFFFFF"/>
                </a:solidFill>
                <a:latin typeface="Times New Roman"/>
                <a:ea typeface="Times New Roman"/>
                <a:cs typeface="Times New Roman"/>
                <a:sym typeface="Times New Roman"/>
              </a:rPr>
              <a:t>METHODOLOGY</a:t>
            </a:r>
          </a:p>
        </p:txBody>
      </p:sp>
      <p:grpSp>
        <p:nvGrpSpPr>
          <p:cNvPr id="13" name="Group 13"/>
          <p:cNvGrpSpPr/>
          <p:nvPr/>
        </p:nvGrpSpPr>
        <p:grpSpPr>
          <a:xfrm>
            <a:off x="-1073784" y="7178473"/>
            <a:ext cx="5340801" cy="5523679"/>
            <a:chOff x="0" y="0"/>
            <a:chExt cx="7121068" cy="7364905"/>
          </a:xfrm>
        </p:grpSpPr>
        <p:grpSp>
          <p:nvGrpSpPr>
            <p:cNvPr id="14" name="Group 14"/>
            <p:cNvGrpSpPr/>
            <p:nvPr/>
          </p:nvGrpSpPr>
          <p:grpSpPr>
            <a:xfrm rot="-8100000">
              <a:off x="571824" y="1757726"/>
              <a:ext cx="5977420" cy="4093291"/>
              <a:chOff x="0" y="0"/>
              <a:chExt cx="1180725" cy="808551"/>
            </a:xfrm>
          </p:grpSpPr>
          <p:sp>
            <p:nvSpPr>
              <p:cNvPr id="15" name="Freeform 15"/>
              <p:cNvSpPr/>
              <p:nvPr/>
            </p:nvSpPr>
            <p:spPr>
              <a:xfrm>
                <a:off x="0" y="0"/>
                <a:ext cx="1180725" cy="808551"/>
              </a:xfrm>
              <a:custGeom>
                <a:avLst/>
                <a:gdLst/>
                <a:ahLst/>
                <a:cxnLst/>
                <a:rect l="l" t="t" r="r" b="b"/>
                <a:pathLst>
                  <a:path w="1180725" h="808551">
                    <a:moveTo>
                      <a:pt x="0" y="0"/>
                    </a:moveTo>
                    <a:lnTo>
                      <a:pt x="1180725" y="0"/>
                    </a:lnTo>
                    <a:lnTo>
                      <a:pt x="1180725" y="808551"/>
                    </a:lnTo>
                    <a:lnTo>
                      <a:pt x="0" y="808551"/>
                    </a:lnTo>
                    <a:close/>
                  </a:path>
                </a:pathLst>
              </a:custGeom>
              <a:solidFill>
                <a:srgbClr val="0D2F60"/>
              </a:solidFill>
            </p:spPr>
          </p:sp>
          <p:sp>
            <p:nvSpPr>
              <p:cNvPr id="16" name="TextBox 16"/>
              <p:cNvSpPr txBox="1"/>
              <p:nvPr/>
            </p:nvSpPr>
            <p:spPr>
              <a:xfrm>
                <a:off x="0" y="-28575"/>
                <a:ext cx="1180725" cy="837126"/>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rot="5400000">
              <a:off x="128691" y="1010921"/>
              <a:ext cx="4144703" cy="2122862"/>
              <a:chOff x="0" y="0"/>
              <a:chExt cx="1388556" cy="711200"/>
            </a:xfrm>
          </p:grpSpPr>
          <p:sp>
            <p:nvSpPr>
              <p:cNvPr id="18" name="Freeform 18"/>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FFB236"/>
              </a:solidFill>
            </p:spPr>
          </p:sp>
          <p:sp>
            <p:nvSpPr>
              <p:cNvPr id="19" name="TextBox 19"/>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grpSp>
        <p:nvGrpSpPr>
          <p:cNvPr id="20" name="Group 20"/>
          <p:cNvGrpSpPr/>
          <p:nvPr/>
        </p:nvGrpSpPr>
        <p:grpSpPr>
          <a:xfrm rot="-5400000">
            <a:off x="15621302" y="680647"/>
            <a:ext cx="3523645" cy="2162352"/>
            <a:chOff x="0" y="0"/>
            <a:chExt cx="4698194" cy="2883136"/>
          </a:xfrm>
        </p:grpSpPr>
        <p:grpSp>
          <p:nvGrpSpPr>
            <p:cNvPr id="21" name="Group 21"/>
            <p:cNvGrpSpPr/>
            <p:nvPr/>
          </p:nvGrpSpPr>
          <p:grpSpPr>
            <a:xfrm rot="-2833171">
              <a:off x="549530" y="297221"/>
              <a:ext cx="1810279" cy="2288694"/>
              <a:chOff x="0" y="0"/>
              <a:chExt cx="290456" cy="367217"/>
            </a:xfrm>
          </p:grpSpPr>
          <p:sp>
            <p:nvSpPr>
              <p:cNvPr id="22" name="Freeform 22"/>
              <p:cNvSpPr/>
              <p:nvPr/>
            </p:nvSpPr>
            <p:spPr>
              <a:xfrm>
                <a:off x="0" y="0"/>
                <a:ext cx="290456" cy="367217"/>
              </a:xfrm>
              <a:custGeom>
                <a:avLst/>
                <a:gdLst/>
                <a:ahLst/>
                <a:cxnLst/>
                <a:rect l="l" t="t" r="r" b="b"/>
                <a:pathLst>
                  <a:path w="290456" h="367217">
                    <a:moveTo>
                      <a:pt x="0" y="0"/>
                    </a:moveTo>
                    <a:lnTo>
                      <a:pt x="290456" y="0"/>
                    </a:lnTo>
                    <a:lnTo>
                      <a:pt x="290456" y="367217"/>
                    </a:lnTo>
                    <a:lnTo>
                      <a:pt x="0" y="367217"/>
                    </a:lnTo>
                    <a:close/>
                  </a:path>
                </a:pathLst>
              </a:custGeom>
              <a:solidFill>
                <a:srgbClr val="F7C613"/>
              </a:solidFill>
            </p:spPr>
          </p:sp>
          <p:sp>
            <p:nvSpPr>
              <p:cNvPr id="23" name="TextBox 23"/>
              <p:cNvSpPr txBox="1"/>
              <p:nvPr/>
            </p:nvSpPr>
            <p:spPr>
              <a:xfrm>
                <a:off x="0" y="-28575"/>
                <a:ext cx="290456" cy="395792"/>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a:off x="0" y="476784"/>
              <a:ext cx="4698194" cy="2406352"/>
              <a:chOff x="0" y="0"/>
              <a:chExt cx="1388556" cy="711200"/>
            </a:xfrm>
          </p:grpSpPr>
          <p:sp>
            <p:nvSpPr>
              <p:cNvPr id="25" name="Freeform 25"/>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1E4B82"/>
              </a:solidFill>
            </p:spPr>
          </p:sp>
          <p:sp>
            <p:nvSpPr>
              <p:cNvPr id="26" name="TextBox 26"/>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FFFFF"/>
            </a:solidFill>
            <a:ln w="19050" cap="sq">
              <a:solidFill>
                <a:srgbClr val="0D2F60"/>
              </a:solidFill>
              <a:prstDash val="solid"/>
              <a:miter/>
            </a:ln>
          </p:spPr>
        </p:sp>
        <p:sp>
          <p:nvSpPr>
            <p:cNvPr id="4" name="TextBox 4"/>
            <p:cNvSpPr txBox="1"/>
            <p:nvPr/>
          </p:nvSpPr>
          <p:spPr>
            <a:xfrm>
              <a:off x="0" y="-76200"/>
              <a:ext cx="4274726" cy="2243667"/>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439565" y="2327005"/>
            <a:ext cx="13674709" cy="6647815"/>
          </a:xfrm>
          <a:prstGeom prst="rect">
            <a:avLst/>
          </a:prstGeom>
        </p:spPr>
        <p:txBody>
          <a:bodyPr lIns="0" tIns="0" rIns="0" bIns="0" rtlCol="0" anchor="t">
            <a:spAutoFit/>
          </a:bodyPr>
          <a:lstStyle/>
          <a:p>
            <a:pPr algn="ctr">
              <a:lnSpc>
                <a:spcPts val="4759"/>
              </a:lnSpc>
            </a:pPr>
            <a:r>
              <a:rPr lang="en-US" sz="3399" b="1" dirty="0">
                <a:solidFill>
                  <a:srgbClr val="0D2F60"/>
                </a:solidFill>
                <a:latin typeface="Times New Roman Bold"/>
                <a:ea typeface="Times New Roman Bold"/>
                <a:cs typeface="Times New Roman Bold"/>
                <a:sym typeface="Times New Roman Bold"/>
              </a:rPr>
              <a:t>ALGORITHM</a:t>
            </a:r>
          </a:p>
          <a:p>
            <a:pPr marL="734059" lvl="1" indent="-367030" algn="just">
              <a:lnSpc>
                <a:spcPts val="4759"/>
              </a:lnSpc>
              <a:buFont typeface="Arial"/>
              <a:buChar char="•"/>
            </a:pPr>
            <a:r>
              <a:rPr lang="en-US" sz="3399" dirty="0">
                <a:solidFill>
                  <a:srgbClr val="0D2F60"/>
                </a:solidFill>
                <a:latin typeface="Times New Roman"/>
                <a:ea typeface="Times New Roman"/>
                <a:cs typeface="Times New Roman"/>
                <a:sym typeface="Times New Roman"/>
              </a:rPr>
              <a:t>Use JavaScript to populate the popup with relevant state sport data.</a:t>
            </a:r>
          </a:p>
          <a:p>
            <a:pPr marL="734059" lvl="1" indent="-367030" algn="just">
              <a:lnSpc>
                <a:spcPts val="4759"/>
              </a:lnSpc>
              <a:buFont typeface="Arial"/>
              <a:buChar char="•"/>
            </a:pPr>
            <a:r>
              <a:rPr lang="en-US" sz="3399" dirty="0">
                <a:solidFill>
                  <a:srgbClr val="0D2F60"/>
                </a:solidFill>
                <a:latin typeface="Times New Roman"/>
                <a:ea typeface="Times New Roman"/>
                <a:cs typeface="Times New Roman"/>
                <a:sym typeface="Times New Roman"/>
              </a:rPr>
              <a:t>Add a click event listener to states and/or popup to display detailed sport information.</a:t>
            </a:r>
          </a:p>
          <a:p>
            <a:pPr marL="734059" lvl="1" indent="-367030" algn="just">
              <a:lnSpc>
                <a:spcPts val="4759"/>
              </a:lnSpc>
              <a:buFont typeface="Arial"/>
              <a:buChar char="•"/>
            </a:pPr>
            <a:r>
              <a:rPr lang="en-US" sz="3399" dirty="0">
                <a:solidFill>
                  <a:srgbClr val="0D2F60"/>
                </a:solidFill>
                <a:latin typeface="Times New Roman"/>
                <a:ea typeface="Times New Roman"/>
                <a:cs typeface="Times New Roman"/>
                <a:sym typeface="Times New Roman"/>
              </a:rPr>
              <a:t>On click, display detailed sport information, including history, rules, popularity, and benefits.</a:t>
            </a:r>
          </a:p>
          <a:p>
            <a:pPr marL="734059" lvl="1" indent="-367030" algn="just">
              <a:lnSpc>
                <a:spcPts val="4759"/>
              </a:lnSpc>
              <a:buFont typeface="Arial"/>
              <a:buChar char="•"/>
            </a:pPr>
            <a:r>
              <a:rPr lang="en-US" sz="3399" dirty="0">
                <a:solidFill>
                  <a:srgbClr val="0D2F60"/>
                </a:solidFill>
                <a:latin typeface="Times New Roman"/>
                <a:ea typeface="Times New Roman"/>
                <a:cs typeface="Times New Roman"/>
                <a:sym typeface="Times New Roman"/>
              </a:rPr>
              <a:t>Ensure responsive design and smooth popup interactions using CSS transitions/animations.</a:t>
            </a:r>
          </a:p>
          <a:p>
            <a:pPr marL="734059" lvl="1" indent="-367030" algn="just">
              <a:lnSpc>
                <a:spcPts val="4759"/>
              </a:lnSpc>
              <a:buFont typeface="Arial"/>
              <a:buChar char="•"/>
            </a:pPr>
            <a:r>
              <a:rPr lang="en-US" sz="3399" dirty="0">
                <a:solidFill>
                  <a:srgbClr val="0D2F60"/>
                </a:solidFill>
                <a:latin typeface="Times New Roman"/>
                <a:ea typeface="Times New Roman"/>
                <a:cs typeface="Times New Roman"/>
                <a:sym typeface="Times New Roman"/>
              </a:rPr>
              <a:t>Test and refine the interactive map and popup functionality for optimal user experience.</a:t>
            </a:r>
          </a:p>
          <a:p>
            <a:pPr algn="ctr">
              <a:lnSpc>
                <a:spcPts val="4759"/>
              </a:lnSpc>
            </a:pPr>
            <a:endParaRPr lang="en-US" sz="3399" dirty="0">
              <a:solidFill>
                <a:srgbClr val="0D2F60"/>
              </a:solidFill>
              <a:latin typeface="Times New Roman"/>
              <a:ea typeface="Times New Roman"/>
              <a:cs typeface="Times New Roman"/>
              <a:sym typeface="Times New Roman"/>
            </a:endParaRPr>
          </a:p>
        </p:txBody>
      </p:sp>
      <p:grpSp>
        <p:nvGrpSpPr>
          <p:cNvPr id="6" name="Group 6"/>
          <p:cNvGrpSpPr/>
          <p:nvPr/>
        </p:nvGrpSpPr>
        <p:grpSpPr>
          <a:xfrm rot="5400000">
            <a:off x="8564174" y="-3276094"/>
            <a:ext cx="1335145" cy="10137754"/>
            <a:chOff x="0" y="0"/>
            <a:chExt cx="285629" cy="2168778"/>
          </a:xfrm>
        </p:grpSpPr>
        <p:sp>
          <p:nvSpPr>
            <p:cNvPr id="7" name="Freeform 7"/>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F7C613"/>
            </a:solidFill>
          </p:spPr>
        </p:sp>
        <p:sp>
          <p:nvSpPr>
            <p:cNvPr id="8" name="TextBox 8"/>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grpSp>
        <p:nvGrpSpPr>
          <p:cNvPr id="9" name="Group 9"/>
          <p:cNvGrpSpPr/>
          <p:nvPr/>
        </p:nvGrpSpPr>
        <p:grpSpPr>
          <a:xfrm rot="5400000">
            <a:off x="8476428" y="-3372605"/>
            <a:ext cx="1335145" cy="10137754"/>
            <a:chOff x="0" y="0"/>
            <a:chExt cx="285629" cy="2168778"/>
          </a:xfrm>
        </p:grpSpPr>
        <p:sp>
          <p:nvSpPr>
            <p:cNvPr id="10" name="Freeform 10"/>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0D2F60"/>
            </a:solidFill>
          </p:spPr>
        </p:sp>
        <p:sp>
          <p:nvSpPr>
            <p:cNvPr id="11" name="TextBox 11"/>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sp>
        <p:nvSpPr>
          <p:cNvPr id="12" name="TextBox 12"/>
          <p:cNvSpPr txBox="1"/>
          <p:nvPr/>
        </p:nvSpPr>
        <p:spPr>
          <a:xfrm>
            <a:off x="4772593" y="935971"/>
            <a:ext cx="8839483" cy="1427874"/>
          </a:xfrm>
          <a:prstGeom prst="rect">
            <a:avLst/>
          </a:prstGeom>
        </p:spPr>
        <p:txBody>
          <a:bodyPr lIns="0" tIns="0" rIns="0" bIns="0" rtlCol="0" anchor="t">
            <a:spAutoFit/>
          </a:bodyPr>
          <a:lstStyle/>
          <a:p>
            <a:pPr algn="ctr">
              <a:lnSpc>
                <a:spcPts val="10548"/>
              </a:lnSpc>
            </a:pPr>
            <a:r>
              <a:rPr lang="en-US" sz="7534">
                <a:solidFill>
                  <a:srgbClr val="FFFFFF"/>
                </a:solidFill>
                <a:latin typeface="Times New Roman"/>
                <a:ea typeface="Times New Roman"/>
                <a:cs typeface="Times New Roman"/>
                <a:sym typeface="Times New Roman"/>
              </a:rPr>
              <a:t>METHODOLOGY</a:t>
            </a:r>
          </a:p>
        </p:txBody>
      </p:sp>
      <p:grpSp>
        <p:nvGrpSpPr>
          <p:cNvPr id="13" name="Group 13"/>
          <p:cNvGrpSpPr/>
          <p:nvPr/>
        </p:nvGrpSpPr>
        <p:grpSpPr>
          <a:xfrm>
            <a:off x="-1073784" y="7178473"/>
            <a:ext cx="5340801" cy="5523679"/>
            <a:chOff x="0" y="0"/>
            <a:chExt cx="7121068" cy="7364905"/>
          </a:xfrm>
        </p:grpSpPr>
        <p:grpSp>
          <p:nvGrpSpPr>
            <p:cNvPr id="14" name="Group 14"/>
            <p:cNvGrpSpPr/>
            <p:nvPr/>
          </p:nvGrpSpPr>
          <p:grpSpPr>
            <a:xfrm rot="-8100000">
              <a:off x="571824" y="1757726"/>
              <a:ext cx="5977420" cy="4093291"/>
              <a:chOff x="0" y="0"/>
              <a:chExt cx="1180725" cy="808551"/>
            </a:xfrm>
          </p:grpSpPr>
          <p:sp>
            <p:nvSpPr>
              <p:cNvPr id="15" name="Freeform 15"/>
              <p:cNvSpPr/>
              <p:nvPr/>
            </p:nvSpPr>
            <p:spPr>
              <a:xfrm>
                <a:off x="0" y="0"/>
                <a:ext cx="1180725" cy="808551"/>
              </a:xfrm>
              <a:custGeom>
                <a:avLst/>
                <a:gdLst/>
                <a:ahLst/>
                <a:cxnLst/>
                <a:rect l="l" t="t" r="r" b="b"/>
                <a:pathLst>
                  <a:path w="1180725" h="808551">
                    <a:moveTo>
                      <a:pt x="0" y="0"/>
                    </a:moveTo>
                    <a:lnTo>
                      <a:pt x="1180725" y="0"/>
                    </a:lnTo>
                    <a:lnTo>
                      <a:pt x="1180725" y="808551"/>
                    </a:lnTo>
                    <a:lnTo>
                      <a:pt x="0" y="808551"/>
                    </a:lnTo>
                    <a:close/>
                  </a:path>
                </a:pathLst>
              </a:custGeom>
              <a:solidFill>
                <a:srgbClr val="0D2F60"/>
              </a:solidFill>
            </p:spPr>
          </p:sp>
          <p:sp>
            <p:nvSpPr>
              <p:cNvPr id="16" name="TextBox 16"/>
              <p:cNvSpPr txBox="1"/>
              <p:nvPr/>
            </p:nvSpPr>
            <p:spPr>
              <a:xfrm>
                <a:off x="0" y="-28575"/>
                <a:ext cx="1180725" cy="837126"/>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rot="5400000">
              <a:off x="128691" y="1010921"/>
              <a:ext cx="4144703" cy="2122862"/>
              <a:chOff x="0" y="0"/>
              <a:chExt cx="1388556" cy="711200"/>
            </a:xfrm>
          </p:grpSpPr>
          <p:sp>
            <p:nvSpPr>
              <p:cNvPr id="18" name="Freeform 18"/>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FFB236"/>
              </a:solidFill>
            </p:spPr>
          </p:sp>
          <p:sp>
            <p:nvSpPr>
              <p:cNvPr id="19" name="TextBox 19"/>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grpSp>
        <p:nvGrpSpPr>
          <p:cNvPr id="20" name="Group 20"/>
          <p:cNvGrpSpPr/>
          <p:nvPr/>
        </p:nvGrpSpPr>
        <p:grpSpPr>
          <a:xfrm rot="-5400000">
            <a:off x="15621302" y="680647"/>
            <a:ext cx="3523645" cy="2162352"/>
            <a:chOff x="0" y="0"/>
            <a:chExt cx="4698194" cy="2883136"/>
          </a:xfrm>
        </p:grpSpPr>
        <p:grpSp>
          <p:nvGrpSpPr>
            <p:cNvPr id="21" name="Group 21"/>
            <p:cNvGrpSpPr/>
            <p:nvPr/>
          </p:nvGrpSpPr>
          <p:grpSpPr>
            <a:xfrm rot="-2833171">
              <a:off x="549530" y="297221"/>
              <a:ext cx="1810279" cy="2288694"/>
              <a:chOff x="0" y="0"/>
              <a:chExt cx="290456" cy="367217"/>
            </a:xfrm>
          </p:grpSpPr>
          <p:sp>
            <p:nvSpPr>
              <p:cNvPr id="22" name="Freeform 22"/>
              <p:cNvSpPr/>
              <p:nvPr/>
            </p:nvSpPr>
            <p:spPr>
              <a:xfrm>
                <a:off x="0" y="0"/>
                <a:ext cx="290456" cy="367217"/>
              </a:xfrm>
              <a:custGeom>
                <a:avLst/>
                <a:gdLst/>
                <a:ahLst/>
                <a:cxnLst/>
                <a:rect l="l" t="t" r="r" b="b"/>
                <a:pathLst>
                  <a:path w="290456" h="367217">
                    <a:moveTo>
                      <a:pt x="0" y="0"/>
                    </a:moveTo>
                    <a:lnTo>
                      <a:pt x="290456" y="0"/>
                    </a:lnTo>
                    <a:lnTo>
                      <a:pt x="290456" y="367217"/>
                    </a:lnTo>
                    <a:lnTo>
                      <a:pt x="0" y="367217"/>
                    </a:lnTo>
                    <a:close/>
                  </a:path>
                </a:pathLst>
              </a:custGeom>
              <a:solidFill>
                <a:srgbClr val="F7C613"/>
              </a:solidFill>
            </p:spPr>
          </p:sp>
          <p:sp>
            <p:nvSpPr>
              <p:cNvPr id="23" name="TextBox 23"/>
              <p:cNvSpPr txBox="1"/>
              <p:nvPr/>
            </p:nvSpPr>
            <p:spPr>
              <a:xfrm>
                <a:off x="0" y="-28575"/>
                <a:ext cx="290456" cy="395792"/>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a:off x="0" y="476784"/>
              <a:ext cx="4698194" cy="2406352"/>
              <a:chOff x="0" y="0"/>
              <a:chExt cx="1388556" cy="711200"/>
            </a:xfrm>
          </p:grpSpPr>
          <p:sp>
            <p:nvSpPr>
              <p:cNvPr id="25" name="Freeform 25"/>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1E4B82"/>
              </a:solidFill>
            </p:spPr>
          </p:sp>
          <p:sp>
            <p:nvSpPr>
              <p:cNvPr id="26" name="TextBox 26"/>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338802"/>
            <a:ext cx="16230600" cy="8919498"/>
            <a:chOff x="0" y="0"/>
            <a:chExt cx="4274726" cy="2349168"/>
          </a:xfrm>
        </p:grpSpPr>
        <p:sp>
          <p:nvSpPr>
            <p:cNvPr id="3" name="Freeform 3"/>
            <p:cNvSpPr/>
            <p:nvPr/>
          </p:nvSpPr>
          <p:spPr>
            <a:xfrm>
              <a:off x="0" y="0"/>
              <a:ext cx="4274726" cy="2349168"/>
            </a:xfrm>
            <a:custGeom>
              <a:avLst/>
              <a:gdLst/>
              <a:ahLst/>
              <a:cxnLst/>
              <a:rect l="l" t="t" r="r" b="b"/>
              <a:pathLst>
                <a:path w="4274726" h="2349168">
                  <a:moveTo>
                    <a:pt x="0" y="0"/>
                  </a:moveTo>
                  <a:lnTo>
                    <a:pt x="4274726" y="0"/>
                  </a:lnTo>
                  <a:lnTo>
                    <a:pt x="4274726" y="2349168"/>
                  </a:lnTo>
                  <a:lnTo>
                    <a:pt x="0" y="2349168"/>
                  </a:lnTo>
                  <a:close/>
                </a:path>
              </a:pathLst>
            </a:custGeom>
            <a:solidFill>
              <a:srgbClr val="FFFFFF"/>
            </a:solidFill>
            <a:ln w="19050" cap="sq">
              <a:solidFill>
                <a:srgbClr val="0D2F60"/>
              </a:solidFill>
              <a:prstDash val="solid"/>
              <a:miter/>
            </a:ln>
          </p:spPr>
        </p:sp>
        <p:sp>
          <p:nvSpPr>
            <p:cNvPr id="4" name="TextBox 4"/>
            <p:cNvSpPr txBox="1"/>
            <p:nvPr/>
          </p:nvSpPr>
          <p:spPr>
            <a:xfrm>
              <a:off x="0" y="-76200"/>
              <a:ext cx="4274726" cy="2425368"/>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rot="5400000">
            <a:off x="8668322" y="-3974627"/>
            <a:ext cx="1335145" cy="10137754"/>
            <a:chOff x="0" y="0"/>
            <a:chExt cx="285629" cy="2168778"/>
          </a:xfrm>
        </p:grpSpPr>
        <p:sp>
          <p:nvSpPr>
            <p:cNvPr id="6" name="Freeform 6"/>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F7C613"/>
            </a:solidFill>
          </p:spPr>
        </p:sp>
        <p:sp>
          <p:nvSpPr>
            <p:cNvPr id="7" name="TextBox 7"/>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grpSp>
        <p:nvGrpSpPr>
          <p:cNvPr id="8" name="Group 8"/>
          <p:cNvGrpSpPr/>
          <p:nvPr/>
        </p:nvGrpSpPr>
        <p:grpSpPr>
          <a:xfrm rot="5400000">
            <a:off x="8564174" y="-4062503"/>
            <a:ext cx="1335145" cy="10137754"/>
            <a:chOff x="0" y="0"/>
            <a:chExt cx="285629" cy="2168778"/>
          </a:xfrm>
        </p:grpSpPr>
        <p:sp>
          <p:nvSpPr>
            <p:cNvPr id="9" name="Freeform 9"/>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0D2F60"/>
            </a:solidFill>
          </p:spPr>
        </p:sp>
        <p:sp>
          <p:nvSpPr>
            <p:cNvPr id="10" name="TextBox 10"/>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grpSp>
        <p:nvGrpSpPr>
          <p:cNvPr id="11" name="Group 11"/>
          <p:cNvGrpSpPr/>
          <p:nvPr/>
        </p:nvGrpSpPr>
        <p:grpSpPr>
          <a:xfrm>
            <a:off x="-1073784" y="7178473"/>
            <a:ext cx="5340801" cy="5523679"/>
            <a:chOff x="0" y="0"/>
            <a:chExt cx="7121068" cy="7364905"/>
          </a:xfrm>
        </p:grpSpPr>
        <p:grpSp>
          <p:nvGrpSpPr>
            <p:cNvPr id="12" name="Group 12"/>
            <p:cNvGrpSpPr/>
            <p:nvPr/>
          </p:nvGrpSpPr>
          <p:grpSpPr>
            <a:xfrm rot="-8100000">
              <a:off x="571824" y="1757726"/>
              <a:ext cx="5977420" cy="4093291"/>
              <a:chOff x="0" y="0"/>
              <a:chExt cx="1180725" cy="808551"/>
            </a:xfrm>
          </p:grpSpPr>
          <p:sp>
            <p:nvSpPr>
              <p:cNvPr id="13" name="Freeform 13"/>
              <p:cNvSpPr/>
              <p:nvPr/>
            </p:nvSpPr>
            <p:spPr>
              <a:xfrm>
                <a:off x="0" y="0"/>
                <a:ext cx="1180725" cy="808551"/>
              </a:xfrm>
              <a:custGeom>
                <a:avLst/>
                <a:gdLst/>
                <a:ahLst/>
                <a:cxnLst/>
                <a:rect l="l" t="t" r="r" b="b"/>
                <a:pathLst>
                  <a:path w="1180725" h="808551">
                    <a:moveTo>
                      <a:pt x="0" y="0"/>
                    </a:moveTo>
                    <a:lnTo>
                      <a:pt x="1180725" y="0"/>
                    </a:lnTo>
                    <a:lnTo>
                      <a:pt x="1180725" y="808551"/>
                    </a:lnTo>
                    <a:lnTo>
                      <a:pt x="0" y="808551"/>
                    </a:lnTo>
                    <a:close/>
                  </a:path>
                </a:pathLst>
              </a:custGeom>
              <a:solidFill>
                <a:srgbClr val="0D2F60"/>
              </a:solidFill>
            </p:spPr>
          </p:sp>
          <p:sp>
            <p:nvSpPr>
              <p:cNvPr id="14" name="TextBox 14"/>
              <p:cNvSpPr txBox="1"/>
              <p:nvPr/>
            </p:nvSpPr>
            <p:spPr>
              <a:xfrm>
                <a:off x="0" y="-28575"/>
                <a:ext cx="1180725" cy="837126"/>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rot="5400000">
              <a:off x="128691" y="1010921"/>
              <a:ext cx="4144703" cy="2122862"/>
              <a:chOff x="0" y="0"/>
              <a:chExt cx="1388556" cy="711200"/>
            </a:xfrm>
          </p:grpSpPr>
          <p:sp>
            <p:nvSpPr>
              <p:cNvPr id="16" name="Freeform 16"/>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FFB236"/>
              </a:solidFill>
            </p:spPr>
          </p:sp>
          <p:sp>
            <p:nvSpPr>
              <p:cNvPr id="17" name="TextBox 17"/>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grpSp>
        <p:nvGrpSpPr>
          <p:cNvPr id="18" name="Group 18"/>
          <p:cNvGrpSpPr/>
          <p:nvPr/>
        </p:nvGrpSpPr>
        <p:grpSpPr>
          <a:xfrm rot="-5400000">
            <a:off x="15621302" y="680647"/>
            <a:ext cx="3523645" cy="2162352"/>
            <a:chOff x="0" y="0"/>
            <a:chExt cx="4698194" cy="2883136"/>
          </a:xfrm>
        </p:grpSpPr>
        <p:grpSp>
          <p:nvGrpSpPr>
            <p:cNvPr id="19" name="Group 19"/>
            <p:cNvGrpSpPr/>
            <p:nvPr/>
          </p:nvGrpSpPr>
          <p:grpSpPr>
            <a:xfrm rot="-2833171">
              <a:off x="549530" y="297221"/>
              <a:ext cx="1810279" cy="2288694"/>
              <a:chOff x="0" y="0"/>
              <a:chExt cx="290456" cy="367217"/>
            </a:xfrm>
          </p:grpSpPr>
          <p:sp>
            <p:nvSpPr>
              <p:cNvPr id="20" name="Freeform 20"/>
              <p:cNvSpPr/>
              <p:nvPr/>
            </p:nvSpPr>
            <p:spPr>
              <a:xfrm>
                <a:off x="0" y="0"/>
                <a:ext cx="290456" cy="367217"/>
              </a:xfrm>
              <a:custGeom>
                <a:avLst/>
                <a:gdLst/>
                <a:ahLst/>
                <a:cxnLst/>
                <a:rect l="l" t="t" r="r" b="b"/>
                <a:pathLst>
                  <a:path w="290456" h="367217">
                    <a:moveTo>
                      <a:pt x="0" y="0"/>
                    </a:moveTo>
                    <a:lnTo>
                      <a:pt x="290456" y="0"/>
                    </a:lnTo>
                    <a:lnTo>
                      <a:pt x="290456" y="367217"/>
                    </a:lnTo>
                    <a:lnTo>
                      <a:pt x="0" y="367217"/>
                    </a:lnTo>
                    <a:close/>
                  </a:path>
                </a:pathLst>
              </a:custGeom>
              <a:solidFill>
                <a:srgbClr val="F7C613"/>
              </a:solidFill>
            </p:spPr>
          </p:sp>
          <p:sp>
            <p:nvSpPr>
              <p:cNvPr id="21" name="TextBox 21"/>
              <p:cNvSpPr txBox="1"/>
              <p:nvPr/>
            </p:nvSpPr>
            <p:spPr>
              <a:xfrm>
                <a:off x="0" y="-28575"/>
                <a:ext cx="290456" cy="395792"/>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0" y="476784"/>
              <a:ext cx="4698194" cy="2406352"/>
              <a:chOff x="0" y="0"/>
              <a:chExt cx="1388556" cy="711200"/>
            </a:xfrm>
          </p:grpSpPr>
          <p:sp>
            <p:nvSpPr>
              <p:cNvPr id="23" name="Freeform 23"/>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1E4B82"/>
              </a:solidFill>
            </p:spPr>
          </p:sp>
          <p:sp>
            <p:nvSpPr>
              <p:cNvPr id="24" name="TextBox 24"/>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sp>
        <p:nvSpPr>
          <p:cNvPr id="25" name="Freeform 25"/>
          <p:cNvSpPr/>
          <p:nvPr/>
        </p:nvSpPr>
        <p:spPr>
          <a:xfrm>
            <a:off x="2788401" y="1903091"/>
            <a:ext cx="12530617" cy="7038682"/>
          </a:xfrm>
          <a:custGeom>
            <a:avLst/>
            <a:gdLst/>
            <a:ahLst/>
            <a:cxnLst/>
            <a:rect l="l" t="t" r="r" b="b"/>
            <a:pathLst>
              <a:path w="12530617" h="7038682">
                <a:moveTo>
                  <a:pt x="0" y="0"/>
                </a:moveTo>
                <a:lnTo>
                  <a:pt x="12530617" y="0"/>
                </a:lnTo>
                <a:lnTo>
                  <a:pt x="12530617" y="7038682"/>
                </a:lnTo>
                <a:lnTo>
                  <a:pt x="0" y="7038682"/>
                </a:lnTo>
                <a:lnTo>
                  <a:pt x="0" y="0"/>
                </a:lnTo>
                <a:close/>
              </a:path>
            </a:pathLst>
          </a:custGeom>
          <a:blipFill>
            <a:blip r:embed="rId2"/>
            <a:stretch>
              <a:fillRect/>
            </a:stretch>
          </a:blipFill>
        </p:spPr>
      </p:sp>
      <p:sp>
        <p:nvSpPr>
          <p:cNvPr id="26" name="TextBox 26"/>
          <p:cNvSpPr txBox="1"/>
          <p:nvPr/>
        </p:nvSpPr>
        <p:spPr>
          <a:xfrm>
            <a:off x="4267018" y="245693"/>
            <a:ext cx="10050007" cy="1411364"/>
          </a:xfrm>
          <a:prstGeom prst="rect">
            <a:avLst/>
          </a:prstGeom>
        </p:spPr>
        <p:txBody>
          <a:bodyPr lIns="0" tIns="0" rIns="0" bIns="0" rtlCol="0" anchor="t">
            <a:spAutoFit/>
          </a:bodyPr>
          <a:lstStyle/>
          <a:p>
            <a:pPr algn="ctr">
              <a:lnSpc>
                <a:spcPts val="10408"/>
              </a:lnSpc>
            </a:pPr>
            <a:r>
              <a:rPr lang="en-US" sz="7434">
                <a:solidFill>
                  <a:srgbClr val="FFFFFF"/>
                </a:solidFill>
                <a:latin typeface="Times New Roman"/>
                <a:ea typeface="Times New Roman"/>
                <a:cs typeface="Times New Roman"/>
                <a:sym typeface="Times New Roman"/>
              </a:rPr>
              <a:t>RESULT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00427" y="552259"/>
            <a:ext cx="16358873" cy="8706041"/>
            <a:chOff x="0" y="0"/>
            <a:chExt cx="4308510" cy="2292949"/>
          </a:xfrm>
        </p:grpSpPr>
        <p:sp>
          <p:nvSpPr>
            <p:cNvPr id="3" name="Freeform 3"/>
            <p:cNvSpPr/>
            <p:nvPr/>
          </p:nvSpPr>
          <p:spPr>
            <a:xfrm>
              <a:off x="0" y="0"/>
              <a:ext cx="4308509" cy="2292949"/>
            </a:xfrm>
            <a:custGeom>
              <a:avLst/>
              <a:gdLst/>
              <a:ahLst/>
              <a:cxnLst/>
              <a:rect l="l" t="t" r="r" b="b"/>
              <a:pathLst>
                <a:path w="4308509" h="2292949">
                  <a:moveTo>
                    <a:pt x="0" y="0"/>
                  </a:moveTo>
                  <a:lnTo>
                    <a:pt x="4308509" y="0"/>
                  </a:lnTo>
                  <a:lnTo>
                    <a:pt x="4308509" y="2292949"/>
                  </a:lnTo>
                  <a:lnTo>
                    <a:pt x="0" y="2292949"/>
                  </a:lnTo>
                  <a:close/>
                </a:path>
              </a:pathLst>
            </a:custGeom>
            <a:solidFill>
              <a:srgbClr val="FFFFFF"/>
            </a:solidFill>
            <a:ln w="19050" cap="sq">
              <a:solidFill>
                <a:srgbClr val="0D2F60"/>
              </a:solidFill>
              <a:prstDash val="solid"/>
              <a:miter/>
            </a:ln>
          </p:spPr>
        </p:sp>
        <p:sp>
          <p:nvSpPr>
            <p:cNvPr id="4" name="TextBox 4"/>
            <p:cNvSpPr txBox="1"/>
            <p:nvPr/>
          </p:nvSpPr>
          <p:spPr>
            <a:xfrm>
              <a:off x="0" y="-76200"/>
              <a:ext cx="4308510" cy="236914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rot="5400000">
            <a:off x="8564174" y="-3734135"/>
            <a:ext cx="1335145" cy="10137754"/>
            <a:chOff x="0" y="0"/>
            <a:chExt cx="285629" cy="2168778"/>
          </a:xfrm>
        </p:grpSpPr>
        <p:sp>
          <p:nvSpPr>
            <p:cNvPr id="6" name="Freeform 6"/>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F7C613"/>
            </a:solidFill>
          </p:spPr>
        </p:sp>
        <p:sp>
          <p:nvSpPr>
            <p:cNvPr id="7" name="TextBox 7"/>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grpSp>
        <p:nvGrpSpPr>
          <p:cNvPr id="8" name="Group 8"/>
          <p:cNvGrpSpPr/>
          <p:nvPr/>
        </p:nvGrpSpPr>
        <p:grpSpPr>
          <a:xfrm rot="5400000">
            <a:off x="8476428" y="-3849045"/>
            <a:ext cx="1335145" cy="10137754"/>
            <a:chOff x="0" y="0"/>
            <a:chExt cx="285629" cy="2168778"/>
          </a:xfrm>
        </p:grpSpPr>
        <p:sp>
          <p:nvSpPr>
            <p:cNvPr id="9" name="Freeform 9"/>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0D2F60"/>
            </a:solidFill>
          </p:spPr>
        </p:sp>
        <p:sp>
          <p:nvSpPr>
            <p:cNvPr id="10" name="TextBox 10"/>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grpSp>
        <p:nvGrpSpPr>
          <p:cNvPr id="11" name="Group 11"/>
          <p:cNvGrpSpPr/>
          <p:nvPr/>
        </p:nvGrpSpPr>
        <p:grpSpPr>
          <a:xfrm>
            <a:off x="-1073784" y="7178473"/>
            <a:ext cx="5340801" cy="5523679"/>
            <a:chOff x="0" y="0"/>
            <a:chExt cx="7121068" cy="7364905"/>
          </a:xfrm>
        </p:grpSpPr>
        <p:grpSp>
          <p:nvGrpSpPr>
            <p:cNvPr id="12" name="Group 12"/>
            <p:cNvGrpSpPr/>
            <p:nvPr/>
          </p:nvGrpSpPr>
          <p:grpSpPr>
            <a:xfrm rot="-8100000">
              <a:off x="571824" y="1757726"/>
              <a:ext cx="5977420" cy="4093291"/>
              <a:chOff x="0" y="0"/>
              <a:chExt cx="1180725" cy="808551"/>
            </a:xfrm>
          </p:grpSpPr>
          <p:sp>
            <p:nvSpPr>
              <p:cNvPr id="13" name="Freeform 13"/>
              <p:cNvSpPr/>
              <p:nvPr/>
            </p:nvSpPr>
            <p:spPr>
              <a:xfrm>
                <a:off x="0" y="0"/>
                <a:ext cx="1180725" cy="808551"/>
              </a:xfrm>
              <a:custGeom>
                <a:avLst/>
                <a:gdLst/>
                <a:ahLst/>
                <a:cxnLst/>
                <a:rect l="l" t="t" r="r" b="b"/>
                <a:pathLst>
                  <a:path w="1180725" h="808551">
                    <a:moveTo>
                      <a:pt x="0" y="0"/>
                    </a:moveTo>
                    <a:lnTo>
                      <a:pt x="1180725" y="0"/>
                    </a:lnTo>
                    <a:lnTo>
                      <a:pt x="1180725" y="808551"/>
                    </a:lnTo>
                    <a:lnTo>
                      <a:pt x="0" y="808551"/>
                    </a:lnTo>
                    <a:close/>
                  </a:path>
                </a:pathLst>
              </a:custGeom>
              <a:solidFill>
                <a:srgbClr val="0D2F60"/>
              </a:solidFill>
            </p:spPr>
          </p:sp>
          <p:sp>
            <p:nvSpPr>
              <p:cNvPr id="14" name="TextBox 14"/>
              <p:cNvSpPr txBox="1"/>
              <p:nvPr/>
            </p:nvSpPr>
            <p:spPr>
              <a:xfrm>
                <a:off x="0" y="-28575"/>
                <a:ext cx="1180725" cy="837126"/>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rot="5400000">
              <a:off x="128691" y="1010921"/>
              <a:ext cx="4144703" cy="2122862"/>
              <a:chOff x="0" y="0"/>
              <a:chExt cx="1388556" cy="711200"/>
            </a:xfrm>
          </p:grpSpPr>
          <p:sp>
            <p:nvSpPr>
              <p:cNvPr id="16" name="Freeform 16"/>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FFB236"/>
              </a:solidFill>
            </p:spPr>
          </p:sp>
          <p:sp>
            <p:nvSpPr>
              <p:cNvPr id="17" name="TextBox 17"/>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grpSp>
        <p:nvGrpSpPr>
          <p:cNvPr id="18" name="Group 18"/>
          <p:cNvGrpSpPr/>
          <p:nvPr/>
        </p:nvGrpSpPr>
        <p:grpSpPr>
          <a:xfrm rot="-5400000">
            <a:off x="15621302" y="680647"/>
            <a:ext cx="3523645" cy="2162352"/>
            <a:chOff x="0" y="0"/>
            <a:chExt cx="4698194" cy="2883136"/>
          </a:xfrm>
        </p:grpSpPr>
        <p:grpSp>
          <p:nvGrpSpPr>
            <p:cNvPr id="19" name="Group 19"/>
            <p:cNvGrpSpPr/>
            <p:nvPr/>
          </p:nvGrpSpPr>
          <p:grpSpPr>
            <a:xfrm rot="-2833171">
              <a:off x="549530" y="297221"/>
              <a:ext cx="1810279" cy="2288694"/>
              <a:chOff x="0" y="0"/>
              <a:chExt cx="290456" cy="367217"/>
            </a:xfrm>
          </p:grpSpPr>
          <p:sp>
            <p:nvSpPr>
              <p:cNvPr id="20" name="Freeform 20"/>
              <p:cNvSpPr/>
              <p:nvPr/>
            </p:nvSpPr>
            <p:spPr>
              <a:xfrm>
                <a:off x="0" y="0"/>
                <a:ext cx="290456" cy="367217"/>
              </a:xfrm>
              <a:custGeom>
                <a:avLst/>
                <a:gdLst/>
                <a:ahLst/>
                <a:cxnLst/>
                <a:rect l="l" t="t" r="r" b="b"/>
                <a:pathLst>
                  <a:path w="290456" h="367217">
                    <a:moveTo>
                      <a:pt x="0" y="0"/>
                    </a:moveTo>
                    <a:lnTo>
                      <a:pt x="290456" y="0"/>
                    </a:lnTo>
                    <a:lnTo>
                      <a:pt x="290456" y="367217"/>
                    </a:lnTo>
                    <a:lnTo>
                      <a:pt x="0" y="367217"/>
                    </a:lnTo>
                    <a:close/>
                  </a:path>
                </a:pathLst>
              </a:custGeom>
              <a:solidFill>
                <a:srgbClr val="F7C613"/>
              </a:solidFill>
            </p:spPr>
          </p:sp>
          <p:sp>
            <p:nvSpPr>
              <p:cNvPr id="21" name="TextBox 21"/>
              <p:cNvSpPr txBox="1"/>
              <p:nvPr/>
            </p:nvSpPr>
            <p:spPr>
              <a:xfrm>
                <a:off x="0" y="-28575"/>
                <a:ext cx="290456" cy="395792"/>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0" y="476784"/>
              <a:ext cx="4698194" cy="2406352"/>
              <a:chOff x="0" y="0"/>
              <a:chExt cx="1388556" cy="711200"/>
            </a:xfrm>
          </p:grpSpPr>
          <p:sp>
            <p:nvSpPr>
              <p:cNvPr id="23" name="Freeform 23"/>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1E4B82"/>
              </a:solidFill>
            </p:spPr>
          </p:sp>
          <p:sp>
            <p:nvSpPr>
              <p:cNvPr id="24" name="TextBox 24"/>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sp>
        <p:nvSpPr>
          <p:cNvPr id="25" name="Freeform 25"/>
          <p:cNvSpPr/>
          <p:nvPr/>
        </p:nvSpPr>
        <p:spPr>
          <a:xfrm>
            <a:off x="2966438" y="2002314"/>
            <a:ext cx="12530617" cy="7038682"/>
          </a:xfrm>
          <a:custGeom>
            <a:avLst/>
            <a:gdLst/>
            <a:ahLst/>
            <a:cxnLst/>
            <a:rect l="l" t="t" r="r" b="b"/>
            <a:pathLst>
              <a:path w="12530617" h="7038682">
                <a:moveTo>
                  <a:pt x="0" y="0"/>
                </a:moveTo>
                <a:lnTo>
                  <a:pt x="12530617" y="0"/>
                </a:lnTo>
                <a:lnTo>
                  <a:pt x="12530617" y="7038682"/>
                </a:lnTo>
                <a:lnTo>
                  <a:pt x="0" y="7038682"/>
                </a:lnTo>
                <a:lnTo>
                  <a:pt x="0" y="0"/>
                </a:lnTo>
                <a:close/>
              </a:path>
            </a:pathLst>
          </a:custGeom>
          <a:blipFill>
            <a:blip r:embed="rId2"/>
            <a:stretch>
              <a:fillRect/>
            </a:stretch>
          </a:blipFill>
        </p:spPr>
      </p:sp>
      <p:sp>
        <p:nvSpPr>
          <p:cNvPr id="26" name="TextBox 26"/>
          <p:cNvSpPr txBox="1"/>
          <p:nvPr/>
        </p:nvSpPr>
        <p:spPr>
          <a:xfrm>
            <a:off x="4162870" y="381419"/>
            <a:ext cx="10050007" cy="1411364"/>
          </a:xfrm>
          <a:prstGeom prst="rect">
            <a:avLst/>
          </a:prstGeom>
        </p:spPr>
        <p:txBody>
          <a:bodyPr lIns="0" tIns="0" rIns="0" bIns="0" rtlCol="0" anchor="t">
            <a:spAutoFit/>
          </a:bodyPr>
          <a:lstStyle/>
          <a:p>
            <a:pPr algn="ctr">
              <a:lnSpc>
                <a:spcPts val="10408"/>
              </a:lnSpc>
            </a:pPr>
            <a:r>
              <a:rPr lang="en-US" sz="7434">
                <a:solidFill>
                  <a:srgbClr val="FFFFFF"/>
                </a:solidFill>
                <a:latin typeface="Times New Roman"/>
                <a:ea typeface="Times New Roman"/>
                <a:cs typeface="Times New Roman"/>
                <a:sym typeface="Times New Roman"/>
              </a:rPr>
              <a:t>RESULT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552259"/>
            <a:ext cx="16230600" cy="8706041"/>
            <a:chOff x="0" y="0"/>
            <a:chExt cx="4274726" cy="2292949"/>
          </a:xfrm>
        </p:grpSpPr>
        <p:sp>
          <p:nvSpPr>
            <p:cNvPr id="3" name="Freeform 3"/>
            <p:cNvSpPr/>
            <p:nvPr/>
          </p:nvSpPr>
          <p:spPr>
            <a:xfrm>
              <a:off x="0" y="0"/>
              <a:ext cx="4274726" cy="2292949"/>
            </a:xfrm>
            <a:custGeom>
              <a:avLst/>
              <a:gdLst/>
              <a:ahLst/>
              <a:cxnLst/>
              <a:rect l="l" t="t" r="r" b="b"/>
              <a:pathLst>
                <a:path w="4274726" h="2292949">
                  <a:moveTo>
                    <a:pt x="0" y="0"/>
                  </a:moveTo>
                  <a:lnTo>
                    <a:pt x="4274726" y="0"/>
                  </a:lnTo>
                  <a:lnTo>
                    <a:pt x="4274726" y="2292949"/>
                  </a:lnTo>
                  <a:lnTo>
                    <a:pt x="0" y="2292949"/>
                  </a:lnTo>
                  <a:close/>
                </a:path>
              </a:pathLst>
            </a:custGeom>
            <a:solidFill>
              <a:srgbClr val="FFFFFF"/>
            </a:solidFill>
            <a:ln w="19050" cap="sq">
              <a:solidFill>
                <a:srgbClr val="0D2F60"/>
              </a:solidFill>
              <a:prstDash val="solid"/>
              <a:miter/>
            </a:ln>
          </p:spPr>
        </p:sp>
        <p:sp>
          <p:nvSpPr>
            <p:cNvPr id="4" name="TextBox 4"/>
            <p:cNvSpPr txBox="1"/>
            <p:nvPr/>
          </p:nvSpPr>
          <p:spPr>
            <a:xfrm>
              <a:off x="0" y="-76200"/>
              <a:ext cx="4274726" cy="236914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rot="5400000">
            <a:off x="8668322" y="-3849045"/>
            <a:ext cx="1335145" cy="10137754"/>
            <a:chOff x="0" y="0"/>
            <a:chExt cx="285629" cy="2168778"/>
          </a:xfrm>
        </p:grpSpPr>
        <p:sp>
          <p:nvSpPr>
            <p:cNvPr id="6" name="Freeform 6"/>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F7C613"/>
            </a:solidFill>
          </p:spPr>
        </p:sp>
        <p:sp>
          <p:nvSpPr>
            <p:cNvPr id="7" name="TextBox 7"/>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grpSp>
        <p:nvGrpSpPr>
          <p:cNvPr id="8" name="Group 8"/>
          <p:cNvGrpSpPr/>
          <p:nvPr/>
        </p:nvGrpSpPr>
        <p:grpSpPr>
          <a:xfrm rot="5400000">
            <a:off x="8520301" y="-3974627"/>
            <a:ext cx="1335145" cy="10137754"/>
            <a:chOff x="0" y="0"/>
            <a:chExt cx="285629" cy="2168778"/>
          </a:xfrm>
        </p:grpSpPr>
        <p:sp>
          <p:nvSpPr>
            <p:cNvPr id="9" name="Freeform 9"/>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0D2F60"/>
            </a:solidFill>
          </p:spPr>
        </p:sp>
        <p:sp>
          <p:nvSpPr>
            <p:cNvPr id="10" name="TextBox 10"/>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grpSp>
        <p:nvGrpSpPr>
          <p:cNvPr id="11" name="Group 11"/>
          <p:cNvGrpSpPr/>
          <p:nvPr/>
        </p:nvGrpSpPr>
        <p:grpSpPr>
          <a:xfrm>
            <a:off x="-1073784" y="7178473"/>
            <a:ext cx="5340801" cy="5523679"/>
            <a:chOff x="0" y="0"/>
            <a:chExt cx="7121068" cy="7364905"/>
          </a:xfrm>
        </p:grpSpPr>
        <p:grpSp>
          <p:nvGrpSpPr>
            <p:cNvPr id="12" name="Group 12"/>
            <p:cNvGrpSpPr/>
            <p:nvPr/>
          </p:nvGrpSpPr>
          <p:grpSpPr>
            <a:xfrm rot="-8100000">
              <a:off x="571824" y="1757726"/>
              <a:ext cx="5977420" cy="4093291"/>
              <a:chOff x="0" y="0"/>
              <a:chExt cx="1180725" cy="808551"/>
            </a:xfrm>
          </p:grpSpPr>
          <p:sp>
            <p:nvSpPr>
              <p:cNvPr id="13" name="Freeform 13"/>
              <p:cNvSpPr/>
              <p:nvPr/>
            </p:nvSpPr>
            <p:spPr>
              <a:xfrm>
                <a:off x="0" y="0"/>
                <a:ext cx="1180725" cy="808551"/>
              </a:xfrm>
              <a:custGeom>
                <a:avLst/>
                <a:gdLst/>
                <a:ahLst/>
                <a:cxnLst/>
                <a:rect l="l" t="t" r="r" b="b"/>
                <a:pathLst>
                  <a:path w="1180725" h="808551">
                    <a:moveTo>
                      <a:pt x="0" y="0"/>
                    </a:moveTo>
                    <a:lnTo>
                      <a:pt x="1180725" y="0"/>
                    </a:lnTo>
                    <a:lnTo>
                      <a:pt x="1180725" y="808551"/>
                    </a:lnTo>
                    <a:lnTo>
                      <a:pt x="0" y="808551"/>
                    </a:lnTo>
                    <a:close/>
                  </a:path>
                </a:pathLst>
              </a:custGeom>
              <a:solidFill>
                <a:srgbClr val="0D2F60"/>
              </a:solidFill>
            </p:spPr>
          </p:sp>
          <p:sp>
            <p:nvSpPr>
              <p:cNvPr id="14" name="TextBox 14"/>
              <p:cNvSpPr txBox="1"/>
              <p:nvPr/>
            </p:nvSpPr>
            <p:spPr>
              <a:xfrm>
                <a:off x="0" y="-28575"/>
                <a:ext cx="1180725" cy="837126"/>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rot="5400000">
              <a:off x="128691" y="1010921"/>
              <a:ext cx="4144703" cy="2122862"/>
              <a:chOff x="0" y="0"/>
              <a:chExt cx="1388556" cy="711200"/>
            </a:xfrm>
          </p:grpSpPr>
          <p:sp>
            <p:nvSpPr>
              <p:cNvPr id="16" name="Freeform 16"/>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FFB236"/>
              </a:solidFill>
            </p:spPr>
          </p:sp>
          <p:sp>
            <p:nvSpPr>
              <p:cNvPr id="17" name="TextBox 17"/>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grpSp>
        <p:nvGrpSpPr>
          <p:cNvPr id="18" name="Group 18"/>
          <p:cNvGrpSpPr/>
          <p:nvPr/>
        </p:nvGrpSpPr>
        <p:grpSpPr>
          <a:xfrm rot="-5400000">
            <a:off x="15621302" y="680647"/>
            <a:ext cx="3523645" cy="2162352"/>
            <a:chOff x="0" y="0"/>
            <a:chExt cx="4698194" cy="2883136"/>
          </a:xfrm>
        </p:grpSpPr>
        <p:grpSp>
          <p:nvGrpSpPr>
            <p:cNvPr id="19" name="Group 19"/>
            <p:cNvGrpSpPr/>
            <p:nvPr/>
          </p:nvGrpSpPr>
          <p:grpSpPr>
            <a:xfrm rot="-2833171">
              <a:off x="549530" y="297221"/>
              <a:ext cx="1810279" cy="2288694"/>
              <a:chOff x="0" y="0"/>
              <a:chExt cx="290456" cy="367217"/>
            </a:xfrm>
          </p:grpSpPr>
          <p:sp>
            <p:nvSpPr>
              <p:cNvPr id="20" name="Freeform 20"/>
              <p:cNvSpPr/>
              <p:nvPr/>
            </p:nvSpPr>
            <p:spPr>
              <a:xfrm>
                <a:off x="0" y="0"/>
                <a:ext cx="290456" cy="367217"/>
              </a:xfrm>
              <a:custGeom>
                <a:avLst/>
                <a:gdLst/>
                <a:ahLst/>
                <a:cxnLst/>
                <a:rect l="l" t="t" r="r" b="b"/>
                <a:pathLst>
                  <a:path w="290456" h="367217">
                    <a:moveTo>
                      <a:pt x="0" y="0"/>
                    </a:moveTo>
                    <a:lnTo>
                      <a:pt x="290456" y="0"/>
                    </a:lnTo>
                    <a:lnTo>
                      <a:pt x="290456" y="367217"/>
                    </a:lnTo>
                    <a:lnTo>
                      <a:pt x="0" y="367217"/>
                    </a:lnTo>
                    <a:close/>
                  </a:path>
                </a:pathLst>
              </a:custGeom>
              <a:solidFill>
                <a:srgbClr val="F7C613"/>
              </a:solidFill>
            </p:spPr>
          </p:sp>
          <p:sp>
            <p:nvSpPr>
              <p:cNvPr id="21" name="TextBox 21"/>
              <p:cNvSpPr txBox="1"/>
              <p:nvPr/>
            </p:nvSpPr>
            <p:spPr>
              <a:xfrm>
                <a:off x="0" y="-28575"/>
                <a:ext cx="290456" cy="395792"/>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0" y="476784"/>
              <a:ext cx="4698194" cy="2406352"/>
              <a:chOff x="0" y="0"/>
              <a:chExt cx="1388556" cy="711200"/>
            </a:xfrm>
          </p:grpSpPr>
          <p:sp>
            <p:nvSpPr>
              <p:cNvPr id="23" name="Freeform 23"/>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1E4B82"/>
              </a:solidFill>
            </p:spPr>
          </p:sp>
          <p:sp>
            <p:nvSpPr>
              <p:cNvPr id="24" name="TextBox 24"/>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sp>
        <p:nvSpPr>
          <p:cNvPr id="25" name="Freeform 25"/>
          <p:cNvSpPr/>
          <p:nvPr/>
        </p:nvSpPr>
        <p:spPr>
          <a:xfrm>
            <a:off x="2878692" y="2082275"/>
            <a:ext cx="12530617" cy="7038682"/>
          </a:xfrm>
          <a:custGeom>
            <a:avLst/>
            <a:gdLst/>
            <a:ahLst/>
            <a:cxnLst/>
            <a:rect l="l" t="t" r="r" b="b"/>
            <a:pathLst>
              <a:path w="12530617" h="7038682">
                <a:moveTo>
                  <a:pt x="0" y="0"/>
                </a:moveTo>
                <a:lnTo>
                  <a:pt x="12530616" y="0"/>
                </a:lnTo>
                <a:lnTo>
                  <a:pt x="12530616" y="7038682"/>
                </a:lnTo>
                <a:lnTo>
                  <a:pt x="0" y="7038682"/>
                </a:lnTo>
                <a:lnTo>
                  <a:pt x="0" y="0"/>
                </a:lnTo>
                <a:close/>
              </a:path>
            </a:pathLst>
          </a:custGeom>
          <a:blipFill>
            <a:blip r:embed="rId2"/>
            <a:stretch>
              <a:fillRect/>
            </a:stretch>
          </a:blipFill>
        </p:spPr>
      </p:sp>
      <p:sp>
        <p:nvSpPr>
          <p:cNvPr id="26" name="TextBox 26"/>
          <p:cNvSpPr txBox="1"/>
          <p:nvPr/>
        </p:nvSpPr>
        <p:spPr>
          <a:xfrm>
            <a:off x="4162870" y="266509"/>
            <a:ext cx="10050007" cy="1411364"/>
          </a:xfrm>
          <a:prstGeom prst="rect">
            <a:avLst/>
          </a:prstGeom>
        </p:spPr>
        <p:txBody>
          <a:bodyPr lIns="0" tIns="0" rIns="0" bIns="0" rtlCol="0" anchor="t">
            <a:spAutoFit/>
          </a:bodyPr>
          <a:lstStyle/>
          <a:p>
            <a:pPr algn="ctr">
              <a:lnSpc>
                <a:spcPts val="10408"/>
              </a:lnSpc>
            </a:pPr>
            <a:r>
              <a:rPr lang="en-US" sz="7434">
                <a:solidFill>
                  <a:srgbClr val="FFFFFF"/>
                </a:solidFill>
                <a:latin typeface="Times New Roman"/>
                <a:ea typeface="Times New Roman"/>
                <a:cs typeface="Times New Roman"/>
                <a:sym typeface="Times New Roman"/>
              </a:rPr>
              <a:t>RESULT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552259"/>
            <a:ext cx="16230600" cy="8706041"/>
            <a:chOff x="0" y="0"/>
            <a:chExt cx="4274726" cy="2292949"/>
          </a:xfrm>
        </p:grpSpPr>
        <p:sp>
          <p:nvSpPr>
            <p:cNvPr id="3" name="Freeform 3"/>
            <p:cNvSpPr/>
            <p:nvPr/>
          </p:nvSpPr>
          <p:spPr>
            <a:xfrm>
              <a:off x="0" y="0"/>
              <a:ext cx="4274726" cy="2292949"/>
            </a:xfrm>
            <a:custGeom>
              <a:avLst/>
              <a:gdLst/>
              <a:ahLst/>
              <a:cxnLst/>
              <a:rect l="l" t="t" r="r" b="b"/>
              <a:pathLst>
                <a:path w="4274726" h="2292949">
                  <a:moveTo>
                    <a:pt x="0" y="0"/>
                  </a:moveTo>
                  <a:lnTo>
                    <a:pt x="4274726" y="0"/>
                  </a:lnTo>
                  <a:lnTo>
                    <a:pt x="4274726" y="2292949"/>
                  </a:lnTo>
                  <a:lnTo>
                    <a:pt x="0" y="2292949"/>
                  </a:lnTo>
                  <a:close/>
                </a:path>
              </a:pathLst>
            </a:custGeom>
            <a:solidFill>
              <a:srgbClr val="FFFFFF"/>
            </a:solidFill>
            <a:ln w="19050" cap="sq">
              <a:solidFill>
                <a:srgbClr val="0D2F60"/>
              </a:solidFill>
              <a:prstDash val="solid"/>
              <a:miter/>
            </a:ln>
          </p:spPr>
        </p:sp>
        <p:sp>
          <p:nvSpPr>
            <p:cNvPr id="4" name="TextBox 4"/>
            <p:cNvSpPr txBox="1"/>
            <p:nvPr/>
          </p:nvSpPr>
          <p:spPr>
            <a:xfrm>
              <a:off x="0" y="-76200"/>
              <a:ext cx="4274726" cy="236914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rot="5400000">
            <a:off x="8668322" y="-3849045"/>
            <a:ext cx="1335145" cy="10137754"/>
            <a:chOff x="0" y="0"/>
            <a:chExt cx="285629" cy="2168778"/>
          </a:xfrm>
        </p:grpSpPr>
        <p:sp>
          <p:nvSpPr>
            <p:cNvPr id="6" name="Freeform 6"/>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F7C613"/>
            </a:solidFill>
          </p:spPr>
        </p:sp>
        <p:sp>
          <p:nvSpPr>
            <p:cNvPr id="7" name="TextBox 7"/>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grpSp>
        <p:nvGrpSpPr>
          <p:cNvPr id="8" name="Group 8"/>
          <p:cNvGrpSpPr/>
          <p:nvPr/>
        </p:nvGrpSpPr>
        <p:grpSpPr>
          <a:xfrm rot="5400000">
            <a:off x="8520301" y="-3974627"/>
            <a:ext cx="1335145" cy="10137754"/>
            <a:chOff x="0" y="0"/>
            <a:chExt cx="285629" cy="2168778"/>
          </a:xfrm>
        </p:grpSpPr>
        <p:sp>
          <p:nvSpPr>
            <p:cNvPr id="9" name="Freeform 9"/>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0D2F60"/>
            </a:solidFill>
          </p:spPr>
        </p:sp>
        <p:sp>
          <p:nvSpPr>
            <p:cNvPr id="10" name="TextBox 10"/>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grpSp>
        <p:nvGrpSpPr>
          <p:cNvPr id="11" name="Group 11"/>
          <p:cNvGrpSpPr/>
          <p:nvPr/>
        </p:nvGrpSpPr>
        <p:grpSpPr>
          <a:xfrm>
            <a:off x="-1073784" y="7178473"/>
            <a:ext cx="5340801" cy="5523679"/>
            <a:chOff x="0" y="0"/>
            <a:chExt cx="7121068" cy="7364905"/>
          </a:xfrm>
        </p:grpSpPr>
        <p:grpSp>
          <p:nvGrpSpPr>
            <p:cNvPr id="12" name="Group 12"/>
            <p:cNvGrpSpPr/>
            <p:nvPr/>
          </p:nvGrpSpPr>
          <p:grpSpPr>
            <a:xfrm rot="-8100000">
              <a:off x="571824" y="1757726"/>
              <a:ext cx="5977420" cy="4093291"/>
              <a:chOff x="0" y="0"/>
              <a:chExt cx="1180725" cy="808551"/>
            </a:xfrm>
          </p:grpSpPr>
          <p:sp>
            <p:nvSpPr>
              <p:cNvPr id="13" name="Freeform 13"/>
              <p:cNvSpPr/>
              <p:nvPr/>
            </p:nvSpPr>
            <p:spPr>
              <a:xfrm>
                <a:off x="0" y="0"/>
                <a:ext cx="1180725" cy="808551"/>
              </a:xfrm>
              <a:custGeom>
                <a:avLst/>
                <a:gdLst/>
                <a:ahLst/>
                <a:cxnLst/>
                <a:rect l="l" t="t" r="r" b="b"/>
                <a:pathLst>
                  <a:path w="1180725" h="808551">
                    <a:moveTo>
                      <a:pt x="0" y="0"/>
                    </a:moveTo>
                    <a:lnTo>
                      <a:pt x="1180725" y="0"/>
                    </a:lnTo>
                    <a:lnTo>
                      <a:pt x="1180725" y="808551"/>
                    </a:lnTo>
                    <a:lnTo>
                      <a:pt x="0" y="808551"/>
                    </a:lnTo>
                    <a:close/>
                  </a:path>
                </a:pathLst>
              </a:custGeom>
              <a:solidFill>
                <a:srgbClr val="0D2F60"/>
              </a:solidFill>
            </p:spPr>
          </p:sp>
          <p:sp>
            <p:nvSpPr>
              <p:cNvPr id="14" name="TextBox 14"/>
              <p:cNvSpPr txBox="1"/>
              <p:nvPr/>
            </p:nvSpPr>
            <p:spPr>
              <a:xfrm>
                <a:off x="0" y="-28575"/>
                <a:ext cx="1180725" cy="837126"/>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rot="5400000">
              <a:off x="128691" y="1010921"/>
              <a:ext cx="4144703" cy="2122862"/>
              <a:chOff x="0" y="0"/>
              <a:chExt cx="1388556" cy="711200"/>
            </a:xfrm>
          </p:grpSpPr>
          <p:sp>
            <p:nvSpPr>
              <p:cNvPr id="16" name="Freeform 16"/>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FFB236"/>
              </a:solidFill>
            </p:spPr>
          </p:sp>
          <p:sp>
            <p:nvSpPr>
              <p:cNvPr id="17" name="TextBox 17"/>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grpSp>
        <p:nvGrpSpPr>
          <p:cNvPr id="18" name="Group 18"/>
          <p:cNvGrpSpPr/>
          <p:nvPr/>
        </p:nvGrpSpPr>
        <p:grpSpPr>
          <a:xfrm rot="-5400000">
            <a:off x="15621302" y="680647"/>
            <a:ext cx="3523645" cy="2162352"/>
            <a:chOff x="0" y="0"/>
            <a:chExt cx="4698194" cy="2883136"/>
          </a:xfrm>
        </p:grpSpPr>
        <p:grpSp>
          <p:nvGrpSpPr>
            <p:cNvPr id="19" name="Group 19"/>
            <p:cNvGrpSpPr/>
            <p:nvPr/>
          </p:nvGrpSpPr>
          <p:grpSpPr>
            <a:xfrm rot="-2833171">
              <a:off x="549530" y="297221"/>
              <a:ext cx="1810279" cy="2288694"/>
              <a:chOff x="0" y="0"/>
              <a:chExt cx="290456" cy="367217"/>
            </a:xfrm>
          </p:grpSpPr>
          <p:sp>
            <p:nvSpPr>
              <p:cNvPr id="20" name="Freeform 20"/>
              <p:cNvSpPr/>
              <p:nvPr/>
            </p:nvSpPr>
            <p:spPr>
              <a:xfrm>
                <a:off x="0" y="0"/>
                <a:ext cx="290456" cy="367217"/>
              </a:xfrm>
              <a:custGeom>
                <a:avLst/>
                <a:gdLst/>
                <a:ahLst/>
                <a:cxnLst/>
                <a:rect l="l" t="t" r="r" b="b"/>
                <a:pathLst>
                  <a:path w="290456" h="367217">
                    <a:moveTo>
                      <a:pt x="0" y="0"/>
                    </a:moveTo>
                    <a:lnTo>
                      <a:pt x="290456" y="0"/>
                    </a:lnTo>
                    <a:lnTo>
                      <a:pt x="290456" y="367217"/>
                    </a:lnTo>
                    <a:lnTo>
                      <a:pt x="0" y="367217"/>
                    </a:lnTo>
                    <a:close/>
                  </a:path>
                </a:pathLst>
              </a:custGeom>
              <a:solidFill>
                <a:srgbClr val="F7C613"/>
              </a:solidFill>
            </p:spPr>
          </p:sp>
          <p:sp>
            <p:nvSpPr>
              <p:cNvPr id="21" name="TextBox 21"/>
              <p:cNvSpPr txBox="1"/>
              <p:nvPr/>
            </p:nvSpPr>
            <p:spPr>
              <a:xfrm>
                <a:off x="0" y="-28575"/>
                <a:ext cx="290456" cy="395792"/>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0" y="476784"/>
              <a:ext cx="4698194" cy="2406352"/>
              <a:chOff x="0" y="0"/>
              <a:chExt cx="1388556" cy="711200"/>
            </a:xfrm>
          </p:grpSpPr>
          <p:sp>
            <p:nvSpPr>
              <p:cNvPr id="23" name="Freeform 23"/>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1E4B82"/>
              </a:solidFill>
            </p:spPr>
          </p:sp>
          <p:sp>
            <p:nvSpPr>
              <p:cNvPr id="24" name="TextBox 24"/>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sp>
        <p:nvSpPr>
          <p:cNvPr id="25" name="Freeform 25"/>
          <p:cNvSpPr/>
          <p:nvPr/>
        </p:nvSpPr>
        <p:spPr>
          <a:xfrm>
            <a:off x="3008296" y="2083284"/>
            <a:ext cx="12530617" cy="7038682"/>
          </a:xfrm>
          <a:custGeom>
            <a:avLst/>
            <a:gdLst/>
            <a:ahLst/>
            <a:cxnLst/>
            <a:rect l="l" t="t" r="r" b="b"/>
            <a:pathLst>
              <a:path w="12530617" h="7038682">
                <a:moveTo>
                  <a:pt x="0" y="0"/>
                </a:moveTo>
                <a:lnTo>
                  <a:pt x="12530617" y="0"/>
                </a:lnTo>
                <a:lnTo>
                  <a:pt x="12530617" y="7038682"/>
                </a:lnTo>
                <a:lnTo>
                  <a:pt x="0" y="7038682"/>
                </a:lnTo>
                <a:lnTo>
                  <a:pt x="0" y="0"/>
                </a:lnTo>
                <a:close/>
              </a:path>
            </a:pathLst>
          </a:custGeom>
          <a:blipFill>
            <a:blip r:embed="rId2"/>
            <a:stretch>
              <a:fillRect/>
            </a:stretch>
          </a:blipFill>
        </p:spPr>
      </p:sp>
      <p:sp>
        <p:nvSpPr>
          <p:cNvPr id="26" name="TextBox 26"/>
          <p:cNvSpPr txBox="1"/>
          <p:nvPr/>
        </p:nvSpPr>
        <p:spPr>
          <a:xfrm>
            <a:off x="4162870" y="266509"/>
            <a:ext cx="10050007" cy="1411364"/>
          </a:xfrm>
          <a:prstGeom prst="rect">
            <a:avLst/>
          </a:prstGeom>
        </p:spPr>
        <p:txBody>
          <a:bodyPr lIns="0" tIns="0" rIns="0" bIns="0" rtlCol="0" anchor="t">
            <a:spAutoFit/>
          </a:bodyPr>
          <a:lstStyle/>
          <a:p>
            <a:pPr algn="ctr">
              <a:lnSpc>
                <a:spcPts val="10408"/>
              </a:lnSpc>
            </a:pPr>
            <a:r>
              <a:rPr lang="en-US" sz="7434">
                <a:solidFill>
                  <a:srgbClr val="FFFFFF"/>
                </a:solidFill>
                <a:latin typeface="Times New Roman"/>
                <a:ea typeface="Times New Roman"/>
                <a:cs typeface="Times New Roman"/>
                <a:sym typeface="Times New Roman"/>
              </a:rPr>
              <a:t>RESULT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552259"/>
            <a:ext cx="16230600" cy="8706041"/>
            <a:chOff x="0" y="0"/>
            <a:chExt cx="4274726" cy="2292949"/>
          </a:xfrm>
        </p:grpSpPr>
        <p:sp>
          <p:nvSpPr>
            <p:cNvPr id="3" name="Freeform 3"/>
            <p:cNvSpPr/>
            <p:nvPr/>
          </p:nvSpPr>
          <p:spPr>
            <a:xfrm>
              <a:off x="0" y="0"/>
              <a:ext cx="4274726" cy="2292949"/>
            </a:xfrm>
            <a:custGeom>
              <a:avLst/>
              <a:gdLst/>
              <a:ahLst/>
              <a:cxnLst/>
              <a:rect l="l" t="t" r="r" b="b"/>
              <a:pathLst>
                <a:path w="4274726" h="2292949">
                  <a:moveTo>
                    <a:pt x="0" y="0"/>
                  </a:moveTo>
                  <a:lnTo>
                    <a:pt x="4274726" y="0"/>
                  </a:lnTo>
                  <a:lnTo>
                    <a:pt x="4274726" y="2292949"/>
                  </a:lnTo>
                  <a:lnTo>
                    <a:pt x="0" y="2292949"/>
                  </a:lnTo>
                  <a:close/>
                </a:path>
              </a:pathLst>
            </a:custGeom>
            <a:solidFill>
              <a:srgbClr val="FFFFFF"/>
            </a:solidFill>
            <a:ln w="19050" cap="sq">
              <a:solidFill>
                <a:srgbClr val="0D2F60"/>
              </a:solidFill>
              <a:prstDash val="solid"/>
              <a:miter/>
            </a:ln>
          </p:spPr>
        </p:sp>
        <p:sp>
          <p:nvSpPr>
            <p:cNvPr id="4" name="TextBox 4"/>
            <p:cNvSpPr txBox="1"/>
            <p:nvPr/>
          </p:nvSpPr>
          <p:spPr>
            <a:xfrm>
              <a:off x="0" y="-76200"/>
              <a:ext cx="4274726" cy="236914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rot="5400000">
            <a:off x="8668322" y="-3849045"/>
            <a:ext cx="1335145" cy="10137754"/>
            <a:chOff x="0" y="0"/>
            <a:chExt cx="285629" cy="2168778"/>
          </a:xfrm>
        </p:grpSpPr>
        <p:sp>
          <p:nvSpPr>
            <p:cNvPr id="6" name="Freeform 6"/>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F7C613"/>
            </a:solidFill>
          </p:spPr>
        </p:sp>
        <p:sp>
          <p:nvSpPr>
            <p:cNvPr id="7" name="TextBox 7"/>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grpSp>
        <p:nvGrpSpPr>
          <p:cNvPr id="8" name="Group 8"/>
          <p:cNvGrpSpPr/>
          <p:nvPr/>
        </p:nvGrpSpPr>
        <p:grpSpPr>
          <a:xfrm rot="5400000">
            <a:off x="8520301" y="-3974627"/>
            <a:ext cx="1335145" cy="10137754"/>
            <a:chOff x="0" y="0"/>
            <a:chExt cx="285629" cy="2168778"/>
          </a:xfrm>
        </p:grpSpPr>
        <p:sp>
          <p:nvSpPr>
            <p:cNvPr id="9" name="Freeform 9"/>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0D2F60"/>
            </a:solidFill>
          </p:spPr>
        </p:sp>
        <p:sp>
          <p:nvSpPr>
            <p:cNvPr id="10" name="TextBox 10"/>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grpSp>
        <p:nvGrpSpPr>
          <p:cNvPr id="11" name="Group 11"/>
          <p:cNvGrpSpPr/>
          <p:nvPr/>
        </p:nvGrpSpPr>
        <p:grpSpPr>
          <a:xfrm>
            <a:off x="-1073784" y="7178473"/>
            <a:ext cx="5340801" cy="5523679"/>
            <a:chOff x="0" y="0"/>
            <a:chExt cx="7121068" cy="7364905"/>
          </a:xfrm>
        </p:grpSpPr>
        <p:grpSp>
          <p:nvGrpSpPr>
            <p:cNvPr id="12" name="Group 12"/>
            <p:cNvGrpSpPr/>
            <p:nvPr/>
          </p:nvGrpSpPr>
          <p:grpSpPr>
            <a:xfrm rot="-8100000">
              <a:off x="571824" y="1757726"/>
              <a:ext cx="5977420" cy="4093291"/>
              <a:chOff x="0" y="0"/>
              <a:chExt cx="1180725" cy="808551"/>
            </a:xfrm>
          </p:grpSpPr>
          <p:sp>
            <p:nvSpPr>
              <p:cNvPr id="13" name="Freeform 13"/>
              <p:cNvSpPr/>
              <p:nvPr/>
            </p:nvSpPr>
            <p:spPr>
              <a:xfrm>
                <a:off x="0" y="0"/>
                <a:ext cx="1180725" cy="808551"/>
              </a:xfrm>
              <a:custGeom>
                <a:avLst/>
                <a:gdLst/>
                <a:ahLst/>
                <a:cxnLst/>
                <a:rect l="l" t="t" r="r" b="b"/>
                <a:pathLst>
                  <a:path w="1180725" h="808551">
                    <a:moveTo>
                      <a:pt x="0" y="0"/>
                    </a:moveTo>
                    <a:lnTo>
                      <a:pt x="1180725" y="0"/>
                    </a:lnTo>
                    <a:lnTo>
                      <a:pt x="1180725" y="808551"/>
                    </a:lnTo>
                    <a:lnTo>
                      <a:pt x="0" y="808551"/>
                    </a:lnTo>
                    <a:close/>
                  </a:path>
                </a:pathLst>
              </a:custGeom>
              <a:solidFill>
                <a:srgbClr val="0D2F60"/>
              </a:solidFill>
            </p:spPr>
          </p:sp>
          <p:sp>
            <p:nvSpPr>
              <p:cNvPr id="14" name="TextBox 14"/>
              <p:cNvSpPr txBox="1"/>
              <p:nvPr/>
            </p:nvSpPr>
            <p:spPr>
              <a:xfrm>
                <a:off x="0" y="-28575"/>
                <a:ext cx="1180725" cy="837126"/>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rot="5400000">
              <a:off x="128691" y="1010921"/>
              <a:ext cx="4144703" cy="2122862"/>
              <a:chOff x="0" y="0"/>
              <a:chExt cx="1388556" cy="711200"/>
            </a:xfrm>
          </p:grpSpPr>
          <p:sp>
            <p:nvSpPr>
              <p:cNvPr id="16" name="Freeform 16"/>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FFB236"/>
              </a:solidFill>
            </p:spPr>
          </p:sp>
          <p:sp>
            <p:nvSpPr>
              <p:cNvPr id="17" name="TextBox 17"/>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grpSp>
        <p:nvGrpSpPr>
          <p:cNvPr id="18" name="Group 18"/>
          <p:cNvGrpSpPr/>
          <p:nvPr/>
        </p:nvGrpSpPr>
        <p:grpSpPr>
          <a:xfrm rot="-5400000">
            <a:off x="15621302" y="680647"/>
            <a:ext cx="3523645" cy="2162352"/>
            <a:chOff x="0" y="0"/>
            <a:chExt cx="4698194" cy="2883136"/>
          </a:xfrm>
        </p:grpSpPr>
        <p:grpSp>
          <p:nvGrpSpPr>
            <p:cNvPr id="19" name="Group 19"/>
            <p:cNvGrpSpPr/>
            <p:nvPr/>
          </p:nvGrpSpPr>
          <p:grpSpPr>
            <a:xfrm rot="-2833171">
              <a:off x="549530" y="297221"/>
              <a:ext cx="1810279" cy="2288694"/>
              <a:chOff x="0" y="0"/>
              <a:chExt cx="290456" cy="367217"/>
            </a:xfrm>
          </p:grpSpPr>
          <p:sp>
            <p:nvSpPr>
              <p:cNvPr id="20" name="Freeform 20"/>
              <p:cNvSpPr/>
              <p:nvPr/>
            </p:nvSpPr>
            <p:spPr>
              <a:xfrm>
                <a:off x="0" y="0"/>
                <a:ext cx="290456" cy="367217"/>
              </a:xfrm>
              <a:custGeom>
                <a:avLst/>
                <a:gdLst/>
                <a:ahLst/>
                <a:cxnLst/>
                <a:rect l="l" t="t" r="r" b="b"/>
                <a:pathLst>
                  <a:path w="290456" h="367217">
                    <a:moveTo>
                      <a:pt x="0" y="0"/>
                    </a:moveTo>
                    <a:lnTo>
                      <a:pt x="290456" y="0"/>
                    </a:lnTo>
                    <a:lnTo>
                      <a:pt x="290456" y="367217"/>
                    </a:lnTo>
                    <a:lnTo>
                      <a:pt x="0" y="367217"/>
                    </a:lnTo>
                    <a:close/>
                  </a:path>
                </a:pathLst>
              </a:custGeom>
              <a:solidFill>
                <a:srgbClr val="F7C613"/>
              </a:solidFill>
            </p:spPr>
          </p:sp>
          <p:sp>
            <p:nvSpPr>
              <p:cNvPr id="21" name="TextBox 21"/>
              <p:cNvSpPr txBox="1"/>
              <p:nvPr/>
            </p:nvSpPr>
            <p:spPr>
              <a:xfrm>
                <a:off x="0" y="-28575"/>
                <a:ext cx="290456" cy="395792"/>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0" y="476784"/>
              <a:ext cx="4698194" cy="2406352"/>
              <a:chOff x="0" y="0"/>
              <a:chExt cx="1388556" cy="711200"/>
            </a:xfrm>
          </p:grpSpPr>
          <p:sp>
            <p:nvSpPr>
              <p:cNvPr id="23" name="Freeform 23"/>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1E4B82"/>
              </a:solidFill>
            </p:spPr>
          </p:sp>
          <p:sp>
            <p:nvSpPr>
              <p:cNvPr id="24" name="TextBox 24"/>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sp>
        <p:nvSpPr>
          <p:cNvPr id="25" name="Freeform 25"/>
          <p:cNvSpPr/>
          <p:nvPr/>
        </p:nvSpPr>
        <p:spPr>
          <a:xfrm>
            <a:off x="2878692" y="2082275"/>
            <a:ext cx="12530617" cy="7038682"/>
          </a:xfrm>
          <a:custGeom>
            <a:avLst/>
            <a:gdLst/>
            <a:ahLst/>
            <a:cxnLst/>
            <a:rect l="l" t="t" r="r" b="b"/>
            <a:pathLst>
              <a:path w="12530617" h="7038682">
                <a:moveTo>
                  <a:pt x="0" y="0"/>
                </a:moveTo>
                <a:lnTo>
                  <a:pt x="12530616" y="0"/>
                </a:lnTo>
                <a:lnTo>
                  <a:pt x="12530616" y="7038682"/>
                </a:lnTo>
                <a:lnTo>
                  <a:pt x="0" y="7038682"/>
                </a:lnTo>
                <a:lnTo>
                  <a:pt x="0" y="0"/>
                </a:lnTo>
                <a:close/>
              </a:path>
            </a:pathLst>
          </a:custGeom>
          <a:blipFill>
            <a:blip r:embed="rId2"/>
            <a:stretch>
              <a:fillRect/>
            </a:stretch>
          </a:blipFill>
        </p:spPr>
      </p:sp>
      <p:sp>
        <p:nvSpPr>
          <p:cNvPr id="26" name="TextBox 26"/>
          <p:cNvSpPr txBox="1"/>
          <p:nvPr/>
        </p:nvSpPr>
        <p:spPr>
          <a:xfrm>
            <a:off x="4162870" y="266509"/>
            <a:ext cx="10050007" cy="1411364"/>
          </a:xfrm>
          <a:prstGeom prst="rect">
            <a:avLst/>
          </a:prstGeom>
        </p:spPr>
        <p:txBody>
          <a:bodyPr lIns="0" tIns="0" rIns="0" bIns="0" rtlCol="0" anchor="t">
            <a:spAutoFit/>
          </a:bodyPr>
          <a:lstStyle/>
          <a:p>
            <a:pPr algn="ctr">
              <a:lnSpc>
                <a:spcPts val="10408"/>
              </a:lnSpc>
            </a:pPr>
            <a:r>
              <a:rPr lang="en-US" sz="7434">
                <a:solidFill>
                  <a:srgbClr val="FFFFFF"/>
                </a:solidFill>
                <a:latin typeface="Times New Roman"/>
                <a:ea typeface="Times New Roman"/>
                <a:cs typeface="Times New Roman"/>
                <a:sym typeface="Times New Roman"/>
              </a:rPr>
              <a:t>RESULT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552259"/>
            <a:ext cx="16230600" cy="8706041"/>
            <a:chOff x="0" y="0"/>
            <a:chExt cx="4274726" cy="2292949"/>
          </a:xfrm>
        </p:grpSpPr>
        <p:sp>
          <p:nvSpPr>
            <p:cNvPr id="3" name="Freeform 3"/>
            <p:cNvSpPr/>
            <p:nvPr/>
          </p:nvSpPr>
          <p:spPr>
            <a:xfrm>
              <a:off x="0" y="0"/>
              <a:ext cx="4274726" cy="2292949"/>
            </a:xfrm>
            <a:custGeom>
              <a:avLst/>
              <a:gdLst/>
              <a:ahLst/>
              <a:cxnLst/>
              <a:rect l="l" t="t" r="r" b="b"/>
              <a:pathLst>
                <a:path w="4274726" h="2292949">
                  <a:moveTo>
                    <a:pt x="0" y="0"/>
                  </a:moveTo>
                  <a:lnTo>
                    <a:pt x="4274726" y="0"/>
                  </a:lnTo>
                  <a:lnTo>
                    <a:pt x="4274726" y="2292949"/>
                  </a:lnTo>
                  <a:lnTo>
                    <a:pt x="0" y="2292949"/>
                  </a:lnTo>
                  <a:close/>
                </a:path>
              </a:pathLst>
            </a:custGeom>
            <a:solidFill>
              <a:srgbClr val="FFFFFF"/>
            </a:solidFill>
            <a:ln w="19050" cap="sq">
              <a:solidFill>
                <a:srgbClr val="0D2F60"/>
              </a:solidFill>
              <a:prstDash val="solid"/>
              <a:miter/>
            </a:ln>
          </p:spPr>
        </p:sp>
        <p:sp>
          <p:nvSpPr>
            <p:cNvPr id="4" name="TextBox 4"/>
            <p:cNvSpPr txBox="1"/>
            <p:nvPr/>
          </p:nvSpPr>
          <p:spPr>
            <a:xfrm>
              <a:off x="0" y="-76200"/>
              <a:ext cx="4274726" cy="236914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rot="5400000">
            <a:off x="8668322" y="-3849045"/>
            <a:ext cx="1335145" cy="10137754"/>
            <a:chOff x="0" y="0"/>
            <a:chExt cx="285629" cy="2168778"/>
          </a:xfrm>
        </p:grpSpPr>
        <p:sp>
          <p:nvSpPr>
            <p:cNvPr id="6" name="Freeform 6"/>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F7C613"/>
            </a:solidFill>
          </p:spPr>
        </p:sp>
        <p:sp>
          <p:nvSpPr>
            <p:cNvPr id="7" name="TextBox 7"/>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grpSp>
        <p:nvGrpSpPr>
          <p:cNvPr id="8" name="Group 8"/>
          <p:cNvGrpSpPr/>
          <p:nvPr/>
        </p:nvGrpSpPr>
        <p:grpSpPr>
          <a:xfrm rot="5400000">
            <a:off x="8520301" y="-3974627"/>
            <a:ext cx="1335145" cy="10137754"/>
            <a:chOff x="0" y="0"/>
            <a:chExt cx="285629" cy="2168778"/>
          </a:xfrm>
        </p:grpSpPr>
        <p:sp>
          <p:nvSpPr>
            <p:cNvPr id="9" name="Freeform 9"/>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0D2F60"/>
            </a:solidFill>
          </p:spPr>
        </p:sp>
        <p:sp>
          <p:nvSpPr>
            <p:cNvPr id="10" name="TextBox 10"/>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grpSp>
        <p:nvGrpSpPr>
          <p:cNvPr id="11" name="Group 11"/>
          <p:cNvGrpSpPr/>
          <p:nvPr/>
        </p:nvGrpSpPr>
        <p:grpSpPr>
          <a:xfrm>
            <a:off x="-1073784" y="7178473"/>
            <a:ext cx="5340801" cy="5523679"/>
            <a:chOff x="0" y="0"/>
            <a:chExt cx="7121068" cy="7364905"/>
          </a:xfrm>
        </p:grpSpPr>
        <p:grpSp>
          <p:nvGrpSpPr>
            <p:cNvPr id="12" name="Group 12"/>
            <p:cNvGrpSpPr/>
            <p:nvPr/>
          </p:nvGrpSpPr>
          <p:grpSpPr>
            <a:xfrm rot="-8100000">
              <a:off x="571824" y="1757726"/>
              <a:ext cx="5977420" cy="4093291"/>
              <a:chOff x="0" y="0"/>
              <a:chExt cx="1180725" cy="808551"/>
            </a:xfrm>
          </p:grpSpPr>
          <p:sp>
            <p:nvSpPr>
              <p:cNvPr id="13" name="Freeform 13"/>
              <p:cNvSpPr/>
              <p:nvPr/>
            </p:nvSpPr>
            <p:spPr>
              <a:xfrm>
                <a:off x="0" y="0"/>
                <a:ext cx="1180725" cy="808551"/>
              </a:xfrm>
              <a:custGeom>
                <a:avLst/>
                <a:gdLst/>
                <a:ahLst/>
                <a:cxnLst/>
                <a:rect l="l" t="t" r="r" b="b"/>
                <a:pathLst>
                  <a:path w="1180725" h="808551">
                    <a:moveTo>
                      <a:pt x="0" y="0"/>
                    </a:moveTo>
                    <a:lnTo>
                      <a:pt x="1180725" y="0"/>
                    </a:lnTo>
                    <a:lnTo>
                      <a:pt x="1180725" y="808551"/>
                    </a:lnTo>
                    <a:lnTo>
                      <a:pt x="0" y="808551"/>
                    </a:lnTo>
                    <a:close/>
                  </a:path>
                </a:pathLst>
              </a:custGeom>
              <a:solidFill>
                <a:srgbClr val="0D2F60"/>
              </a:solidFill>
            </p:spPr>
          </p:sp>
          <p:sp>
            <p:nvSpPr>
              <p:cNvPr id="14" name="TextBox 14"/>
              <p:cNvSpPr txBox="1"/>
              <p:nvPr/>
            </p:nvSpPr>
            <p:spPr>
              <a:xfrm>
                <a:off x="0" y="-28575"/>
                <a:ext cx="1180725" cy="837126"/>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rot="5400000">
              <a:off x="128691" y="1010921"/>
              <a:ext cx="4144703" cy="2122862"/>
              <a:chOff x="0" y="0"/>
              <a:chExt cx="1388556" cy="711200"/>
            </a:xfrm>
          </p:grpSpPr>
          <p:sp>
            <p:nvSpPr>
              <p:cNvPr id="16" name="Freeform 16"/>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FFB236"/>
              </a:solidFill>
            </p:spPr>
          </p:sp>
          <p:sp>
            <p:nvSpPr>
              <p:cNvPr id="17" name="TextBox 17"/>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grpSp>
        <p:nvGrpSpPr>
          <p:cNvPr id="18" name="Group 18"/>
          <p:cNvGrpSpPr/>
          <p:nvPr/>
        </p:nvGrpSpPr>
        <p:grpSpPr>
          <a:xfrm rot="-5400000">
            <a:off x="15621302" y="680647"/>
            <a:ext cx="3523645" cy="2162352"/>
            <a:chOff x="0" y="0"/>
            <a:chExt cx="4698194" cy="2883136"/>
          </a:xfrm>
        </p:grpSpPr>
        <p:grpSp>
          <p:nvGrpSpPr>
            <p:cNvPr id="19" name="Group 19"/>
            <p:cNvGrpSpPr/>
            <p:nvPr/>
          </p:nvGrpSpPr>
          <p:grpSpPr>
            <a:xfrm rot="-2833171">
              <a:off x="549530" y="297221"/>
              <a:ext cx="1810279" cy="2288694"/>
              <a:chOff x="0" y="0"/>
              <a:chExt cx="290456" cy="367217"/>
            </a:xfrm>
          </p:grpSpPr>
          <p:sp>
            <p:nvSpPr>
              <p:cNvPr id="20" name="Freeform 20"/>
              <p:cNvSpPr/>
              <p:nvPr/>
            </p:nvSpPr>
            <p:spPr>
              <a:xfrm>
                <a:off x="0" y="0"/>
                <a:ext cx="290456" cy="367217"/>
              </a:xfrm>
              <a:custGeom>
                <a:avLst/>
                <a:gdLst/>
                <a:ahLst/>
                <a:cxnLst/>
                <a:rect l="l" t="t" r="r" b="b"/>
                <a:pathLst>
                  <a:path w="290456" h="367217">
                    <a:moveTo>
                      <a:pt x="0" y="0"/>
                    </a:moveTo>
                    <a:lnTo>
                      <a:pt x="290456" y="0"/>
                    </a:lnTo>
                    <a:lnTo>
                      <a:pt x="290456" y="367217"/>
                    </a:lnTo>
                    <a:lnTo>
                      <a:pt x="0" y="367217"/>
                    </a:lnTo>
                    <a:close/>
                  </a:path>
                </a:pathLst>
              </a:custGeom>
              <a:solidFill>
                <a:srgbClr val="F7C613"/>
              </a:solidFill>
            </p:spPr>
          </p:sp>
          <p:sp>
            <p:nvSpPr>
              <p:cNvPr id="21" name="TextBox 21"/>
              <p:cNvSpPr txBox="1"/>
              <p:nvPr/>
            </p:nvSpPr>
            <p:spPr>
              <a:xfrm>
                <a:off x="0" y="-28575"/>
                <a:ext cx="290456" cy="395792"/>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0" y="476784"/>
              <a:ext cx="4698194" cy="2406352"/>
              <a:chOff x="0" y="0"/>
              <a:chExt cx="1388556" cy="711200"/>
            </a:xfrm>
          </p:grpSpPr>
          <p:sp>
            <p:nvSpPr>
              <p:cNvPr id="23" name="Freeform 23"/>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1E4B82"/>
              </a:solidFill>
            </p:spPr>
          </p:sp>
          <p:sp>
            <p:nvSpPr>
              <p:cNvPr id="24" name="TextBox 24"/>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sp>
        <p:nvSpPr>
          <p:cNvPr id="25" name="Freeform 25"/>
          <p:cNvSpPr/>
          <p:nvPr/>
        </p:nvSpPr>
        <p:spPr>
          <a:xfrm>
            <a:off x="1313266" y="1991660"/>
            <a:ext cx="12530617" cy="7038682"/>
          </a:xfrm>
          <a:custGeom>
            <a:avLst/>
            <a:gdLst/>
            <a:ahLst/>
            <a:cxnLst/>
            <a:rect l="l" t="t" r="r" b="b"/>
            <a:pathLst>
              <a:path w="12530617" h="7038682">
                <a:moveTo>
                  <a:pt x="0" y="0"/>
                </a:moveTo>
                <a:lnTo>
                  <a:pt x="12530617" y="0"/>
                </a:lnTo>
                <a:lnTo>
                  <a:pt x="12530617" y="7038683"/>
                </a:lnTo>
                <a:lnTo>
                  <a:pt x="0" y="7038683"/>
                </a:lnTo>
                <a:lnTo>
                  <a:pt x="0" y="0"/>
                </a:lnTo>
                <a:close/>
              </a:path>
            </a:pathLst>
          </a:custGeom>
          <a:blipFill>
            <a:blip r:embed="rId2"/>
            <a:stretch>
              <a:fillRect/>
            </a:stretch>
          </a:blipFill>
        </p:spPr>
      </p:sp>
      <p:sp>
        <p:nvSpPr>
          <p:cNvPr id="26" name="TextBox 26"/>
          <p:cNvSpPr txBox="1"/>
          <p:nvPr/>
        </p:nvSpPr>
        <p:spPr>
          <a:xfrm>
            <a:off x="4162870" y="266509"/>
            <a:ext cx="10050007" cy="1411364"/>
          </a:xfrm>
          <a:prstGeom prst="rect">
            <a:avLst/>
          </a:prstGeom>
        </p:spPr>
        <p:txBody>
          <a:bodyPr lIns="0" tIns="0" rIns="0" bIns="0" rtlCol="0" anchor="t">
            <a:spAutoFit/>
          </a:bodyPr>
          <a:lstStyle/>
          <a:p>
            <a:pPr algn="ctr">
              <a:lnSpc>
                <a:spcPts val="10408"/>
              </a:lnSpc>
            </a:pPr>
            <a:r>
              <a:rPr lang="en-US" sz="7434">
                <a:solidFill>
                  <a:srgbClr val="FFFFFF"/>
                </a:solidFill>
                <a:latin typeface="Times New Roman"/>
                <a:ea typeface="Times New Roman"/>
                <a:cs typeface="Times New Roman"/>
                <a:sym typeface="Times New Roman"/>
              </a:rPr>
              <a:t>TEST CASE</a:t>
            </a:r>
          </a:p>
        </p:txBody>
      </p:sp>
      <p:sp>
        <p:nvSpPr>
          <p:cNvPr id="27" name="TextBox 27"/>
          <p:cNvSpPr txBox="1"/>
          <p:nvPr/>
        </p:nvSpPr>
        <p:spPr>
          <a:xfrm>
            <a:off x="13870038" y="3003898"/>
            <a:ext cx="3389262" cy="1114424"/>
          </a:xfrm>
          <a:prstGeom prst="rect">
            <a:avLst/>
          </a:prstGeom>
        </p:spPr>
        <p:txBody>
          <a:bodyPr lIns="0" tIns="0" rIns="0" bIns="0" rtlCol="0" anchor="t">
            <a:spAutoFit/>
          </a:bodyPr>
          <a:lstStyle/>
          <a:p>
            <a:pPr algn="ctr">
              <a:lnSpc>
                <a:spcPts val="4200"/>
              </a:lnSpc>
            </a:pPr>
            <a:r>
              <a:rPr lang="en-US" sz="3000">
                <a:solidFill>
                  <a:srgbClr val="000000"/>
                </a:solidFill>
                <a:latin typeface="Times New Roman"/>
                <a:ea typeface="Times New Roman"/>
                <a:cs typeface="Times New Roman"/>
                <a:sym typeface="Times New Roman"/>
              </a:rPr>
              <a:t>Popup is not clickable.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52525" y="112521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FFFFF"/>
            </a:solidFill>
            <a:ln w="19050" cap="sq">
              <a:solidFill>
                <a:srgbClr val="0D2F60"/>
              </a:solidFill>
              <a:prstDash val="solid"/>
              <a:miter/>
            </a:ln>
          </p:spPr>
        </p:sp>
        <p:sp>
          <p:nvSpPr>
            <p:cNvPr id="4" name="TextBox 4"/>
            <p:cNvSpPr txBox="1"/>
            <p:nvPr/>
          </p:nvSpPr>
          <p:spPr>
            <a:xfrm>
              <a:off x="0" y="-76200"/>
              <a:ext cx="4274726" cy="2243667"/>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354980" y="2744641"/>
            <a:ext cx="13578040" cy="6047740"/>
          </a:xfrm>
          <a:prstGeom prst="rect">
            <a:avLst/>
          </a:prstGeom>
        </p:spPr>
        <p:txBody>
          <a:bodyPr lIns="0" tIns="0" rIns="0" bIns="0" rtlCol="0" anchor="t">
            <a:spAutoFit/>
          </a:bodyPr>
          <a:lstStyle/>
          <a:p>
            <a:pPr algn="just">
              <a:lnSpc>
                <a:spcPts val="4759"/>
              </a:lnSpc>
            </a:pPr>
            <a:r>
              <a:rPr lang="en-US" sz="3399">
                <a:solidFill>
                  <a:srgbClr val="0D2F60"/>
                </a:solidFill>
                <a:latin typeface="Times New Roman"/>
                <a:ea typeface="Times New Roman"/>
                <a:cs typeface="Times New Roman"/>
                <a:sym typeface="Times New Roman"/>
              </a:rPr>
              <a:t>"This project will demonstrate the power of interactive maps to convey information in an accessible and engaging manner." "By visualizing state-specific sports, this application will contribute to the preservation and promotion of India's sporting heritage." "The completed application will offer a dynamic and intuitive way to explore the official sports landscape of India." "This interactive map will simplify the process of discovering state sports, making the information readily available to a wide audience." "Ultimately, this project will create a fun and educational experience for users seeking to learn more about Indian sports."</a:t>
            </a:r>
          </a:p>
          <a:p>
            <a:pPr algn="just">
              <a:lnSpc>
                <a:spcPts val="4759"/>
              </a:lnSpc>
            </a:pPr>
            <a:endParaRPr lang="en-US" sz="3399">
              <a:solidFill>
                <a:srgbClr val="0D2F60"/>
              </a:solidFill>
              <a:latin typeface="Times New Roman"/>
              <a:ea typeface="Times New Roman"/>
              <a:cs typeface="Times New Roman"/>
              <a:sym typeface="Times New Roman"/>
            </a:endParaRPr>
          </a:p>
        </p:txBody>
      </p:sp>
      <p:grpSp>
        <p:nvGrpSpPr>
          <p:cNvPr id="6" name="Group 6"/>
          <p:cNvGrpSpPr/>
          <p:nvPr/>
        </p:nvGrpSpPr>
        <p:grpSpPr>
          <a:xfrm rot="5400000">
            <a:off x="8564174" y="-3276094"/>
            <a:ext cx="1335145" cy="10137754"/>
            <a:chOff x="0" y="0"/>
            <a:chExt cx="285629" cy="2168778"/>
          </a:xfrm>
        </p:grpSpPr>
        <p:sp>
          <p:nvSpPr>
            <p:cNvPr id="7" name="Freeform 7"/>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F7C613"/>
            </a:solidFill>
          </p:spPr>
        </p:sp>
        <p:sp>
          <p:nvSpPr>
            <p:cNvPr id="8" name="TextBox 8"/>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grpSp>
        <p:nvGrpSpPr>
          <p:cNvPr id="9" name="Group 9"/>
          <p:cNvGrpSpPr/>
          <p:nvPr/>
        </p:nvGrpSpPr>
        <p:grpSpPr>
          <a:xfrm rot="5400000">
            <a:off x="8476428" y="-3372605"/>
            <a:ext cx="1335145" cy="10137754"/>
            <a:chOff x="0" y="0"/>
            <a:chExt cx="285629" cy="2168778"/>
          </a:xfrm>
        </p:grpSpPr>
        <p:sp>
          <p:nvSpPr>
            <p:cNvPr id="10" name="Freeform 10"/>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0D2F60"/>
            </a:solidFill>
          </p:spPr>
        </p:sp>
        <p:sp>
          <p:nvSpPr>
            <p:cNvPr id="11" name="TextBox 11"/>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sp>
        <p:nvSpPr>
          <p:cNvPr id="12" name="TextBox 12"/>
          <p:cNvSpPr txBox="1"/>
          <p:nvPr/>
        </p:nvSpPr>
        <p:spPr>
          <a:xfrm>
            <a:off x="5255936" y="935971"/>
            <a:ext cx="7776127" cy="1427874"/>
          </a:xfrm>
          <a:prstGeom prst="rect">
            <a:avLst/>
          </a:prstGeom>
        </p:spPr>
        <p:txBody>
          <a:bodyPr lIns="0" tIns="0" rIns="0" bIns="0" rtlCol="0" anchor="t">
            <a:spAutoFit/>
          </a:bodyPr>
          <a:lstStyle/>
          <a:p>
            <a:pPr algn="ctr">
              <a:lnSpc>
                <a:spcPts val="10548"/>
              </a:lnSpc>
            </a:pPr>
            <a:r>
              <a:rPr lang="en-US" sz="7534">
                <a:solidFill>
                  <a:srgbClr val="FFFFFF"/>
                </a:solidFill>
                <a:latin typeface="Times New Roman"/>
                <a:ea typeface="Times New Roman"/>
                <a:cs typeface="Times New Roman"/>
                <a:sym typeface="Times New Roman"/>
              </a:rPr>
              <a:t>CONCLUSION</a:t>
            </a:r>
          </a:p>
        </p:txBody>
      </p:sp>
      <p:grpSp>
        <p:nvGrpSpPr>
          <p:cNvPr id="13" name="Group 13"/>
          <p:cNvGrpSpPr/>
          <p:nvPr/>
        </p:nvGrpSpPr>
        <p:grpSpPr>
          <a:xfrm>
            <a:off x="-1073784" y="7178473"/>
            <a:ext cx="5340801" cy="5523679"/>
            <a:chOff x="0" y="0"/>
            <a:chExt cx="7121068" cy="7364905"/>
          </a:xfrm>
        </p:grpSpPr>
        <p:grpSp>
          <p:nvGrpSpPr>
            <p:cNvPr id="14" name="Group 14"/>
            <p:cNvGrpSpPr/>
            <p:nvPr/>
          </p:nvGrpSpPr>
          <p:grpSpPr>
            <a:xfrm rot="-8100000">
              <a:off x="571824" y="1757726"/>
              <a:ext cx="5977420" cy="4093291"/>
              <a:chOff x="0" y="0"/>
              <a:chExt cx="1180725" cy="808551"/>
            </a:xfrm>
          </p:grpSpPr>
          <p:sp>
            <p:nvSpPr>
              <p:cNvPr id="15" name="Freeform 15"/>
              <p:cNvSpPr/>
              <p:nvPr/>
            </p:nvSpPr>
            <p:spPr>
              <a:xfrm>
                <a:off x="0" y="0"/>
                <a:ext cx="1180725" cy="808551"/>
              </a:xfrm>
              <a:custGeom>
                <a:avLst/>
                <a:gdLst/>
                <a:ahLst/>
                <a:cxnLst/>
                <a:rect l="l" t="t" r="r" b="b"/>
                <a:pathLst>
                  <a:path w="1180725" h="808551">
                    <a:moveTo>
                      <a:pt x="0" y="0"/>
                    </a:moveTo>
                    <a:lnTo>
                      <a:pt x="1180725" y="0"/>
                    </a:lnTo>
                    <a:lnTo>
                      <a:pt x="1180725" y="808551"/>
                    </a:lnTo>
                    <a:lnTo>
                      <a:pt x="0" y="808551"/>
                    </a:lnTo>
                    <a:close/>
                  </a:path>
                </a:pathLst>
              </a:custGeom>
              <a:solidFill>
                <a:srgbClr val="0D2F60"/>
              </a:solidFill>
            </p:spPr>
          </p:sp>
          <p:sp>
            <p:nvSpPr>
              <p:cNvPr id="16" name="TextBox 16"/>
              <p:cNvSpPr txBox="1"/>
              <p:nvPr/>
            </p:nvSpPr>
            <p:spPr>
              <a:xfrm>
                <a:off x="0" y="-28575"/>
                <a:ext cx="1180725" cy="837126"/>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rot="5400000">
              <a:off x="128691" y="1010921"/>
              <a:ext cx="4144703" cy="2122862"/>
              <a:chOff x="0" y="0"/>
              <a:chExt cx="1388556" cy="711200"/>
            </a:xfrm>
          </p:grpSpPr>
          <p:sp>
            <p:nvSpPr>
              <p:cNvPr id="18" name="Freeform 18"/>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FFB236"/>
              </a:solidFill>
            </p:spPr>
          </p:sp>
          <p:sp>
            <p:nvSpPr>
              <p:cNvPr id="19" name="TextBox 19"/>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grpSp>
        <p:nvGrpSpPr>
          <p:cNvPr id="20" name="Group 20"/>
          <p:cNvGrpSpPr/>
          <p:nvPr/>
        </p:nvGrpSpPr>
        <p:grpSpPr>
          <a:xfrm rot="-5400000">
            <a:off x="15621302" y="680647"/>
            <a:ext cx="3523645" cy="2162352"/>
            <a:chOff x="0" y="0"/>
            <a:chExt cx="4698194" cy="2883136"/>
          </a:xfrm>
        </p:grpSpPr>
        <p:grpSp>
          <p:nvGrpSpPr>
            <p:cNvPr id="21" name="Group 21"/>
            <p:cNvGrpSpPr/>
            <p:nvPr/>
          </p:nvGrpSpPr>
          <p:grpSpPr>
            <a:xfrm rot="-2833171">
              <a:off x="549530" y="297221"/>
              <a:ext cx="1810279" cy="2288694"/>
              <a:chOff x="0" y="0"/>
              <a:chExt cx="290456" cy="367217"/>
            </a:xfrm>
          </p:grpSpPr>
          <p:sp>
            <p:nvSpPr>
              <p:cNvPr id="22" name="Freeform 22"/>
              <p:cNvSpPr/>
              <p:nvPr/>
            </p:nvSpPr>
            <p:spPr>
              <a:xfrm>
                <a:off x="0" y="0"/>
                <a:ext cx="290456" cy="367217"/>
              </a:xfrm>
              <a:custGeom>
                <a:avLst/>
                <a:gdLst/>
                <a:ahLst/>
                <a:cxnLst/>
                <a:rect l="l" t="t" r="r" b="b"/>
                <a:pathLst>
                  <a:path w="290456" h="367217">
                    <a:moveTo>
                      <a:pt x="0" y="0"/>
                    </a:moveTo>
                    <a:lnTo>
                      <a:pt x="290456" y="0"/>
                    </a:lnTo>
                    <a:lnTo>
                      <a:pt x="290456" y="367217"/>
                    </a:lnTo>
                    <a:lnTo>
                      <a:pt x="0" y="367217"/>
                    </a:lnTo>
                    <a:close/>
                  </a:path>
                </a:pathLst>
              </a:custGeom>
              <a:solidFill>
                <a:srgbClr val="F7C613"/>
              </a:solidFill>
            </p:spPr>
          </p:sp>
          <p:sp>
            <p:nvSpPr>
              <p:cNvPr id="23" name="TextBox 23"/>
              <p:cNvSpPr txBox="1"/>
              <p:nvPr/>
            </p:nvSpPr>
            <p:spPr>
              <a:xfrm>
                <a:off x="0" y="-28575"/>
                <a:ext cx="290456" cy="395792"/>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a:off x="0" y="476784"/>
              <a:ext cx="4698194" cy="2406352"/>
              <a:chOff x="0" y="0"/>
              <a:chExt cx="1388556" cy="711200"/>
            </a:xfrm>
          </p:grpSpPr>
          <p:sp>
            <p:nvSpPr>
              <p:cNvPr id="25" name="Freeform 25"/>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1E4B82"/>
              </a:solidFill>
            </p:spPr>
          </p:sp>
          <p:sp>
            <p:nvSpPr>
              <p:cNvPr id="26" name="TextBox 26"/>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52525" y="112521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FFFFF"/>
            </a:solidFill>
            <a:ln w="19050" cap="sq">
              <a:solidFill>
                <a:srgbClr val="0D2F60"/>
              </a:solidFill>
              <a:prstDash val="solid"/>
              <a:miter/>
            </a:ln>
          </p:spPr>
        </p:sp>
        <p:sp>
          <p:nvSpPr>
            <p:cNvPr id="4" name="TextBox 4"/>
            <p:cNvSpPr txBox="1"/>
            <p:nvPr/>
          </p:nvSpPr>
          <p:spPr>
            <a:xfrm>
              <a:off x="0" y="-76200"/>
              <a:ext cx="4274726" cy="2243667"/>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478805" y="2712110"/>
            <a:ext cx="13578040" cy="3647440"/>
          </a:xfrm>
          <a:prstGeom prst="rect">
            <a:avLst/>
          </a:prstGeom>
        </p:spPr>
        <p:txBody>
          <a:bodyPr lIns="0" tIns="0" rIns="0" bIns="0" rtlCol="0" anchor="t">
            <a:spAutoFit/>
          </a:bodyPr>
          <a:lstStyle/>
          <a:p>
            <a:pPr marL="734059" lvl="1" indent="-367030" algn="just">
              <a:lnSpc>
                <a:spcPts val="4759"/>
              </a:lnSpc>
              <a:buFont typeface="Arial"/>
              <a:buChar char="•"/>
            </a:pPr>
            <a:r>
              <a:rPr lang="en-US" sz="3399">
                <a:solidFill>
                  <a:srgbClr val="0D2F60"/>
                </a:solidFill>
                <a:latin typeface="Times New Roman"/>
                <a:ea typeface="Times New Roman"/>
                <a:cs typeface="Times New Roman"/>
                <a:sym typeface="Times New Roman"/>
              </a:rPr>
              <a:t>Add real-time updates on sports events, scores, and news.</a:t>
            </a:r>
          </a:p>
          <a:p>
            <a:pPr marL="734059" lvl="1" indent="-367030" algn="just">
              <a:lnSpc>
                <a:spcPts val="4759"/>
              </a:lnSpc>
              <a:buFont typeface="Arial"/>
              <a:buChar char="•"/>
            </a:pPr>
            <a:r>
              <a:rPr lang="en-US" sz="3399">
                <a:solidFill>
                  <a:srgbClr val="0D2F60"/>
                </a:solidFill>
                <a:latin typeface="Times New Roman"/>
                <a:ea typeface="Times New Roman"/>
                <a:cs typeface="Times New Roman"/>
                <a:sym typeface="Times New Roman"/>
              </a:rPr>
              <a:t>Incorporate user-generated content, such as sports reviews or ratings.</a:t>
            </a:r>
          </a:p>
          <a:p>
            <a:pPr marL="734059" lvl="1" indent="-367030" algn="just">
              <a:lnSpc>
                <a:spcPts val="4759"/>
              </a:lnSpc>
              <a:buFont typeface="Arial"/>
              <a:buChar char="•"/>
            </a:pPr>
            <a:r>
              <a:rPr lang="en-US" sz="3399">
                <a:solidFill>
                  <a:srgbClr val="0D2F60"/>
                </a:solidFill>
                <a:latin typeface="Times New Roman"/>
                <a:ea typeface="Times New Roman"/>
                <a:cs typeface="Times New Roman"/>
                <a:sym typeface="Times New Roman"/>
              </a:rPr>
              <a:t>Expand to other countries or regions, showcasing global sports diversity.</a:t>
            </a:r>
          </a:p>
          <a:p>
            <a:pPr marL="734059" lvl="1" indent="-367030" algn="just">
              <a:lnSpc>
                <a:spcPts val="4759"/>
              </a:lnSpc>
              <a:buFont typeface="Arial"/>
              <a:buChar char="•"/>
            </a:pPr>
            <a:r>
              <a:rPr lang="en-US" sz="3399">
                <a:solidFill>
                  <a:srgbClr val="0D2F60"/>
                </a:solidFill>
                <a:latin typeface="Times New Roman"/>
                <a:ea typeface="Times New Roman"/>
                <a:cs typeface="Times New Roman"/>
                <a:sym typeface="Times New Roman"/>
              </a:rPr>
              <a:t>Develop a mobile app version for on-the-go access.</a:t>
            </a:r>
          </a:p>
          <a:p>
            <a:pPr marL="734059" lvl="1" indent="-367030" algn="just">
              <a:lnSpc>
                <a:spcPts val="4759"/>
              </a:lnSpc>
              <a:buFont typeface="Arial"/>
              <a:buChar char="•"/>
            </a:pPr>
            <a:r>
              <a:rPr lang="en-US" sz="3399">
                <a:solidFill>
                  <a:srgbClr val="0D2F60"/>
                </a:solidFill>
                <a:latin typeface="Times New Roman"/>
                <a:ea typeface="Times New Roman"/>
                <a:cs typeface="Times New Roman"/>
                <a:sym typeface="Times New Roman"/>
              </a:rPr>
              <a:t>Utilize machine learning for personalized sports recommendations.</a:t>
            </a:r>
          </a:p>
        </p:txBody>
      </p:sp>
      <p:grpSp>
        <p:nvGrpSpPr>
          <p:cNvPr id="6" name="Group 6"/>
          <p:cNvGrpSpPr/>
          <p:nvPr/>
        </p:nvGrpSpPr>
        <p:grpSpPr>
          <a:xfrm rot="5400000">
            <a:off x="8564174" y="-3276094"/>
            <a:ext cx="1335145" cy="10137754"/>
            <a:chOff x="0" y="0"/>
            <a:chExt cx="285629" cy="2168778"/>
          </a:xfrm>
        </p:grpSpPr>
        <p:sp>
          <p:nvSpPr>
            <p:cNvPr id="7" name="Freeform 7"/>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F7C613"/>
            </a:solidFill>
          </p:spPr>
        </p:sp>
        <p:sp>
          <p:nvSpPr>
            <p:cNvPr id="8" name="TextBox 8"/>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grpSp>
        <p:nvGrpSpPr>
          <p:cNvPr id="9" name="Group 9"/>
          <p:cNvGrpSpPr/>
          <p:nvPr/>
        </p:nvGrpSpPr>
        <p:grpSpPr>
          <a:xfrm rot="5400000">
            <a:off x="8476428" y="-3372605"/>
            <a:ext cx="1335145" cy="10137754"/>
            <a:chOff x="0" y="0"/>
            <a:chExt cx="285629" cy="2168778"/>
          </a:xfrm>
        </p:grpSpPr>
        <p:sp>
          <p:nvSpPr>
            <p:cNvPr id="10" name="Freeform 10"/>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0D2F60"/>
            </a:solidFill>
          </p:spPr>
        </p:sp>
        <p:sp>
          <p:nvSpPr>
            <p:cNvPr id="11" name="TextBox 11"/>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sp>
        <p:nvSpPr>
          <p:cNvPr id="12" name="TextBox 12"/>
          <p:cNvSpPr txBox="1"/>
          <p:nvPr/>
        </p:nvSpPr>
        <p:spPr>
          <a:xfrm>
            <a:off x="5255936" y="935971"/>
            <a:ext cx="7776127" cy="1427874"/>
          </a:xfrm>
          <a:prstGeom prst="rect">
            <a:avLst/>
          </a:prstGeom>
        </p:spPr>
        <p:txBody>
          <a:bodyPr lIns="0" tIns="0" rIns="0" bIns="0" rtlCol="0" anchor="t">
            <a:spAutoFit/>
          </a:bodyPr>
          <a:lstStyle/>
          <a:p>
            <a:pPr algn="ctr">
              <a:lnSpc>
                <a:spcPts val="10548"/>
              </a:lnSpc>
            </a:pPr>
            <a:r>
              <a:rPr lang="en-US" sz="7534">
                <a:solidFill>
                  <a:srgbClr val="FFFFFF"/>
                </a:solidFill>
                <a:latin typeface="Times New Roman"/>
                <a:ea typeface="Times New Roman"/>
                <a:cs typeface="Times New Roman"/>
                <a:sym typeface="Times New Roman"/>
              </a:rPr>
              <a:t>FUTURE SCOPE</a:t>
            </a:r>
          </a:p>
        </p:txBody>
      </p:sp>
      <p:grpSp>
        <p:nvGrpSpPr>
          <p:cNvPr id="13" name="Group 13"/>
          <p:cNvGrpSpPr/>
          <p:nvPr/>
        </p:nvGrpSpPr>
        <p:grpSpPr>
          <a:xfrm>
            <a:off x="-1073784" y="7178473"/>
            <a:ext cx="5340801" cy="5523679"/>
            <a:chOff x="0" y="0"/>
            <a:chExt cx="7121068" cy="7364905"/>
          </a:xfrm>
        </p:grpSpPr>
        <p:grpSp>
          <p:nvGrpSpPr>
            <p:cNvPr id="14" name="Group 14"/>
            <p:cNvGrpSpPr/>
            <p:nvPr/>
          </p:nvGrpSpPr>
          <p:grpSpPr>
            <a:xfrm rot="-8100000">
              <a:off x="571824" y="1757726"/>
              <a:ext cx="5977420" cy="4093291"/>
              <a:chOff x="0" y="0"/>
              <a:chExt cx="1180725" cy="808551"/>
            </a:xfrm>
          </p:grpSpPr>
          <p:sp>
            <p:nvSpPr>
              <p:cNvPr id="15" name="Freeform 15"/>
              <p:cNvSpPr/>
              <p:nvPr/>
            </p:nvSpPr>
            <p:spPr>
              <a:xfrm>
                <a:off x="0" y="0"/>
                <a:ext cx="1180725" cy="808551"/>
              </a:xfrm>
              <a:custGeom>
                <a:avLst/>
                <a:gdLst/>
                <a:ahLst/>
                <a:cxnLst/>
                <a:rect l="l" t="t" r="r" b="b"/>
                <a:pathLst>
                  <a:path w="1180725" h="808551">
                    <a:moveTo>
                      <a:pt x="0" y="0"/>
                    </a:moveTo>
                    <a:lnTo>
                      <a:pt x="1180725" y="0"/>
                    </a:lnTo>
                    <a:lnTo>
                      <a:pt x="1180725" y="808551"/>
                    </a:lnTo>
                    <a:lnTo>
                      <a:pt x="0" y="808551"/>
                    </a:lnTo>
                    <a:close/>
                  </a:path>
                </a:pathLst>
              </a:custGeom>
              <a:solidFill>
                <a:srgbClr val="0D2F60"/>
              </a:solidFill>
            </p:spPr>
          </p:sp>
          <p:sp>
            <p:nvSpPr>
              <p:cNvPr id="16" name="TextBox 16"/>
              <p:cNvSpPr txBox="1"/>
              <p:nvPr/>
            </p:nvSpPr>
            <p:spPr>
              <a:xfrm>
                <a:off x="0" y="-28575"/>
                <a:ext cx="1180725" cy="837126"/>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rot="5400000">
              <a:off x="128691" y="1010921"/>
              <a:ext cx="4144703" cy="2122862"/>
              <a:chOff x="0" y="0"/>
              <a:chExt cx="1388556" cy="711200"/>
            </a:xfrm>
          </p:grpSpPr>
          <p:sp>
            <p:nvSpPr>
              <p:cNvPr id="18" name="Freeform 18"/>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FFB236"/>
              </a:solidFill>
            </p:spPr>
          </p:sp>
          <p:sp>
            <p:nvSpPr>
              <p:cNvPr id="19" name="TextBox 19"/>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grpSp>
        <p:nvGrpSpPr>
          <p:cNvPr id="20" name="Group 20"/>
          <p:cNvGrpSpPr/>
          <p:nvPr/>
        </p:nvGrpSpPr>
        <p:grpSpPr>
          <a:xfrm rot="-5400000">
            <a:off x="15621302" y="680647"/>
            <a:ext cx="3523645" cy="2162352"/>
            <a:chOff x="0" y="0"/>
            <a:chExt cx="4698194" cy="2883136"/>
          </a:xfrm>
        </p:grpSpPr>
        <p:grpSp>
          <p:nvGrpSpPr>
            <p:cNvPr id="21" name="Group 21"/>
            <p:cNvGrpSpPr/>
            <p:nvPr/>
          </p:nvGrpSpPr>
          <p:grpSpPr>
            <a:xfrm rot="-2833171">
              <a:off x="549530" y="297221"/>
              <a:ext cx="1810279" cy="2288694"/>
              <a:chOff x="0" y="0"/>
              <a:chExt cx="290456" cy="367217"/>
            </a:xfrm>
          </p:grpSpPr>
          <p:sp>
            <p:nvSpPr>
              <p:cNvPr id="22" name="Freeform 22"/>
              <p:cNvSpPr/>
              <p:nvPr/>
            </p:nvSpPr>
            <p:spPr>
              <a:xfrm>
                <a:off x="0" y="0"/>
                <a:ext cx="290456" cy="367217"/>
              </a:xfrm>
              <a:custGeom>
                <a:avLst/>
                <a:gdLst/>
                <a:ahLst/>
                <a:cxnLst/>
                <a:rect l="l" t="t" r="r" b="b"/>
                <a:pathLst>
                  <a:path w="290456" h="367217">
                    <a:moveTo>
                      <a:pt x="0" y="0"/>
                    </a:moveTo>
                    <a:lnTo>
                      <a:pt x="290456" y="0"/>
                    </a:lnTo>
                    <a:lnTo>
                      <a:pt x="290456" y="367217"/>
                    </a:lnTo>
                    <a:lnTo>
                      <a:pt x="0" y="367217"/>
                    </a:lnTo>
                    <a:close/>
                  </a:path>
                </a:pathLst>
              </a:custGeom>
              <a:solidFill>
                <a:srgbClr val="F7C613"/>
              </a:solidFill>
            </p:spPr>
          </p:sp>
          <p:sp>
            <p:nvSpPr>
              <p:cNvPr id="23" name="TextBox 23"/>
              <p:cNvSpPr txBox="1"/>
              <p:nvPr/>
            </p:nvSpPr>
            <p:spPr>
              <a:xfrm>
                <a:off x="0" y="-28575"/>
                <a:ext cx="290456" cy="395792"/>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a:off x="0" y="476784"/>
              <a:ext cx="4698194" cy="2406352"/>
              <a:chOff x="0" y="0"/>
              <a:chExt cx="1388556" cy="711200"/>
            </a:xfrm>
          </p:grpSpPr>
          <p:sp>
            <p:nvSpPr>
              <p:cNvPr id="25" name="Freeform 25"/>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1E4B82"/>
              </a:solidFill>
            </p:spPr>
          </p:sp>
          <p:sp>
            <p:nvSpPr>
              <p:cNvPr id="26" name="TextBox 26"/>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FFFFF"/>
            </a:solidFill>
            <a:ln w="19050" cap="sq">
              <a:solidFill>
                <a:srgbClr val="0D2F60"/>
              </a:solidFill>
              <a:prstDash val="solid"/>
              <a:miter/>
            </a:ln>
          </p:spPr>
        </p:sp>
        <p:sp>
          <p:nvSpPr>
            <p:cNvPr id="4" name="TextBox 4"/>
            <p:cNvSpPr txBox="1"/>
            <p:nvPr/>
          </p:nvSpPr>
          <p:spPr>
            <a:xfrm>
              <a:off x="0" y="-76200"/>
              <a:ext cx="4274726" cy="2243667"/>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rot="5400000">
            <a:off x="8564174" y="-3276094"/>
            <a:ext cx="1335145" cy="10137754"/>
            <a:chOff x="0" y="0"/>
            <a:chExt cx="285629" cy="2168778"/>
          </a:xfrm>
        </p:grpSpPr>
        <p:sp>
          <p:nvSpPr>
            <p:cNvPr id="6" name="Freeform 6"/>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F7C613"/>
            </a:solidFill>
          </p:spPr>
        </p:sp>
        <p:sp>
          <p:nvSpPr>
            <p:cNvPr id="7" name="TextBox 7"/>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grpSp>
        <p:nvGrpSpPr>
          <p:cNvPr id="8" name="Group 8"/>
          <p:cNvGrpSpPr/>
          <p:nvPr/>
        </p:nvGrpSpPr>
        <p:grpSpPr>
          <a:xfrm rot="5400000">
            <a:off x="8476428" y="-3372605"/>
            <a:ext cx="1335145" cy="10137754"/>
            <a:chOff x="0" y="0"/>
            <a:chExt cx="285629" cy="2168778"/>
          </a:xfrm>
        </p:grpSpPr>
        <p:sp>
          <p:nvSpPr>
            <p:cNvPr id="9" name="Freeform 9"/>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0D2F60"/>
            </a:solidFill>
          </p:spPr>
        </p:sp>
        <p:sp>
          <p:nvSpPr>
            <p:cNvPr id="10" name="TextBox 10"/>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sp>
        <p:nvSpPr>
          <p:cNvPr id="11" name="TextBox 11"/>
          <p:cNvSpPr txBox="1"/>
          <p:nvPr/>
        </p:nvSpPr>
        <p:spPr>
          <a:xfrm>
            <a:off x="4793722" y="935971"/>
            <a:ext cx="8700556" cy="1427874"/>
          </a:xfrm>
          <a:prstGeom prst="rect">
            <a:avLst/>
          </a:prstGeom>
        </p:spPr>
        <p:txBody>
          <a:bodyPr lIns="0" tIns="0" rIns="0" bIns="0" rtlCol="0" anchor="t">
            <a:spAutoFit/>
          </a:bodyPr>
          <a:lstStyle/>
          <a:p>
            <a:pPr algn="ctr">
              <a:lnSpc>
                <a:spcPts val="10548"/>
              </a:lnSpc>
            </a:pPr>
            <a:r>
              <a:rPr lang="en-US" sz="7534">
                <a:solidFill>
                  <a:srgbClr val="FFFFFF"/>
                </a:solidFill>
                <a:latin typeface="Times New Roman"/>
                <a:ea typeface="Times New Roman"/>
                <a:cs typeface="Times New Roman"/>
                <a:sym typeface="Times New Roman"/>
              </a:rPr>
              <a:t>ABSTRACT</a:t>
            </a:r>
          </a:p>
        </p:txBody>
      </p:sp>
      <p:sp>
        <p:nvSpPr>
          <p:cNvPr id="12" name="TextBox 12"/>
          <p:cNvSpPr txBox="1"/>
          <p:nvPr/>
        </p:nvSpPr>
        <p:spPr>
          <a:xfrm>
            <a:off x="1841408" y="3090479"/>
            <a:ext cx="14605184" cy="4847590"/>
          </a:xfrm>
          <a:prstGeom prst="rect">
            <a:avLst/>
          </a:prstGeom>
        </p:spPr>
        <p:txBody>
          <a:bodyPr lIns="0" tIns="0" rIns="0" bIns="0" rtlCol="0" anchor="t">
            <a:spAutoFit/>
          </a:bodyPr>
          <a:lstStyle/>
          <a:p>
            <a:pPr algn="just">
              <a:lnSpc>
                <a:spcPts val="4759"/>
              </a:lnSpc>
            </a:pPr>
            <a:r>
              <a:rPr lang="en-US" sz="3399">
                <a:solidFill>
                  <a:srgbClr val="0D2F60"/>
                </a:solidFill>
                <a:latin typeface="Times New Roman"/>
                <a:ea typeface="Times New Roman"/>
                <a:cs typeface="Times New Roman"/>
                <a:sym typeface="Times New Roman"/>
              </a:rPr>
              <a:t>Develop an interactive web application displaying a state sport of a specific state in India map . The main purpose of this project is to include sport of each state in India as a Digital content. The technologies were used are HTML,CSS. The result of this project is ,while clicking a state reveals its official state sport . The analysis and findings conclude that a better understading to a person about a sport in a specific state of India and the person can interact through a web application which is in smart way. </a:t>
            </a:r>
          </a:p>
          <a:p>
            <a:pPr algn="just">
              <a:lnSpc>
                <a:spcPts val="4759"/>
              </a:lnSpc>
            </a:pPr>
            <a:endParaRPr lang="en-US" sz="3399">
              <a:solidFill>
                <a:srgbClr val="0D2F60"/>
              </a:solidFill>
              <a:latin typeface="Times New Roman"/>
              <a:ea typeface="Times New Roman"/>
              <a:cs typeface="Times New Roman"/>
              <a:sym typeface="Times New Roman"/>
            </a:endParaRPr>
          </a:p>
        </p:txBody>
      </p:sp>
      <p:grpSp>
        <p:nvGrpSpPr>
          <p:cNvPr id="13" name="Group 13"/>
          <p:cNvGrpSpPr/>
          <p:nvPr/>
        </p:nvGrpSpPr>
        <p:grpSpPr>
          <a:xfrm rot="5400000">
            <a:off x="-809323" y="538896"/>
            <a:ext cx="3523645" cy="2162352"/>
            <a:chOff x="0" y="0"/>
            <a:chExt cx="4698194" cy="2883136"/>
          </a:xfrm>
        </p:grpSpPr>
        <p:grpSp>
          <p:nvGrpSpPr>
            <p:cNvPr id="14" name="Group 14"/>
            <p:cNvGrpSpPr/>
            <p:nvPr/>
          </p:nvGrpSpPr>
          <p:grpSpPr>
            <a:xfrm rot="-2833171">
              <a:off x="549530" y="297221"/>
              <a:ext cx="1810279" cy="2288694"/>
              <a:chOff x="0" y="0"/>
              <a:chExt cx="290456" cy="367217"/>
            </a:xfrm>
          </p:grpSpPr>
          <p:sp>
            <p:nvSpPr>
              <p:cNvPr id="15" name="Freeform 15"/>
              <p:cNvSpPr/>
              <p:nvPr/>
            </p:nvSpPr>
            <p:spPr>
              <a:xfrm>
                <a:off x="0" y="0"/>
                <a:ext cx="290456" cy="367217"/>
              </a:xfrm>
              <a:custGeom>
                <a:avLst/>
                <a:gdLst/>
                <a:ahLst/>
                <a:cxnLst/>
                <a:rect l="l" t="t" r="r" b="b"/>
                <a:pathLst>
                  <a:path w="290456" h="367217">
                    <a:moveTo>
                      <a:pt x="0" y="0"/>
                    </a:moveTo>
                    <a:lnTo>
                      <a:pt x="290456" y="0"/>
                    </a:lnTo>
                    <a:lnTo>
                      <a:pt x="290456" y="367217"/>
                    </a:lnTo>
                    <a:lnTo>
                      <a:pt x="0" y="367217"/>
                    </a:lnTo>
                    <a:close/>
                  </a:path>
                </a:pathLst>
              </a:custGeom>
              <a:solidFill>
                <a:srgbClr val="F7C613"/>
              </a:solidFill>
            </p:spPr>
          </p:sp>
          <p:sp>
            <p:nvSpPr>
              <p:cNvPr id="16" name="TextBox 16"/>
              <p:cNvSpPr txBox="1"/>
              <p:nvPr/>
            </p:nvSpPr>
            <p:spPr>
              <a:xfrm>
                <a:off x="0" y="-28575"/>
                <a:ext cx="290456" cy="395792"/>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0" y="476784"/>
              <a:ext cx="4698194" cy="2406352"/>
              <a:chOff x="0" y="0"/>
              <a:chExt cx="1388556" cy="711200"/>
            </a:xfrm>
          </p:grpSpPr>
          <p:sp>
            <p:nvSpPr>
              <p:cNvPr id="18" name="Freeform 18"/>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1E4B82"/>
              </a:solidFill>
            </p:spPr>
          </p:sp>
          <p:sp>
            <p:nvSpPr>
              <p:cNvPr id="19" name="TextBox 19"/>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grpSp>
        <p:nvGrpSpPr>
          <p:cNvPr id="20" name="Group 20"/>
          <p:cNvGrpSpPr/>
          <p:nvPr/>
        </p:nvGrpSpPr>
        <p:grpSpPr>
          <a:xfrm rot="-10800000">
            <a:off x="13981240" y="7616599"/>
            <a:ext cx="5340801" cy="5340801"/>
            <a:chOff x="0" y="0"/>
            <a:chExt cx="7121068" cy="7121068"/>
          </a:xfrm>
        </p:grpSpPr>
        <p:grpSp>
          <p:nvGrpSpPr>
            <p:cNvPr id="21" name="Group 21"/>
            <p:cNvGrpSpPr/>
            <p:nvPr/>
          </p:nvGrpSpPr>
          <p:grpSpPr>
            <a:xfrm rot="8100000">
              <a:off x="571824" y="1513889"/>
              <a:ext cx="5977420" cy="4093291"/>
              <a:chOff x="0" y="0"/>
              <a:chExt cx="1180725" cy="808551"/>
            </a:xfrm>
          </p:grpSpPr>
          <p:sp>
            <p:nvSpPr>
              <p:cNvPr id="22" name="Freeform 22"/>
              <p:cNvSpPr/>
              <p:nvPr/>
            </p:nvSpPr>
            <p:spPr>
              <a:xfrm>
                <a:off x="0" y="0"/>
                <a:ext cx="1180725" cy="808551"/>
              </a:xfrm>
              <a:custGeom>
                <a:avLst/>
                <a:gdLst/>
                <a:ahLst/>
                <a:cxnLst/>
                <a:rect l="l" t="t" r="r" b="b"/>
                <a:pathLst>
                  <a:path w="1180725" h="808551">
                    <a:moveTo>
                      <a:pt x="0" y="0"/>
                    </a:moveTo>
                    <a:lnTo>
                      <a:pt x="1180725" y="0"/>
                    </a:lnTo>
                    <a:lnTo>
                      <a:pt x="1180725" y="808551"/>
                    </a:lnTo>
                    <a:lnTo>
                      <a:pt x="0" y="808551"/>
                    </a:lnTo>
                    <a:close/>
                  </a:path>
                </a:pathLst>
              </a:custGeom>
              <a:solidFill>
                <a:srgbClr val="0D2F60"/>
              </a:solidFill>
            </p:spPr>
          </p:sp>
          <p:sp>
            <p:nvSpPr>
              <p:cNvPr id="23" name="TextBox 23"/>
              <p:cNvSpPr txBox="1"/>
              <p:nvPr/>
            </p:nvSpPr>
            <p:spPr>
              <a:xfrm>
                <a:off x="0" y="-28575"/>
                <a:ext cx="1180725" cy="837126"/>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rot="5400000">
              <a:off x="182434" y="3986984"/>
              <a:ext cx="4144703" cy="2122862"/>
              <a:chOff x="0" y="0"/>
              <a:chExt cx="1388556" cy="711200"/>
            </a:xfrm>
          </p:grpSpPr>
          <p:sp>
            <p:nvSpPr>
              <p:cNvPr id="25" name="Freeform 25"/>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FFB236"/>
              </a:solidFill>
            </p:spPr>
          </p:sp>
          <p:sp>
            <p:nvSpPr>
              <p:cNvPr id="26" name="TextBox 26"/>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52525" y="112521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FFFFF"/>
            </a:solidFill>
            <a:ln w="19050" cap="sq">
              <a:solidFill>
                <a:srgbClr val="0D2F60"/>
              </a:solidFill>
              <a:prstDash val="solid"/>
              <a:miter/>
            </a:ln>
          </p:spPr>
        </p:sp>
        <p:sp>
          <p:nvSpPr>
            <p:cNvPr id="4" name="TextBox 4"/>
            <p:cNvSpPr txBox="1"/>
            <p:nvPr/>
          </p:nvSpPr>
          <p:spPr>
            <a:xfrm>
              <a:off x="0" y="-76200"/>
              <a:ext cx="4274726" cy="2243667"/>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354980" y="2744641"/>
            <a:ext cx="13578040" cy="6047740"/>
          </a:xfrm>
          <a:prstGeom prst="rect">
            <a:avLst/>
          </a:prstGeom>
        </p:spPr>
        <p:txBody>
          <a:bodyPr lIns="0" tIns="0" rIns="0" bIns="0" rtlCol="0" anchor="t">
            <a:spAutoFit/>
          </a:bodyPr>
          <a:lstStyle/>
          <a:p>
            <a:pPr algn="just">
              <a:lnSpc>
                <a:spcPts val="4759"/>
              </a:lnSpc>
            </a:pPr>
            <a:r>
              <a:rPr lang="en-US" sz="3399">
                <a:solidFill>
                  <a:srgbClr val="0D2F60"/>
                </a:solidFill>
                <a:latin typeface="Times New Roman"/>
                <a:ea typeface="Times New Roman"/>
                <a:cs typeface="Times New Roman"/>
                <a:sym typeface="Times New Roman"/>
              </a:rPr>
              <a:t>[1].SCENARIO OF SPORTS IN INDIA- FROM ANCIENT PERIOD TO MODERN PERIOD</a:t>
            </a:r>
          </a:p>
          <a:p>
            <a:pPr algn="just">
              <a:lnSpc>
                <a:spcPts val="4759"/>
              </a:lnSpc>
            </a:pPr>
            <a:r>
              <a:rPr lang="en-US" sz="3399">
                <a:solidFill>
                  <a:srgbClr val="0D2F60"/>
                </a:solidFill>
                <a:latin typeface="Times New Roman"/>
                <a:ea typeface="Times New Roman"/>
                <a:cs typeface="Times New Roman"/>
                <a:sym typeface="Times New Roman"/>
              </a:rPr>
              <a:t>[2].An overview of sport in modern India</a:t>
            </a:r>
          </a:p>
          <a:p>
            <a:pPr algn="just">
              <a:lnSpc>
                <a:spcPts val="4759"/>
              </a:lnSpc>
            </a:pPr>
            <a:r>
              <a:rPr lang="en-US" sz="3399">
                <a:solidFill>
                  <a:srgbClr val="0D2F60"/>
                </a:solidFill>
                <a:latin typeface="Times New Roman"/>
                <a:ea typeface="Times New Roman"/>
                <a:cs typeface="Times New Roman"/>
                <a:sym typeface="Times New Roman"/>
              </a:rPr>
              <a:t>[4].Sports infrastructure, discipline and allocation of resources for sports in India</a:t>
            </a:r>
          </a:p>
          <a:p>
            <a:pPr algn="just">
              <a:lnSpc>
                <a:spcPts val="4759"/>
              </a:lnSpc>
            </a:pPr>
            <a:r>
              <a:rPr lang="en-US" sz="3399">
                <a:solidFill>
                  <a:srgbClr val="0D2F60"/>
                </a:solidFill>
                <a:latin typeface="Times New Roman"/>
                <a:ea typeface="Times New Roman"/>
                <a:cs typeface="Times New Roman"/>
                <a:sym typeface="Times New Roman"/>
              </a:rPr>
              <a:t>[5].Issues Related to Sports in India</a:t>
            </a:r>
          </a:p>
          <a:p>
            <a:pPr algn="just">
              <a:lnSpc>
                <a:spcPts val="4759"/>
              </a:lnSpc>
            </a:pPr>
            <a:r>
              <a:rPr lang="en-US" sz="3399">
                <a:solidFill>
                  <a:srgbClr val="0D2F60"/>
                </a:solidFill>
                <a:latin typeface="Times New Roman"/>
                <a:ea typeface="Times New Roman"/>
                <a:cs typeface="Times New Roman"/>
                <a:sym typeface="Times New Roman"/>
              </a:rPr>
              <a:t>[6].MapmyIndia: (</a:t>
            </a:r>
            <a:r>
              <a:rPr lang="en-US" sz="3399" u="sng">
                <a:solidFill>
                  <a:srgbClr val="0D2F60"/>
                </a:solidFill>
                <a:latin typeface="Times New Roman"/>
                <a:ea typeface="Times New Roman"/>
                <a:cs typeface="Times New Roman"/>
                <a:sym typeface="Times New Roman"/>
                <a:hlinkClick r:id="rId2" tooltip="https://www.mapmyindia.com/india-map/"/>
              </a:rPr>
              <a:t>https://www.mapmyindia.com/india-map/</a:t>
            </a:r>
            <a:r>
              <a:rPr lang="en-US" sz="3399">
                <a:solidFill>
                  <a:srgbClr val="0D2F60"/>
                </a:solidFill>
                <a:latin typeface="Times New Roman"/>
                <a:ea typeface="Times New Roman"/>
                <a:cs typeface="Times New Roman"/>
                <a:sym typeface="Times New Roman"/>
              </a:rPr>
              <a:t>) </a:t>
            </a:r>
          </a:p>
          <a:p>
            <a:pPr algn="just">
              <a:lnSpc>
                <a:spcPts val="4759"/>
              </a:lnSpc>
            </a:pPr>
            <a:r>
              <a:rPr lang="en-US" sz="3399">
                <a:solidFill>
                  <a:srgbClr val="0D2F60"/>
                </a:solidFill>
                <a:latin typeface="Times New Roman"/>
                <a:ea typeface="Times New Roman"/>
                <a:cs typeface="Times New Roman"/>
                <a:sym typeface="Times New Roman"/>
              </a:rPr>
              <a:t>[7].Bharatmaps :</a:t>
            </a:r>
            <a:r>
              <a:rPr lang="en-US" sz="3399" u="sng">
                <a:solidFill>
                  <a:srgbClr val="0D2F60"/>
                </a:solidFill>
                <a:latin typeface="Times New Roman"/>
                <a:ea typeface="Times New Roman"/>
                <a:cs typeface="Times New Roman"/>
                <a:sym typeface="Times New Roman"/>
                <a:hlinkClick r:id="rId3" tooltip="https://bharatmaps.gov.in/BharatMaps/Home/Map"/>
              </a:rPr>
              <a:t>https://bharatmaps.gov.in/BharatMaps/Home/Map</a:t>
            </a:r>
          </a:p>
          <a:p>
            <a:pPr algn="ctr">
              <a:lnSpc>
                <a:spcPts val="4759"/>
              </a:lnSpc>
            </a:pPr>
            <a:endParaRPr lang="en-US" sz="3399" u="sng">
              <a:solidFill>
                <a:srgbClr val="0D2F60"/>
              </a:solidFill>
              <a:latin typeface="Times New Roman"/>
              <a:ea typeface="Times New Roman"/>
              <a:cs typeface="Times New Roman"/>
              <a:sym typeface="Times New Roman"/>
              <a:hlinkClick r:id="rId3" tooltip="https://bharatmaps.gov.in/BharatMaps/Home/Map"/>
            </a:endParaRPr>
          </a:p>
          <a:p>
            <a:pPr algn="l">
              <a:lnSpc>
                <a:spcPts val="4759"/>
              </a:lnSpc>
            </a:pPr>
            <a:endParaRPr lang="en-US" sz="3399" u="sng">
              <a:solidFill>
                <a:srgbClr val="0D2F60"/>
              </a:solidFill>
              <a:latin typeface="Times New Roman"/>
              <a:ea typeface="Times New Roman"/>
              <a:cs typeface="Times New Roman"/>
              <a:sym typeface="Times New Roman"/>
              <a:hlinkClick r:id="rId3" tooltip="https://bharatmaps.gov.in/BharatMaps/Home/Map"/>
            </a:endParaRPr>
          </a:p>
        </p:txBody>
      </p:sp>
      <p:grpSp>
        <p:nvGrpSpPr>
          <p:cNvPr id="6" name="Group 6"/>
          <p:cNvGrpSpPr/>
          <p:nvPr/>
        </p:nvGrpSpPr>
        <p:grpSpPr>
          <a:xfrm rot="5400000">
            <a:off x="8564174" y="-3276094"/>
            <a:ext cx="1335145" cy="10137754"/>
            <a:chOff x="0" y="0"/>
            <a:chExt cx="285629" cy="2168778"/>
          </a:xfrm>
        </p:grpSpPr>
        <p:sp>
          <p:nvSpPr>
            <p:cNvPr id="7" name="Freeform 7"/>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F7C613"/>
            </a:solidFill>
          </p:spPr>
        </p:sp>
        <p:sp>
          <p:nvSpPr>
            <p:cNvPr id="8" name="TextBox 8"/>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grpSp>
        <p:nvGrpSpPr>
          <p:cNvPr id="9" name="Group 9"/>
          <p:cNvGrpSpPr/>
          <p:nvPr/>
        </p:nvGrpSpPr>
        <p:grpSpPr>
          <a:xfrm rot="5400000">
            <a:off x="8476428" y="-3372605"/>
            <a:ext cx="1335145" cy="10137754"/>
            <a:chOff x="0" y="0"/>
            <a:chExt cx="285629" cy="2168778"/>
          </a:xfrm>
        </p:grpSpPr>
        <p:sp>
          <p:nvSpPr>
            <p:cNvPr id="10" name="Freeform 10"/>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0D2F60"/>
            </a:solidFill>
          </p:spPr>
        </p:sp>
        <p:sp>
          <p:nvSpPr>
            <p:cNvPr id="11" name="TextBox 11"/>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sp>
        <p:nvSpPr>
          <p:cNvPr id="12" name="TextBox 12"/>
          <p:cNvSpPr txBox="1"/>
          <p:nvPr/>
        </p:nvSpPr>
        <p:spPr>
          <a:xfrm>
            <a:off x="5255936" y="935971"/>
            <a:ext cx="7776127" cy="1427874"/>
          </a:xfrm>
          <a:prstGeom prst="rect">
            <a:avLst/>
          </a:prstGeom>
        </p:spPr>
        <p:txBody>
          <a:bodyPr lIns="0" tIns="0" rIns="0" bIns="0" rtlCol="0" anchor="t">
            <a:spAutoFit/>
          </a:bodyPr>
          <a:lstStyle/>
          <a:p>
            <a:pPr algn="ctr">
              <a:lnSpc>
                <a:spcPts val="10548"/>
              </a:lnSpc>
            </a:pPr>
            <a:r>
              <a:rPr lang="en-US" sz="7534">
                <a:solidFill>
                  <a:srgbClr val="FFFFFF"/>
                </a:solidFill>
                <a:latin typeface="Times New Roman"/>
                <a:ea typeface="Times New Roman"/>
                <a:cs typeface="Times New Roman"/>
                <a:sym typeface="Times New Roman"/>
              </a:rPr>
              <a:t>REFERENCES</a:t>
            </a:r>
          </a:p>
        </p:txBody>
      </p:sp>
      <p:grpSp>
        <p:nvGrpSpPr>
          <p:cNvPr id="13" name="Group 13"/>
          <p:cNvGrpSpPr/>
          <p:nvPr/>
        </p:nvGrpSpPr>
        <p:grpSpPr>
          <a:xfrm>
            <a:off x="-1073784" y="7178473"/>
            <a:ext cx="5340801" cy="5523679"/>
            <a:chOff x="0" y="0"/>
            <a:chExt cx="7121068" cy="7364905"/>
          </a:xfrm>
        </p:grpSpPr>
        <p:grpSp>
          <p:nvGrpSpPr>
            <p:cNvPr id="14" name="Group 14"/>
            <p:cNvGrpSpPr/>
            <p:nvPr/>
          </p:nvGrpSpPr>
          <p:grpSpPr>
            <a:xfrm rot="-8100000">
              <a:off x="571824" y="1757726"/>
              <a:ext cx="5977420" cy="4093291"/>
              <a:chOff x="0" y="0"/>
              <a:chExt cx="1180725" cy="808551"/>
            </a:xfrm>
          </p:grpSpPr>
          <p:sp>
            <p:nvSpPr>
              <p:cNvPr id="15" name="Freeform 15"/>
              <p:cNvSpPr/>
              <p:nvPr/>
            </p:nvSpPr>
            <p:spPr>
              <a:xfrm>
                <a:off x="0" y="0"/>
                <a:ext cx="1180725" cy="808551"/>
              </a:xfrm>
              <a:custGeom>
                <a:avLst/>
                <a:gdLst/>
                <a:ahLst/>
                <a:cxnLst/>
                <a:rect l="l" t="t" r="r" b="b"/>
                <a:pathLst>
                  <a:path w="1180725" h="808551">
                    <a:moveTo>
                      <a:pt x="0" y="0"/>
                    </a:moveTo>
                    <a:lnTo>
                      <a:pt x="1180725" y="0"/>
                    </a:lnTo>
                    <a:lnTo>
                      <a:pt x="1180725" y="808551"/>
                    </a:lnTo>
                    <a:lnTo>
                      <a:pt x="0" y="808551"/>
                    </a:lnTo>
                    <a:close/>
                  </a:path>
                </a:pathLst>
              </a:custGeom>
              <a:solidFill>
                <a:srgbClr val="0D2F60"/>
              </a:solidFill>
            </p:spPr>
          </p:sp>
          <p:sp>
            <p:nvSpPr>
              <p:cNvPr id="16" name="TextBox 16"/>
              <p:cNvSpPr txBox="1"/>
              <p:nvPr/>
            </p:nvSpPr>
            <p:spPr>
              <a:xfrm>
                <a:off x="0" y="-28575"/>
                <a:ext cx="1180725" cy="837126"/>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rot="5400000">
              <a:off x="128691" y="1010921"/>
              <a:ext cx="4144703" cy="2122862"/>
              <a:chOff x="0" y="0"/>
              <a:chExt cx="1388556" cy="711200"/>
            </a:xfrm>
          </p:grpSpPr>
          <p:sp>
            <p:nvSpPr>
              <p:cNvPr id="18" name="Freeform 18"/>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FFB236"/>
              </a:solidFill>
            </p:spPr>
          </p:sp>
          <p:sp>
            <p:nvSpPr>
              <p:cNvPr id="19" name="TextBox 19"/>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grpSp>
        <p:nvGrpSpPr>
          <p:cNvPr id="20" name="Group 20"/>
          <p:cNvGrpSpPr/>
          <p:nvPr/>
        </p:nvGrpSpPr>
        <p:grpSpPr>
          <a:xfrm rot="-5400000">
            <a:off x="15621302" y="680647"/>
            <a:ext cx="3523645" cy="2162352"/>
            <a:chOff x="0" y="0"/>
            <a:chExt cx="4698194" cy="2883136"/>
          </a:xfrm>
        </p:grpSpPr>
        <p:grpSp>
          <p:nvGrpSpPr>
            <p:cNvPr id="21" name="Group 21"/>
            <p:cNvGrpSpPr/>
            <p:nvPr/>
          </p:nvGrpSpPr>
          <p:grpSpPr>
            <a:xfrm rot="-2833171">
              <a:off x="549530" y="297221"/>
              <a:ext cx="1810279" cy="2288694"/>
              <a:chOff x="0" y="0"/>
              <a:chExt cx="290456" cy="367217"/>
            </a:xfrm>
          </p:grpSpPr>
          <p:sp>
            <p:nvSpPr>
              <p:cNvPr id="22" name="Freeform 22"/>
              <p:cNvSpPr/>
              <p:nvPr/>
            </p:nvSpPr>
            <p:spPr>
              <a:xfrm>
                <a:off x="0" y="0"/>
                <a:ext cx="290456" cy="367217"/>
              </a:xfrm>
              <a:custGeom>
                <a:avLst/>
                <a:gdLst/>
                <a:ahLst/>
                <a:cxnLst/>
                <a:rect l="l" t="t" r="r" b="b"/>
                <a:pathLst>
                  <a:path w="290456" h="367217">
                    <a:moveTo>
                      <a:pt x="0" y="0"/>
                    </a:moveTo>
                    <a:lnTo>
                      <a:pt x="290456" y="0"/>
                    </a:lnTo>
                    <a:lnTo>
                      <a:pt x="290456" y="367217"/>
                    </a:lnTo>
                    <a:lnTo>
                      <a:pt x="0" y="367217"/>
                    </a:lnTo>
                    <a:close/>
                  </a:path>
                </a:pathLst>
              </a:custGeom>
              <a:solidFill>
                <a:srgbClr val="F7C613"/>
              </a:solidFill>
            </p:spPr>
          </p:sp>
          <p:sp>
            <p:nvSpPr>
              <p:cNvPr id="23" name="TextBox 23"/>
              <p:cNvSpPr txBox="1"/>
              <p:nvPr/>
            </p:nvSpPr>
            <p:spPr>
              <a:xfrm>
                <a:off x="0" y="-28575"/>
                <a:ext cx="290456" cy="395792"/>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a:off x="0" y="476784"/>
              <a:ext cx="4698194" cy="2406352"/>
              <a:chOff x="0" y="0"/>
              <a:chExt cx="1388556" cy="711200"/>
            </a:xfrm>
          </p:grpSpPr>
          <p:sp>
            <p:nvSpPr>
              <p:cNvPr id="25" name="Freeform 25"/>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1E4B82"/>
              </a:solidFill>
            </p:spPr>
          </p:sp>
          <p:sp>
            <p:nvSpPr>
              <p:cNvPr id="26" name="TextBox 26"/>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FFFFF"/>
            </a:solidFill>
            <a:ln w="19050" cap="sq">
              <a:solidFill>
                <a:srgbClr val="0D2F60"/>
              </a:solidFill>
              <a:prstDash val="solid"/>
              <a:miter/>
            </a:ln>
          </p:spPr>
        </p:sp>
        <p:sp>
          <p:nvSpPr>
            <p:cNvPr id="4" name="TextBox 4"/>
            <p:cNvSpPr txBox="1"/>
            <p:nvPr/>
          </p:nvSpPr>
          <p:spPr>
            <a:xfrm>
              <a:off x="0" y="-76200"/>
              <a:ext cx="4274726" cy="2243667"/>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327397" y="3532332"/>
            <a:ext cx="11633205" cy="2679410"/>
          </a:xfrm>
          <a:prstGeom prst="rect">
            <a:avLst/>
          </a:prstGeom>
        </p:spPr>
        <p:txBody>
          <a:bodyPr lIns="0" tIns="0" rIns="0" bIns="0" rtlCol="0" anchor="t">
            <a:spAutoFit/>
          </a:bodyPr>
          <a:lstStyle/>
          <a:p>
            <a:pPr algn="ctr">
              <a:lnSpc>
                <a:spcPts val="19679"/>
              </a:lnSpc>
            </a:pPr>
            <a:r>
              <a:rPr lang="en-US" sz="14056">
                <a:solidFill>
                  <a:srgbClr val="0D2F60"/>
                </a:solidFill>
                <a:latin typeface="Times New Roman"/>
                <a:ea typeface="Times New Roman"/>
                <a:cs typeface="Times New Roman"/>
                <a:sym typeface="Times New Roman"/>
              </a:rPr>
              <a:t>Thank you</a:t>
            </a:r>
          </a:p>
        </p:txBody>
      </p:sp>
      <p:grpSp>
        <p:nvGrpSpPr>
          <p:cNvPr id="6" name="Group 6"/>
          <p:cNvGrpSpPr/>
          <p:nvPr/>
        </p:nvGrpSpPr>
        <p:grpSpPr>
          <a:xfrm>
            <a:off x="-1286323" y="6274308"/>
            <a:ext cx="6892670" cy="7128686"/>
            <a:chOff x="0" y="0"/>
            <a:chExt cx="9190227" cy="9504915"/>
          </a:xfrm>
        </p:grpSpPr>
        <p:grpSp>
          <p:nvGrpSpPr>
            <p:cNvPr id="7" name="Group 7"/>
            <p:cNvGrpSpPr/>
            <p:nvPr/>
          </p:nvGrpSpPr>
          <p:grpSpPr>
            <a:xfrm rot="-8100000">
              <a:off x="737978" y="2268465"/>
              <a:ext cx="7714271" cy="5282673"/>
              <a:chOff x="0" y="0"/>
              <a:chExt cx="1180725" cy="808551"/>
            </a:xfrm>
          </p:grpSpPr>
          <p:sp>
            <p:nvSpPr>
              <p:cNvPr id="8" name="Freeform 8"/>
              <p:cNvSpPr/>
              <p:nvPr/>
            </p:nvSpPr>
            <p:spPr>
              <a:xfrm>
                <a:off x="0" y="0"/>
                <a:ext cx="1180725" cy="808551"/>
              </a:xfrm>
              <a:custGeom>
                <a:avLst/>
                <a:gdLst/>
                <a:ahLst/>
                <a:cxnLst/>
                <a:rect l="l" t="t" r="r" b="b"/>
                <a:pathLst>
                  <a:path w="1180725" h="808551">
                    <a:moveTo>
                      <a:pt x="0" y="0"/>
                    </a:moveTo>
                    <a:lnTo>
                      <a:pt x="1180725" y="0"/>
                    </a:lnTo>
                    <a:lnTo>
                      <a:pt x="1180725" y="808551"/>
                    </a:lnTo>
                    <a:lnTo>
                      <a:pt x="0" y="808551"/>
                    </a:lnTo>
                    <a:close/>
                  </a:path>
                </a:pathLst>
              </a:custGeom>
              <a:solidFill>
                <a:srgbClr val="0D2F60"/>
              </a:solidFill>
            </p:spPr>
          </p:sp>
          <p:sp>
            <p:nvSpPr>
              <p:cNvPr id="9" name="TextBox 9"/>
              <p:cNvSpPr txBox="1"/>
              <p:nvPr/>
            </p:nvSpPr>
            <p:spPr>
              <a:xfrm>
                <a:off x="0" y="-28575"/>
                <a:ext cx="1180725" cy="837126"/>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rot="5400000">
              <a:off x="166085" y="1304662"/>
              <a:ext cx="5349023" cy="2739698"/>
              <a:chOff x="0" y="0"/>
              <a:chExt cx="1388556" cy="711200"/>
            </a:xfrm>
          </p:grpSpPr>
          <p:sp>
            <p:nvSpPr>
              <p:cNvPr id="11" name="Freeform 11"/>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FFB236"/>
              </a:solidFill>
            </p:spPr>
          </p:sp>
          <p:sp>
            <p:nvSpPr>
              <p:cNvPr id="12" name="TextBox 12"/>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grpSp>
        <p:nvGrpSpPr>
          <p:cNvPr id="13" name="Group 13"/>
          <p:cNvGrpSpPr/>
          <p:nvPr/>
        </p:nvGrpSpPr>
        <p:grpSpPr>
          <a:xfrm rot="-5400000">
            <a:off x="13617425" y="1153557"/>
            <a:ext cx="5971858" cy="3664744"/>
            <a:chOff x="0" y="0"/>
            <a:chExt cx="7962477" cy="4886325"/>
          </a:xfrm>
        </p:grpSpPr>
        <p:grpSp>
          <p:nvGrpSpPr>
            <p:cNvPr id="14" name="Group 14"/>
            <p:cNvGrpSpPr/>
            <p:nvPr/>
          </p:nvGrpSpPr>
          <p:grpSpPr>
            <a:xfrm rot="-2833171">
              <a:off x="931341" y="503728"/>
              <a:ext cx="3068052" cy="3878869"/>
              <a:chOff x="0" y="0"/>
              <a:chExt cx="290456" cy="367217"/>
            </a:xfrm>
          </p:grpSpPr>
          <p:sp>
            <p:nvSpPr>
              <p:cNvPr id="15" name="Freeform 15"/>
              <p:cNvSpPr/>
              <p:nvPr/>
            </p:nvSpPr>
            <p:spPr>
              <a:xfrm>
                <a:off x="0" y="0"/>
                <a:ext cx="290456" cy="367217"/>
              </a:xfrm>
              <a:custGeom>
                <a:avLst/>
                <a:gdLst/>
                <a:ahLst/>
                <a:cxnLst/>
                <a:rect l="l" t="t" r="r" b="b"/>
                <a:pathLst>
                  <a:path w="290456" h="367217">
                    <a:moveTo>
                      <a:pt x="0" y="0"/>
                    </a:moveTo>
                    <a:lnTo>
                      <a:pt x="290456" y="0"/>
                    </a:lnTo>
                    <a:lnTo>
                      <a:pt x="290456" y="367217"/>
                    </a:lnTo>
                    <a:lnTo>
                      <a:pt x="0" y="367217"/>
                    </a:lnTo>
                    <a:close/>
                  </a:path>
                </a:pathLst>
              </a:custGeom>
              <a:solidFill>
                <a:srgbClr val="F7C613"/>
              </a:solidFill>
            </p:spPr>
          </p:sp>
          <p:sp>
            <p:nvSpPr>
              <p:cNvPr id="16" name="TextBox 16"/>
              <p:cNvSpPr txBox="1"/>
              <p:nvPr/>
            </p:nvSpPr>
            <p:spPr>
              <a:xfrm>
                <a:off x="0" y="-28575"/>
                <a:ext cx="290456" cy="395792"/>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0" y="808051"/>
              <a:ext cx="7962477" cy="4078275"/>
              <a:chOff x="0" y="0"/>
              <a:chExt cx="1388556" cy="711200"/>
            </a:xfrm>
          </p:grpSpPr>
          <p:sp>
            <p:nvSpPr>
              <p:cNvPr id="18" name="Freeform 18"/>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1E4B82"/>
              </a:solidFill>
            </p:spPr>
          </p:sp>
          <p:sp>
            <p:nvSpPr>
              <p:cNvPr id="19" name="TextBox 19"/>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FFFFF"/>
            </a:solidFill>
            <a:ln w="19050" cap="sq">
              <a:solidFill>
                <a:srgbClr val="0D2F60"/>
              </a:solidFill>
              <a:prstDash val="solid"/>
              <a:miter/>
            </a:ln>
          </p:spPr>
        </p:sp>
        <p:sp>
          <p:nvSpPr>
            <p:cNvPr id="4" name="TextBox 4"/>
            <p:cNvSpPr txBox="1"/>
            <p:nvPr/>
          </p:nvSpPr>
          <p:spPr>
            <a:xfrm>
              <a:off x="0" y="-76200"/>
              <a:ext cx="4274726" cy="2243667"/>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rot="5400000">
            <a:off x="8564174" y="-3276094"/>
            <a:ext cx="1335145" cy="10137754"/>
            <a:chOff x="0" y="0"/>
            <a:chExt cx="285629" cy="2168778"/>
          </a:xfrm>
        </p:grpSpPr>
        <p:sp>
          <p:nvSpPr>
            <p:cNvPr id="6" name="Freeform 6"/>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F7C613"/>
            </a:solidFill>
          </p:spPr>
        </p:sp>
        <p:sp>
          <p:nvSpPr>
            <p:cNvPr id="7" name="TextBox 7"/>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grpSp>
        <p:nvGrpSpPr>
          <p:cNvPr id="8" name="Group 8"/>
          <p:cNvGrpSpPr/>
          <p:nvPr/>
        </p:nvGrpSpPr>
        <p:grpSpPr>
          <a:xfrm rot="5400000">
            <a:off x="8476428" y="-3372605"/>
            <a:ext cx="1335145" cy="10137754"/>
            <a:chOff x="0" y="0"/>
            <a:chExt cx="285629" cy="2168778"/>
          </a:xfrm>
        </p:grpSpPr>
        <p:sp>
          <p:nvSpPr>
            <p:cNvPr id="9" name="Freeform 9"/>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0D2F60"/>
            </a:solidFill>
          </p:spPr>
        </p:sp>
        <p:sp>
          <p:nvSpPr>
            <p:cNvPr id="10" name="TextBox 10"/>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sp>
        <p:nvSpPr>
          <p:cNvPr id="11" name="TextBox 11"/>
          <p:cNvSpPr txBox="1"/>
          <p:nvPr/>
        </p:nvSpPr>
        <p:spPr>
          <a:xfrm>
            <a:off x="4793722" y="955021"/>
            <a:ext cx="8700556" cy="1352308"/>
          </a:xfrm>
          <a:prstGeom prst="rect">
            <a:avLst/>
          </a:prstGeom>
        </p:spPr>
        <p:txBody>
          <a:bodyPr lIns="0" tIns="0" rIns="0" bIns="0" rtlCol="0" anchor="t">
            <a:spAutoFit/>
          </a:bodyPr>
          <a:lstStyle/>
          <a:p>
            <a:pPr algn="ctr">
              <a:lnSpc>
                <a:spcPts val="9988"/>
              </a:lnSpc>
            </a:pPr>
            <a:r>
              <a:rPr lang="en-US" sz="7134">
                <a:solidFill>
                  <a:srgbClr val="FFFFFF"/>
                </a:solidFill>
                <a:latin typeface="Times New Roman"/>
                <a:ea typeface="Times New Roman"/>
                <a:cs typeface="Times New Roman"/>
                <a:sym typeface="Times New Roman"/>
              </a:rPr>
              <a:t>INTRODUCTION</a:t>
            </a:r>
          </a:p>
        </p:txBody>
      </p:sp>
      <p:sp>
        <p:nvSpPr>
          <p:cNvPr id="12" name="TextBox 12"/>
          <p:cNvSpPr txBox="1"/>
          <p:nvPr/>
        </p:nvSpPr>
        <p:spPr>
          <a:xfrm>
            <a:off x="1552815" y="2468068"/>
            <a:ext cx="14605184" cy="6719340"/>
          </a:xfrm>
          <a:prstGeom prst="rect">
            <a:avLst/>
          </a:prstGeom>
        </p:spPr>
        <p:txBody>
          <a:bodyPr lIns="0" tIns="0" rIns="0" bIns="0" rtlCol="0" anchor="t">
            <a:spAutoFit/>
          </a:bodyPr>
          <a:lstStyle/>
          <a:p>
            <a:pPr algn="just">
              <a:lnSpc>
                <a:spcPts val="4759"/>
              </a:lnSpc>
            </a:pPr>
            <a:r>
              <a:rPr lang="en-US" sz="3399" b="1" dirty="0">
                <a:solidFill>
                  <a:srgbClr val="0D2F60"/>
                </a:solidFill>
                <a:latin typeface="Times New Roman Bold"/>
                <a:ea typeface="Times New Roman Bold"/>
                <a:cs typeface="Times New Roman Bold"/>
                <a:sym typeface="Times New Roman Bold"/>
              </a:rPr>
              <a:t>Sports in Bharath</a:t>
            </a:r>
          </a:p>
          <a:p>
            <a:pPr algn="just">
              <a:lnSpc>
                <a:spcPts val="4759"/>
              </a:lnSpc>
            </a:pPr>
            <a:r>
              <a:rPr lang="en-US" sz="3399" dirty="0">
                <a:solidFill>
                  <a:srgbClr val="0D2F60"/>
                </a:solidFill>
                <a:latin typeface="Times New Roman"/>
                <a:ea typeface="Times New Roman"/>
                <a:cs typeface="Times New Roman"/>
                <a:sym typeface="Times New Roman"/>
              </a:rPr>
              <a:t> India is a country where many people love playing and watching sports. There are many different types of sports played in India, including:- Cricket: a very popular game played with a ball and bat</a:t>
            </a:r>
          </a:p>
          <a:p>
            <a:pPr algn="just">
              <a:lnSpc>
                <a:spcPts val="4759"/>
              </a:lnSpc>
            </a:pPr>
            <a:r>
              <a:rPr lang="en-US" sz="3399" dirty="0">
                <a:solidFill>
                  <a:srgbClr val="0D2F60"/>
                </a:solidFill>
                <a:latin typeface="Times New Roman"/>
                <a:ea typeface="Times New Roman"/>
                <a:cs typeface="Times New Roman"/>
                <a:sym typeface="Times New Roman"/>
              </a:rPr>
              <a:t>Hockey   : a fast-paced game played on ice or grass</a:t>
            </a:r>
          </a:p>
          <a:p>
            <a:pPr algn="just">
              <a:lnSpc>
                <a:spcPts val="4759"/>
              </a:lnSpc>
            </a:pPr>
            <a:r>
              <a:rPr lang="en-US" sz="3399" dirty="0">
                <a:solidFill>
                  <a:srgbClr val="0D2F60"/>
                </a:solidFill>
                <a:latin typeface="Times New Roman"/>
                <a:ea typeface="Times New Roman"/>
                <a:cs typeface="Times New Roman"/>
                <a:sym typeface="Times New Roman"/>
              </a:rPr>
              <a:t>Football </a:t>
            </a:r>
            <a:r>
              <a:rPr lang="en-US" sz="3399" dirty="0" smtClean="0">
                <a:solidFill>
                  <a:srgbClr val="0D2F60"/>
                </a:solidFill>
                <a:latin typeface="Times New Roman"/>
                <a:ea typeface="Times New Roman"/>
                <a:cs typeface="Times New Roman"/>
                <a:sym typeface="Times New Roman"/>
              </a:rPr>
              <a:t> : </a:t>
            </a:r>
            <a:r>
              <a:rPr lang="en-US" sz="3399" dirty="0">
                <a:solidFill>
                  <a:srgbClr val="0D2F60"/>
                </a:solidFill>
                <a:latin typeface="Times New Roman"/>
                <a:ea typeface="Times New Roman"/>
                <a:cs typeface="Times New Roman"/>
                <a:sym typeface="Times New Roman"/>
              </a:rPr>
              <a:t>a game played with a round ball and feet</a:t>
            </a:r>
          </a:p>
          <a:p>
            <a:pPr algn="just">
              <a:lnSpc>
                <a:spcPts val="4759"/>
              </a:lnSpc>
            </a:pPr>
            <a:r>
              <a:rPr lang="en-US" sz="3399" dirty="0">
                <a:solidFill>
                  <a:srgbClr val="0D2F60"/>
                </a:solidFill>
                <a:latin typeface="Times New Roman"/>
                <a:ea typeface="Times New Roman"/>
                <a:cs typeface="Times New Roman"/>
                <a:sym typeface="Times New Roman"/>
              </a:rPr>
              <a:t>Kabaddi : a traditional Indian game that involves tagging and wrestling Many Indians enjoy playing sports and some even become famous athletes. The government of India also supports sports and helps athletes train and compete . Sports bring people together and help build strong bodies and minds.</a:t>
            </a:r>
          </a:p>
          <a:p>
            <a:pPr algn="ctr">
              <a:lnSpc>
                <a:spcPts val="4759"/>
              </a:lnSpc>
            </a:pPr>
            <a:endParaRPr lang="en-US" sz="3399" dirty="0">
              <a:solidFill>
                <a:srgbClr val="0D2F60"/>
              </a:solidFill>
              <a:latin typeface="Times New Roman"/>
              <a:ea typeface="Times New Roman"/>
              <a:cs typeface="Times New Roman"/>
              <a:sym typeface="Times New Roman"/>
            </a:endParaRPr>
          </a:p>
        </p:txBody>
      </p:sp>
      <p:grpSp>
        <p:nvGrpSpPr>
          <p:cNvPr id="13" name="Group 13"/>
          <p:cNvGrpSpPr/>
          <p:nvPr/>
        </p:nvGrpSpPr>
        <p:grpSpPr>
          <a:xfrm rot="5400000">
            <a:off x="-809323" y="538896"/>
            <a:ext cx="3523645" cy="2162352"/>
            <a:chOff x="0" y="0"/>
            <a:chExt cx="4698194" cy="2883136"/>
          </a:xfrm>
        </p:grpSpPr>
        <p:grpSp>
          <p:nvGrpSpPr>
            <p:cNvPr id="14" name="Group 14"/>
            <p:cNvGrpSpPr/>
            <p:nvPr/>
          </p:nvGrpSpPr>
          <p:grpSpPr>
            <a:xfrm rot="-2833171">
              <a:off x="549530" y="297221"/>
              <a:ext cx="1810279" cy="2288694"/>
              <a:chOff x="0" y="0"/>
              <a:chExt cx="290456" cy="367217"/>
            </a:xfrm>
          </p:grpSpPr>
          <p:sp>
            <p:nvSpPr>
              <p:cNvPr id="15" name="Freeform 15"/>
              <p:cNvSpPr/>
              <p:nvPr/>
            </p:nvSpPr>
            <p:spPr>
              <a:xfrm>
                <a:off x="0" y="0"/>
                <a:ext cx="290456" cy="367217"/>
              </a:xfrm>
              <a:custGeom>
                <a:avLst/>
                <a:gdLst/>
                <a:ahLst/>
                <a:cxnLst/>
                <a:rect l="l" t="t" r="r" b="b"/>
                <a:pathLst>
                  <a:path w="290456" h="367217">
                    <a:moveTo>
                      <a:pt x="0" y="0"/>
                    </a:moveTo>
                    <a:lnTo>
                      <a:pt x="290456" y="0"/>
                    </a:lnTo>
                    <a:lnTo>
                      <a:pt x="290456" y="367217"/>
                    </a:lnTo>
                    <a:lnTo>
                      <a:pt x="0" y="367217"/>
                    </a:lnTo>
                    <a:close/>
                  </a:path>
                </a:pathLst>
              </a:custGeom>
              <a:solidFill>
                <a:srgbClr val="F7C613"/>
              </a:solidFill>
            </p:spPr>
          </p:sp>
          <p:sp>
            <p:nvSpPr>
              <p:cNvPr id="16" name="TextBox 16"/>
              <p:cNvSpPr txBox="1"/>
              <p:nvPr/>
            </p:nvSpPr>
            <p:spPr>
              <a:xfrm>
                <a:off x="0" y="-28575"/>
                <a:ext cx="290456" cy="395792"/>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0" y="476784"/>
              <a:ext cx="4698194" cy="2406352"/>
              <a:chOff x="0" y="0"/>
              <a:chExt cx="1388556" cy="711200"/>
            </a:xfrm>
          </p:grpSpPr>
          <p:sp>
            <p:nvSpPr>
              <p:cNvPr id="18" name="Freeform 18"/>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1E4B82"/>
              </a:solidFill>
            </p:spPr>
          </p:sp>
          <p:sp>
            <p:nvSpPr>
              <p:cNvPr id="19" name="TextBox 19"/>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grpSp>
        <p:nvGrpSpPr>
          <p:cNvPr id="20" name="Group 20"/>
          <p:cNvGrpSpPr/>
          <p:nvPr/>
        </p:nvGrpSpPr>
        <p:grpSpPr>
          <a:xfrm rot="-10800000">
            <a:off x="13981240" y="7616599"/>
            <a:ext cx="5340801" cy="5340801"/>
            <a:chOff x="0" y="0"/>
            <a:chExt cx="7121068" cy="7121068"/>
          </a:xfrm>
        </p:grpSpPr>
        <p:grpSp>
          <p:nvGrpSpPr>
            <p:cNvPr id="21" name="Group 21"/>
            <p:cNvGrpSpPr/>
            <p:nvPr/>
          </p:nvGrpSpPr>
          <p:grpSpPr>
            <a:xfrm rot="8100000">
              <a:off x="571824" y="1513889"/>
              <a:ext cx="5977420" cy="4093291"/>
              <a:chOff x="0" y="0"/>
              <a:chExt cx="1180725" cy="808551"/>
            </a:xfrm>
          </p:grpSpPr>
          <p:sp>
            <p:nvSpPr>
              <p:cNvPr id="22" name="Freeform 22"/>
              <p:cNvSpPr/>
              <p:nvPr/>
            </p:nvSpPr>
            <p:spPr>
              <a:xfrm>
                <a:off x="0" y="0"/>
                <a:ext cx="1180725" cy="808551"/>
              </a:xfrm>
              <a:custGeom>
                <a:avLst/>
                <a:gdLst/>
                <a:ahLst/>
                <a:cxnLst/>
                <a:rect l="l" t="t" r="r" b="b"/>
                <a:pathLst>
                  <a:path w="1180725" h="808551">
                    <a:moveTo>
                      <a:pt x="0" y="0"/>
                    </a:moveTo>
                    <a:lnTo>
                      <a:pt x="1180725" y="0"/>
                    </a:lnTo>
                    <a:lnTo>
                      <a:pt x="1180725" y="808551"/>
                    </a:lnTo>
                    <a:lnTo>
                      <a:pt x="0" y="808551"/>
                    </a:lnTo>
                    <a:close/>
                  </a:path>
                </a:pathLst>
              </a:custGeom>
              <a:solidFill>
                <a:srgbClr val="0D2F60"/>
              </a:solidFill>
            </p:spPr>
          </p:sp>
          <p:sp>
            <p:nvSpPr>
              <p:cNvPr id="23" name="TextBox 23"/>
              <p:cNvSpPr txBox="1"/>
              <p:nvPr/>
            </p:nvSpPr>
            <p:spPr>
              <a:xfrm>
                <a:off x="0" y="-28575"/>
                <a:ext cx="1180725" cy="837126"/>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rot="5400000">
              <a:off x="182434" y="3986984"/>
              <a:ext cx="4144703" cy="2122862"/>
              <a:chOff x="0" y="0"/>
              <a:chExt cx="1388556" cy="711200"/>
            </a:xfrm>
          </p:grpSpPr>
          <p:sp>
            <p:nvSpPr>
              <p:cNvPr id="25" name="Freeform 25"/>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FFB236"/>
              </a:solidFill>
            </p:spPr>
          </p:sp>
          <p:sp>
            <p:nvSpPr>
              <p:cNvPr id="26" name="TextBox 26"/>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1778" y="361128"/>
            <a:ext cx="17463808" cy="9659863"/>
            <a:chOff x="0" y="0"/>
            <a:chExt cx="4599522" cy="2544162"/>
          </a:xfrm>
        </p:grpSpPr>
        <p:sp>
          <p:nvSpPr>
            <p:cNvPr id="3" name="Freeform 3"/>
            <p:cNvSpPr/>
            <p:nvPr/>
          </p:nvSpPr>
          <p:spPr>
            <a:xfrm>
              <a:off x="0" y="0"/>
              <a:ext cx="4599522" cy="2544162"/>
            </a:xfrm>
            <a:custGeom>
              <a:avLst/>
              <a:gdLst/>
              <a:ahLst/>
              <a:cxnLst/>
              <a:rect l="l" t="t" r="r" b="b"/>
              <a:pathLst>
                <a:path w="4599522" h="2544162">
                  <a:moveTo>
                    <a:pt x="0" y="0"/>
                  </a:moveTo>
                  <a:lnTo>
                    <a:pt x="4599522" y="0"/>
                  </a:lnTo>
                  <a:lnTo>
                    <a:pt x="4599522" y="2544162"/>
                  </a:lnTo>
                  <a:lnTo>
                    <a:pt x="0" y="2544162"/>
                  </a:lnTo>
                  <a:close/>
                </a:path>
              </a:pathLst>
            </a:custGeom>
            <a:solidFill>
              <a:srgbClr val="FFFFFF"/>
            </a:solidFill>
            <a:ln w="19050" cap="sq">
              <a:solidFill>
                <a:srgbClr val="0D2F60"/>
              </a:solidFill>
              <a:prstDash val="solid"/>
              <a:miter/>
            </a:ln>
          </p:spPr>
        </p:sp>
        <p:sp>
          <p:nvSpPr>
            <p:cNvPr id="4" name="TextBox 4"/>
            <p:cNvSpPr txBox="1"/>
            <p:nvPr/>
          </p:nvSpPr>
          <p:spPr>
            <a:xfrm>
              <a:off x="0" y="-76200"/>
              <a:ext cx="4599522" cy="2620362"/>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4312101" y="7200900"/>
            <a:ext cx="5340801" cy="5523679"/>
            <a:chOff x="0" y="0"/>
            <a:chExt cx="7121068" cy="7364905"/>
          </a:xfrm>
        </p:grpSpPr>
        <p:grpSp>
          <p:nvGrpSpPr>
            <p:cNvPr id="6" name="Group 6"/>
            <p:cNvGrpSpPr/>
            <p:nvPr/>
          </p:nvGrpSpPr>
          <p:grpSpPr>
            <a:xfrm rot="-8100000">
              <a:off x="571824" y="1757726"/>
              <a:ext cx="5977420" cy="4093291"/>
              <a:chOff x="0" y="0"/>
              <a:chExt cx="1180725" cy="808551"/>
            </a:xfrm>
          </p:grpSpPr>
          <p:sp>
            <p:nvSpPr>
              <p:cNvPr id="7" name="Freeform 7"/>
              <p:cNvSpPr/>
              <p:nvPr/>
            </p:nvSpPr>
            <p:spPr>
              <a:xfrm>
                <a:off x="0" y="0"/>
                <a:ext cx="1180725" cy="808551"/>
              </a:xfrm>
              <a:custGeom>
                <a:avLst/>
                <a:gdLst/>
                <a:ahLst/>
                <a:cxnLst/>
                <a:rect l="l" t="t" r="r" b="b"/>
                <a:pathLst>
                  <a:path w="1180725" h="808551">
                    <a:moveTo>
                      <a:pt x="0" y="0"/>
                    </a:moveTo>
                    <a:lnTo>
                      <a:pt x="1180725" y="0"/>
                    </a:lnTo>
                    <a:lnTo>
                      <a:pt x="1180725" y="808551"/>
                    </a:lnTo>
                    <a:lnTo>
                      <a:pt x="0" y="808551"/>
                    </a:lnTo>
                    <a:close/>
                  </a:path>
                </a:pathLst>
              </a:custGeom>
              <a:solidFill>
                <a:srgbClr val="0D2F60"/>
              </a:solidFill>
            </p:spPr>
          </p:sp>
          <p:sp>
            <p:nvSpPr>
              <p:cNvPr id="8" name="TextBox 8"/>
              <p:cNvSpPr txBox="1"/>
              <p:nvPr/>
            </p:nvSpPr>
            <p:spPr>
              <a:xfrm>
                <a:off x="0" y="-28575"/>
                <a:ext cx="1180725" cy="837126"/>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rot="5400000">
              <a:off x="128691" y="1010921"/>
              <a:ext cx="4144703" cy="2122862"/>
              <a:chOff x="0" y="0"/>
              <a:chExt cx="1388556" cy="711200"/>
            </a:xfrm>
          </p:grpSpPr>
          <p:sp>
            <p:nvSpPr>
              <p:cNvPr id="10" name="Freeform 10"/>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FFB236"/>
              </a:solidFill>
            </p:spPr>
          </p:sp>
          <p:sp>
            <p:nvSpPr>
              <p:cNvPr id="11" name="TextBox 11"/>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grpSp>
        <p:nvGrpSpPr>
          <p:cNvPr id="12" name="Group 12"/>
          <p:cNvGrpSpPr/>
          <p:nvPr/>
        </p:nvGrpSpPr>
        <p:grpSpPr>
          <a:xfrm rot="-5400000">
            <a:off x="15617499" y="-688044"/>
            <a:ext cx="3523645" cy="2162352"/>
            <a:chOff x="0" y="0"/>
            <a:chExt cx="4698194" cy="2883136"/>
          </a:xfrm>
        </p:grpSpPr>
        <p:grpSp>
          <p:nvGrpSpPr>
            <p:cNvPr id="13" name="Group 13"/>
            <p:cNvGrpSpPr/>
            <p:nvPr/>
          </p:nvGrpSpPr>
          <p:grpSpPr>
            <a:xfrm rot="-2833171">
              <a:off x="549530" y="297221"/>
              <a:ext cx="1810279" cy="2288694"/>
              <a:chOff x="0" y="0"/>
              <a:chExt cx="290456" cy="367217"/>
            </a:xfrm>
          </p:grpSpPr>
          <p:sp>
            <p:nvSpPr>
              <p:cNvPr id="14" name="Freeform 14"/>
              <p:cNvSpPr/>
              <p:nvPr/>
            </p:nvSpPr>
            <p:spPr>
              <a:xfrm>
                <a:off x="0" y="0"/>
                <a:ext cx="290456" cy="367217"/>
              </a:xfrm>
              <a:custGeom>
                <a:avLst/>
                <a:gdLst/>
                <a:ahLst/>
                <a:cxnLst/>
                <a:rect l="l" t="t" r="r" b="b"/>
                <a:pathLst>
                  <a:path w="290456" h="367217">
                    <a:moveTo>
                      <a:pt x="0" y="0"/>
                    </a:moveTo>
                    <a:lnTo>
                      <a:pt x="290456" y="0"/>
                    </a:lnTo>
                    <a:lnTo>
                      <a:pt x="290456" y="367217"/>
                    </a:lnTo>
                    <a:lnTo>
                      <a:pt x="0" y="367217"/>
                    </a:lnTo>
                    <a:close/>
                  </a:path>
                </a:pathLst>
              </a:custGeom>
              <a:solidFill>
                <a:srgbClr val="F7C613"/>
              </a:solidFill>
            </p:spPr>
          </p:sp>
          <p:sp>
            <p:nvSpPr>
              <p:cNvPr id="15" name="TextBox 15"/>
              <p:cNvSpPr txBox="1"/>
              <p:nvPr/>
            </p:nvSpPr>
            <p:spPr>
              <a:xfrm>
                <a:off x="0" y="-28575"/>
                <a:ext cx="290456" cy="395792"/>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0" y="476784"/>
              <a:ext cx="4698194" cy="2406352"/>
              <a:chOff x="0" y="0"/>
              <a:chExt cx="1388556" cy="711200"/>
            </a:xfrm>
          </p:grpSpPr>
          <p:sp>
            <p:nvSpPr>
              <p:cNvPr id="17" name="Freeform 17"/>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1E4B82"/>
              </a:solidFill>
            </p:spPr>
          </p:sp>
          <p:sp>
            <p:nvSpPr>
              <p:cNvPr id="18" name="TextBox 18"/>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grpSp>
        <p:nvGrpSpPr>
          <p:cNvPr id="19" name="Group 19"/>
          <p:cNvGrpSpPr/>
          <p:nvPr/>
        </p:nvGrpSpPr>
        <p:grpSpPr>
          <a:xfrm rot="5400000">
            <a:off x="8547608" y="-4040177"/>
            <a:ext cx="1335145" cy="10137754"/>
            <a:chOff x="0" y="0"/>
            <a:chExt cx="285629" cy="2168778"/>
          </a:xfrm>
        </p:grpSpPr>
        <p:sp>
          <p:nvSpPr>
            <p:cNvPr id="20" name="Freeform 20"/>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F7C613"/>
            </a:solidFill>
          </p:spPr>
        </p:sp>
        <p:sp>
          <p:nvSpPr>
            <p:cNvPr id="21" name="TextBox 21"/>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grpSp>
        <p:nvGrpSpPr>
          <p:cNvPr id="22" name="Group 22"/>
          <p:cNvGrpSpPr/>
          <p:nvPr/>
        </p:nvGrpSpPr>
        <p:grpSpPr>
          <a:xfrm rot="5400000">
            <a:off x="8503243" y="-4107367"/>
            <a:ext cx="1281514" cy="10102000"/>
            <a:chOff x="0" y="0"/>
            <a:chExt cx="274155" cy="2161129"/>
          </a:xfrm>
        </p:grpSpPr>
        <p:sp>
          <p:nvSpPr>
            <p:cNvPr id="23" name="Freeform 23"/>
            <p:cNvSpPr/>
            <p:nvPr/>
          </p:nvSpPr>
          <p:spPr>
            <a:xfrm>
              <a:off x="0" y="0"/>
              <a:ext cx="274155" cy="2161129"/>
            </a:xfrm>
            <a:custGeom>
              <a:avLst/>
              <a:gdLst/>
              <a:ahLst/>
              <a:cxnLst/>
              <a:rect l="l" t="t" r="r" b="b"/>
              <a:pathLst>
                <a:path w="274155" h="2161129">
                  <a:moveTo>
                    <a:pt x="0" y="0"/>
                  </a:moveTo>
                  <a:lnTo>
                    <a:pt x="274155" y="0"/>
                  </a:lnTo>
                  <a:lnTo>
                    <a:pt x="274155" y="2161129"/>
                  </a:lnTo>
                  <a:lnTo>
                    <a:pt x="0" y="2161129"/>
                  </a:lnTo>
                  <a:close/>
                </a:path>
              </a:pathLst>
            </a:custGeom>
            <a:solidFill>
              <a:srgbClr val="0D2F60"/>
            </a:solidFill>
          </p:spPr>
        </p:sp>
        <p:sp>
          <p:nvSpPr>
            <p:cNvPr id="24" name="TextBox 24"/>
            <p:cNvSpPr txBox="1"/>
            <p:nvPr/>
          </p:nvSpPr>
          <p:spPr>
            <a:xfrm>
              <a:off x="0" y="-114300"/>
              <a:ext cx="274155" cy="2275429"/>
            </a:xfrm>
            <a:prstGeom prst="rect">
              <a:avLst/>
            </a:prstGeom>
          </p:spPr>
          <p:txBody>
            <a:bodyPr lIns="62541" tIns="62541" rIns="62541" bIns="62541" rtlCol="0" anchor="ctr"/>
            <a:lstStyle/>
            <a:p>
              <a:pPr algn="ctr">
                <a:lnSpc>
                  <a:spcPts val="4199"/>
                </a:lnSpc>
              </a:pPr>
              <a:endParaRPr/>
            </a:p>
          </p:txBody>
        </p:sp>
      </p:grpSp>
      <p:graphicFrame>
        <p:nvGraphicFramePr>
          <p:cNvPr id="25" name="Table 25"/>
          <p:cNvGraphicFramePr>
            <a:graphicFrameLocks noGrp="1"/>
          </p:cNvGraphicFramePr>
          <p:nvPr/>
        </p:nvGraphicFramePr>
        <p:xfrm>
          <a:off x="641778" y="1816845"/>
          <a:ext cx="17129581" cy="8170023"/>
        </p:xfrm>
        <a:graphic>
          <a:graphicData uri="http://schemas.openxmlformats.org/drawingml/2006/table">
            <a:tbl>
              <a:tblPr/>
              <a:tblGrid>
                <a:gridCol w="878602"/>
                <a:gridCol w="2786938"/>
                <a:gridCol w="2410688"/>
                <a:gridCol w="5564024"/>
                <a:gridCol w="5489329"/>
              </a:tblGrid>
              <a:tr h="1562119">
                <a:tc>
                  <a:txBody>
                    <a:bodyPr/>
                    <a:lstStyle/>
                    <a:p>
                      <a:pPr algn="l">
                        <a:lnSpc>
                          <a:spcPts val="3079"/>
                        </a:lnSpc>
                        <a:defRPr/>
                      </a:pPr>
                      <a:r>
                        <a:rPr lang="en-US" sz="2199" b="1">
                          <a:solidFill>
                            <a:srgbClr val="000000"/>
                          </a:solidFill>
                          <a:latin typeface="Poppins Bold"/>
                          <a:ea typeface="Poppins Bold"/>
                          <a:cs typeface="Poppins Bold"/>
                          <a:sym typeface="Poppins Bold"/>
                        </a:rPr>
                        <a:t>S.</a:t>
                      </a:r>
                      <a:endParaRPr lang="en-US" sz="1100"/>
                    </a:p>
                    <a:p>
                      <a:pPr algn="l">
                        <a:lnSpc>
                          <a:spcPts val="3079"/>
                        </a:lnSpc>
                      </a:pPr>
                      <a:r>
                        <a:rPr lang="en-US" sz="2199" b="1">
                          <a:solidFill>
                            <a:srgbClr val="000000"/>
                          </a:solidFill>
                          <a:latin typeface="Poppins Bold"/>
                          <a:ea typeface="Poppins Bold"/>
                          <a:cs typeface="Poppins Bold"/>
                          <a:sym typeface="Poppins Bold"/>
                        </a:rPr>
                        <a:t>NO</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4199"/>
                        </a:lnSpc>
                        <a:defRPr/>
                      </a:pPr>
                      <a:r>
                        <a:rPr lang="en-US" sz="2999" b="1">
                          <a:solidFill>
                            <a:srgbClr val="000000"/>
                          </a:solidFill>
                          <a:latin typeface="Poppins Bold"/>
                          <a:ea typeface="Poppins Bold"/>
                          <a:cs typeface="Poppins Bold"/>
                          <a:sym typeface="Poppins Bold"/>
                        </a:rPr>
                        <a:t>NAME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4199"/>
                        </a:lnSpc>
                        <a:defRPr/>
                      </a:pPr>
                      <a:r>
                        <a:rPr lang="en-US" sz="2999" b="1">
                          <a:solidFill>
                            <a:srgbClr val="000000"/>
                          </a:solidFill>
                          <a:latin typeface="Poppins Bold"/>
                          <a:ea typeface="Poppins Bold"/>
                          <a:cs typeface="Poppins Bold"/>
                          <a:sym typeface="Poppins Bold"/>
                        </a:rPr>
                        <a:t>AUTHOR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4199"/>
                        </a:lnSpc>
                        <a:defRPr/>
                      </a:pPr>
                      <a:r>
                        <a:rPr lang="en-US" sz="2999" b="1">
                          <a:solidFill>
                            <a:srgbClr val="000000"/>
                          </a:solidFill>
                          <a:latin typeface="Poppins Bold"/>
                          <a:ea typeface="Poppins Bold"/>
                          <a:cs typeface="Poppins Bold"/>
                          <a:sym typeface="Poppins Bold"/>
                        </a:rPr>
                        <a:t>DESCRIPTION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4199"/>
                        </a:lnSpc>
                        <a:defRPr/>
                      </a:pPr>
                      <a:r>
                        <a:rPr lang="en-US" sz="2999" b="1">
                          <a:solidFill>
                            <a:srgbClr val="000000"/>
                          </a:solidFill>
                          <a:latin typeface="Poppins Bold"/>
                          <a:ea typeface="Poppins Bold"/>
                          <a:cs typeface="Poppins Bold"/>
                          <a:sym typeface="Poppins Bold"/>
                        </a:rPr>
                        <a:t>LIMITATIONS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3681703">
                <a:tc>
                  <a:txBody>
                    <a:bodyPr/>
                    <a:lstStyle/>
                    <a:p>
                      <a:pPr algn="ctr">
                        <a:lnSpc>
                          <a:spcPts val="3079"/>
                        </a:lnSpc>
                        <a:defRPr/>
                      </a:pPr>
                      <a:r>
                        <a:rPr lang="en-US" sz="2199">
                          <a:solidFill>
                            <a:srgbClr val="000000"/>
                          </a:solidFill>
                          <a:latin typeface="Times New Roman"/>
                          <a:ea typeface="Times New Roman"/>
                          <a:cs typeface="Times New Roman"/>
                          <a:sym typeface="Times New Roman"/>
                        </a:rPr>
                        <a:t>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39"/>
                        </a:lnSpc>
                        <a:defRPr/>
                      </a:pPr>
                      <a:r>
                        <a:rPr lang="en-US" sz="2099">
                          <a:solidFill>
                            <a:srgbClr val="000000"/>
                          </a:solidFill>
                          <a:latin typeface="Times New Roman"/>
                          <a:ea typeface="Times New Roman"/>
                          <a:cs typeface="Times New Roman"/>
                          <a:sym typeface="Times New Roman"/>
                        </a:rPr>
                        <a:t>SCENARIO OF SPORTS IN INDIA- </a:t>
                      </a:r>
                      <a:endParaRPr lang="en-US" sz="1100"/>
                    </a:p>
                    <a:p>
                      <a:pPr algn="ctr">
                        <a:lnSpc>
                          <a:spcPts val="2939"/>
                        </a:lnSpc>
                      </a:pPr>
                      <a:r>
                        <a:rPr lang="en-US" sz="2099">
                          <a:solidFill>
                            <a:srgbClr val="000000"/>
                          </a:solidFill>
                          <a:latin typeface="Times New Roman"/>
                          <a:ea typeface="Times New Roman"/>
                          <a:cs typeface="Times New Roman"/>
                          <a:sym typeface="Times New Roman"/>
                        </a:rPr>
                        <a:t>FROM ANCIENT PERIOD TO MODERN PERIOD</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39"/>
                        </a:lnSpc>
                        <a:defRPr/>
                      </a:pPr>
                      <a:r>
                        <a:rPr lang="en-US" sz="2099">
                          <a:solidFill>
                            <a:srgbClr val="000000"/>
                          </a:solidFill>
                          <a:latin typeface="Times New Roman"/>
                          <a:ea typeface="Times New Roman"/>
                          <a:cs typeface="Times New Roman"/>
                          <a:sym typeface="Times New Roman"/>
                        </a:rPr>
                        <a:t>Monika Singh</a:t>
                      </a:r>
                      <a:endParaRPr lang="en-US" sz="1100"/>
                    </a:p>
                    <a:p>
                      <a:pPr algn="ctr">
                        <a:lnSpc>
                          <a:spcPts val="2939"/>
                        </a:lnSpc>
                      </a:pPr>
                      <a:r>
                        <a:rPr lang="en-US" sz="2099">
                          <a:solidFill>
                            <a:srgbClr val="000000"/>
                          </a:solidFill>
                          <a:latin typeface="Times New Roman"/>
                          <a:ea typeface="Times New Roman"/>
                          <a:cs typeface="Times New Roman"/>
                          <a:sym typeface="Times New Roman"/>
                        </a:rPr>
                        <a:t>MBA student,</a:t>
                      </a:r>
                    </a:p>
                    <a:p>
                      <a:pPr algn="ctr">
                        <a:lnSpc>
                          <a:spcPts val="2939"/>
                        </a:lnSpc>
                      </a:pPr>
                      <a:r>
                        <a:rPr lang="en-US" sz="2099">
                          <a:solidFill>
                            <a:srgbClr val="000000"/>
                          </a:solidFill>
                          <a:latin typeface="Times New Roman"/>
                          <a:ea typeface="Times New Roman"/>
                          <a:cs typeface="Times New Roman"/>
                          <a:sym typeface="Times New Roman"/>
                        </a:rPr>
                        <a:t>Dr.Dhirendra Tiwari </a:t>
                      </a:r>
                    </a:p>
                    <a:p>
                      <a:pPr algn="ctr">
                        <a:lnSpc>
                          <a:spcPts val="2939"/>
                        </a:lnSpc>
                      </a:pPr>
                      <a:r>
                        <a:rPr lang="en-US" sz="2099">
                          <a:solidFill>
                            <a:srgbClr val="000000"/>
                          </a:solidFill>
                          <a:latin typeface="Times New Roman"/>
                          <a:ea typeface="Times New Roman"/>
                          <a:cs typeface="Times New Roman"/>
                          <a:sym typeface="Times New Roman"/>
                        </a:rPr>
                        <a:t>Asst director Physical Edu, BHU,Varanasi</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2939"/>
                        </a:lnSpc>
                        <a:defRPr/>
                      </a:pPr>
                      <a:r>
                        <a:rPr lang="en-US" sz="2099">
                          <a:solidFill>
                            <a:srgbClr val="000000"/>
                          </a:solidFill>
                          <a:latin typeface="Times New Roman"/>
                          <a:ea typeface="Times New Roman"/>
                          <a:cs typeface="Times New Roman"/>
                          <a:sym typeface="Times New Roman"/>
                        </a:rPr>
                        <a:t>The history of sports in India dates back to the Vedic era, where they were important for physical and defense development.</a:t>
                      </a:r>
                      <a:endParaRPr lang="en-US" sz="1100"/>
                    </a:p>
                    <a:p>
                      <a:pPr algn="just">
                        <a:lnSpc>
                          <a:spcPts val="2939"/>
                        </a:lnSpc>
                      </a:pPr>
                      <a:r>
                        <a:rPr lang="en-US" sz="2099">
                          <a:solidFill>
                            <a:srgbClr val="000000"/>
                          </a:solidFill>
                          <a:latin typeface="Times New Roman"/>
                          <a:ea typeface="Times New Roman"/>
                          <a:cs typeface="Times New Roman"/>
                          <a:sym typeface="Times New Roman"/>
                        </a:rPr>
                        <a:t>Ancient India was a developed sporting nation with a rich heritage evidenced by archaeological finds and literature.</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2939"/>
                        </a:lnSpc>
                        <a:defRPr/>
                      </a:pPr>
                      <a:r>
                        <a:rPr lang="en-US" sz="2099" b="1">
                          <a:solidFill>
                            <a:srgbClr val="000000"/>
                          </a:solidFill>
                          <a:latin typeface="Times New Roman Bold"/>
                          <a:ea typeface="Times New Roman Bold"/>
                          <a:cs typeface="Times New Roman Bold"/>
                          <a:sym typeface="Times New Roman Bold"/>
                        </a:rPr>
                        <a:t>Limited availability of primary sources:</a:t>
                      </a:r>
                      <a:r>
                        <a:rPr lang="en-US" sz="2099">
                          <a:solidFill>
                            <a:srgbClr val="000000"/>
                          </a:solidFill>
                          <a:latin typeface="Times New Roman"/>
                          <a:ea typeface="Times New Roman"/>
                          <a:cs typeface="Times New Roman"/>
                          <a:sym typeface="Times New Roman"/>
                        </a:rPr>
                        <a:t> Historical research often relies on fragmented or incomplete records, which can make a comprehensive analysis challenging.</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2926201">
                <a:tc>
                  <a:txBody>
                    <a:bodyPr/>
                    <a:lstStyle/>
                    <a:p>
                      <a:pPr algn="ctr">
                        <a:lnSpc>
                          <a:spcPts val="3079"/>
                        </a:lnSpc>
                        <a:defRPr/>
                      </a:pPr>
                      <a:r>
                        <a:rPr lang="en-US" sz="2199">
                          <a:solidFill>
                            <a:srgbClr val="000000"/>
                          </a:solidFill>
                          <a:latin typeface="Times New Roman"/>
                          <a:ea typeface="Times New Roman"/>
                          <a:cs typeface="Times New Roman"/>
                          <a:sym typeface="Times New Roman"/>
                        </a:rPr>
                        <a:t>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39"/>
                        </a:lnSpc>
                        <a:defRPr/>
                      </a:pPr>
                      <a:r>
                        <a:rPr lang="en-US" sz="2099">
                          <a:solidFill>
                            <a:srgbClr val="000000"/>
                          </a:solidFill>
                          <a:latin typeface="Times New Roman"/>
                          <a:ea typeface="Times New Roman"/>
                          <a:cs typeface="Times New Roman"/>
                          <a:sym typeface="Times New Roman"/>
                        </a:rPr>
                        <a:t>An overview of sport in modern India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39"/>
                        </a:lnSpc>
                        <a:defRPr/>
                      </a:pPr>
                      <a:r>
                        <a:rPr lang="en-US" sz="2099">
                          <a:solidFill>
                            <a:srgbClr val="000000"/>
                          </a:solidFill>
                          <a:latin typeface="Times New Roman"/>
                          <a:ea typeface="Times New Roman"/>
                          <a:cs typeface="Times New Roman"/>
                          <a:sym typeface="Times New Roman"/>
                        </a:rPr>
                        <a:t>Packianathan Chelladurai and Swarali Patil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2939"/>
                        </a:lnSpc>
                        <a:defRPr/>
                      </a:pPr>
                      <a:r>
                        <a:rPr lang="en-US" sz="2099">
                          <a:solidFill>
                            <a:srgbClr val="000000"/>
                          </a:solidFill>
                          <a:latin typeface="Times New Roman"/>
                          <a:ea typeface="Times New Roman"/>
                          <a:cs typeface="Times New Roman"/>
                          <a:sym typeface="Times New Roman"/>
                        </a:rPr>
                        <a:t>India is a significant and diverse nation with a young population, a growing economy, and a substantial middle class, indicating a considerable potential market and demographic for sports development.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2939"/>
                        </a:lnSpc>
                        <a:defRPr/>
                      </a:pPr>
                      <a:r>
                        <a:rPr lang="en-US" sz="2099">
                          <a:solidFill>
                            <a:srgbClr val="000000"/>
                          </a:solidFill>
                          <a:latin typeface="Times New Roman"/>
                          <a:ea typeface="Times New Roman"/>
                          <a:cs typeface="Times New Roman"/>
                          <a:sym typeface="Times New Roman"/>
                        </a:rPr>
                        <a:t>The paper primarily focuses on India's demographic and economic characteristics, providing a broad overview but lacking specific details or data directly related to the current state and challenges within the modern Indian sports landscape itself.</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bl>
          </a:graphicData>
        </a:graphic>
      </p:graphicFrame>
      <p:sp>
        <p:nvSpPr>
          <p:cNvPr id="26" name="TextBox 26"/>
          <p:cNvSpPr txBox="1"/>
          <p:nvPr/>
        </p:nvSpPr>
        <p:spPr>
          <a:xfrm>
            <a:off x="4347817" y="165177"/>
            <a:ext cx="9671646" cy="1369683"/>
          </a:xfrm>
          <a:prstGeom prst="rect">
            <a:avLst/>
          </a:prstGeom>
        </p:spPr>
        <p:txBody>
          <a:bodyPr lIns="0" tIns="0" rIns="0" bIns="0" rtlCol="0" anchor="t">
            <a:spAutoFit/>
          </a:bodyPr>
          <a:lstStyle/>
          <a:p>
            <a:pPr algn="ctr">
              <a:lnSpc>
                <a:spcPts val="10080"/>
              </a:lnSpc>
            </a:pPr>
            <a:r>
              <a:rPr lang="en-US" sz="7200">
                <a:solidFill>
                  <a:srgbClr val="FFFFFF"/>
                </a:solidFill>
                <a:latin typeface="Times New Roman"/>
                <a:ea typeface="Times New Roman"/>
                <a:cs typeface="Times New Roman"/>
                <a:sym typeface="Times New Roman"/>
              </a:rPr>
              <a:t>LITERATURE SUVEY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83277" y="129984"/>
            <a:ext cx="17463808" cy="9832755"/>
            <a:chOff x="0" y="0"/>
            <a:chExt cx="4599522" cy="2589697"/>
          </a:xfrm>
        </p:grpSpPr>
        <p:sp>
          <p:nvSpPr>
            <p:cNvPr id="3" name="Freeform 3"/>
            <p:cNvSpPr/>
            <p:nvPr/>
          </p:nvSpPr>
          <p:spPr>
            <a:xfrm>
              <a:off x="0" y="0"/>
              <a:ext cx="4599522" cy="2589697"/>
            </a:xfrm>
            <a:custGeom>
              <a:avLst/>
              <a:gdLst/>
              <a:ahLst/>
              <a:cxnLst/>
              <a:rect l="l" t="t" r="r" b="b"/>
              <a:pathLst>
                <a:path w="4599522" h="2589697">
                  <a:moveTo>
                    <a:pt x="0" y="0"/>
                  </a:moveTo>
                  <a:lnTo>
                    <a:pt x="4599522" y="0"/>
                  </a:lnTo>
                  <a:lnTo>
                    <a:pt x="4599522" y="2589697"/>
                  </a:lnTo>
                  <a:lnTo>
                    <a:pt x="0" y="2589697"/>
                  </a:lnTo>
                  <a:close/>
                </a:path>
              </a:pathLst>
            </a:custGeom>
            <a:solidFill>
              <a:srgbClr val="FFFFFF"/>
            </a:solidFill>
            <a:ln w="19050" cap="sq">
              <a:solidFill>
                <a:srgbClr val="0D2F60"/>
              </a:solidFill>
              <a:prstDash val="solid"/>
              <a:miter/>
            </a:ln>
          </p:spPr>
        </p:sp>
        <p:sp>
          <p:nvSpPr>
            <p:cNvPr id="4" name="TextBox 4"/>
            <p:cNvSpPr txBox="1"/>
            <p:nvPr/>
          </p:nvSpPr>
          <p:spPr>
            <a:xfrm>
              <a:off x="0" y="-76200"/>
              <a:ext cx="4599522" cy="2665897"/>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4312101" y="7200900"/>
            <a:ext cx="5340801" cy="5523679"/>
            <a:chOff x="0" y="0"/>
            <a:chExt cx="7121068" cy="7364905"/>
          </a:xfrm>
        </p:grpSpPr>
        <p:grpSp>
          <p:nvGrpSpPr>
            <p:cNvPr id="6" name="Group 6"/>
            <p:cNvGrpSpPr/>
            <p:nvPr/>
          </p:nvGrpSpPr>
          <p:grpSpPr>
            <a:xfrm rot="-8100000">
              <a:off x="571824" y="1757726"/>
              <a:ext cx="5977420" cy="4093291"/>
              <a:chOff x="0" y="0"/>
              <a:chExt cx="1180725" cy="808551"/>
            </a:xfrm>
          </p:grpSpPr>
          <p:sp>
            <p:nvSpPr>
              <p:cNvPr id="7" name="Freeform 7"/>
              <p:cNvSpPr/>
              <p:nvPr/>
            </p:nvSpPr>
            <p:spPr>
              <a:xfrm>
                <a:off x="0" y="0"/>
                <a:ext cx="1180725" cy="808551"/>
              </a:xfrm>
              <a:custGeom>
                <a:avLst/>
                <a:gdLst/>
                <a:ahLst/>
                <a:cxnLst/>
                <a:rect l="l" t="t" r="r" b="b"/>
                <a:pathLst>
                  <a:path w="1180725" h="808551">
                    <a:moveTo>
                      <a:pt x="0" y="0"/>
                    </a:moveTo>
                    <a:lnTo>
                      <a:pt x="1180725" y="0"/>
                    </a:lnTo>
                    <a:lnTo>
                      <a:pt x="1180725" y="808551"/>
                    </a:lnTo>
                    <a:lnTo>
                      <a:pt x="0" y="808551"/>
                    </a:lnTo>
                    <a:close/>
                  </a:path>
                </a:pathLst>
              </a:custGeom>
              <a:solidFill>
                <a:srgbClr val="0D2F60"/>
              </a:solidFill>
            </p:spPr>
          </p:sp>
          <p:sp>
            <p:nvSpPr>
              <p:cNvPr id="8" name="TextBox 8"/>
              <p:cNvSpPr txBox="1"/>
              <p:nvPr/>
            </p:nvSpPr>
            <p:spPr>
              <a:xfrm>
                <a:off x="0" y="-28575"/>
                <a:ext cx="1180725" cy="837126"/>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rot="5400000">
              <a:off x="128691" y="1010921"/>
              <a:ext cx="4144703" cy="2122862"/>
              <a:chOff x="0" y="0"/>
              <a:chExt cx="1388556" cy="711200"/>
            </a:xfrm>
          </p:grpSpPr>
          <p:sp>
            <p:nvSpPr>
              <p:cNvPr id="10" name="Freeform 10"/>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FFB236"/>
              </a:solidFill>
            </p:spPr>
          </p:sp>
          <p:sp>
            <p:nvSpPr>
              <p:cNvPr id="11" name="TextBox 11"/>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grpSp>
        <p:nvGrpSpPr>
          <p:cNvPr id="12" name="Group 12"/>
          <p:cNvGrpSpPr/>
          <p:nvPr/>
        </p:nvGrpSpPr>
        <p:grpSpPr>
          <a:xfrm rot="-5400000">
            <a:off x="15613831" y="-951192"/>
            <a:ext cx="3523645" cy="2162352"/>
            <a:chOff x="0" y="0"/>
            <a:chExt cx="4698194" cy="2883136"/>
          </a:xfrm>
        </p:grpSpPr>
        <p:grpSp>
          <p:nvGrpSpPr>
            <p:cNvPr id="13" name="Group 13"/>
            <p:cNvGrpSpPr/>
            <p:nvPr/>
          </p:nvGrpSpPr>
          <p:grpSpPr>
            <a:xfrm rot="-2833171">
              <a:off x="549530" y="297221"/>
              <a:ext cx="1810279" cy="2288694"/>
              <a:chOff x="0" y="0"/>
              <a:chExt cx="290456" cy="367217"/>
            </a:xfrm>
          </p:grpSpPr>
          <p:sp>
            <p:nvSpPr>
              <p:cNvPr id="14" name="Freeform 14"/>
              <p:cNvSpPr/>
              <p:nvPr/>
            </p:nvSpPr>
            <p:spPr>
              <a:xfrm>
                <a:off x="0" y="0"/>
                <a:ext cx="290456" cy="367217"/>
              </a:xfrm>
              <a:custGeom>
                <a:avLst/>
                <a:gdLst/>
                <a:ahLst/>
                <a:cxnLst/>
                <a:rect l="l" t="t" r="r" b="b"/>
                <a:pathLst>
                  <a:path w="290456" h="367217">
                    <a:moveTo>
                      <a:pt x="0" y="0"/>
                    </a:moveTo>
                    <a:lnTo>
                      <a:pt x="290456" y="0"/>
                    </a:lnTo>
                    <a:lnTo>
                      <a:pt x="290456" y="367217"/>
                    </a:lnTo>
                    <a:lnTo>
                      <a:pt x="0" y="367217"/>
                    </a:lnTo>
                    <a:close/>
                  </a:path>
                </a:pathLst>
              </a:custGeom>
              <a:solidFill>
                <a:srgbClr val="F7C613"/>
              </a:solidFill>
            </p:spPr>
          </p:sp>
          <p:sp>
            <p:nvSpPr>
              <p:cNvPr id="15" name="TextBox 15"/>
              <p:cNvSpPr txBox="1"/>
              <p:nvPr/>
            </p:nvSpPr>
            <p:spPr>
              <a:xfrm>
                <a:off x="0" y="-28575"/>
                <a:ext cx="290456" cy="395792"/>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0" y="476784"/>
              <a:ext cx="4698194" cy="2406352"/>
              <a:chOff x="0" y="0"/>
              <a:chExt cx="1388556" cy="711200"/>
            </a:xfrm>
          </p:grpSpPr>
          <p:sp>
            <p:nvSpPr>
              <p:cNvPr id="17" name="Freeform 17"/>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1E4B82"/>
              </a:solidFill>
            </p:spPr>
          </p:sp>
          <p:sp>
            <p:nvSpPr>
              <p:cNvPr id="18" name="TextBox 18"/>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grpSp>
        <p:nvGrpSpPr>
          <p:cNvPr id="19" name="Group 19"/>
          <p:cNvGrpSpPr/>
          <p:nvPr/>
        </p:nvGrpSpPr>
        <p:grpSpPr>
          <a:xfrm rot="5400000">
            <a:off x="8651344" y="-4126623"/>
            <a:ext cx="1265988" cy="9999440"/>
            <a:chOff x="0" y="0"/>
            <a:chExt cx="270834" cy="2139188"/>
          </a:xfrm>
        </p:grpSpPr>
        <p:sp>
          <p:nvSpPr>
            <p:cNvPr id="20" name="Freeform 20"/>
            <p:cNvSpPr/>
            <p:nvPr/>
          </p:nvSpPr>
          <p:spPr>
            <a:xfrm>
              <a:off x="0" y="0"/>
              <a:ext cx="270834" cy="2139188"/>
            </a:xfrm>
            <a:custGeom>
              <a:avLst/>
              <a:gdLst/>
              <a:ahLst/>
              <a:cxnLst/>
              <a:rect l="l" t="t" r="r" b="b"/>
              <a:pathLst>
                <a:path w="270834" h="2139188">
                  <a:moveTo>
                    <a:pt x="0" y="0"/>
                  </a:moveTo>
                  <a:lnTo>
                    <a:pt x="270834" y="0"/>
                  </a:lnTo>
                  <a:lnTo>
                    <a:pt x="270834" y="2139188"/>
                  </a:lnTo>
                  <a:lnTo>
                    <a:pt x="0" y="2139188"/>
                  </a:lnTo>
                  <a:close/>
                </a:path>
              </a:pathLst>
            </a:custGeom>
            <a:solidFill>
              <a:srgbClr val="F7C613"/>
            </a:solidFill>
          </p:spPr>
        </p:sp>
        <p:sp>
          <p:nvSpPr>
            <p:cNvPr id="21" name="TextBox 21"/>
            <p:cNvSpPr txBox="1"/>
            <p:nvPr/>
          </p:nvSpPr>
          <p:spPr>
            <a:xfrm>
              <a:off x="0" y="-76200"/>
              <a:ext cx="270834" cy="2215388"/>
            </a:xfrm>
            <a:prstGeom prst="rect">
              <a:avLst/>
            </a:prstGeom>
          </p:spPr>
          <p:txBody>
            <a:bodyPr lIns="62541" tIns="62541" rIns="62541" bIns="62541" rtlCol="0" anchor="ctr"/>
            <a:lstStyle/>
            <a:p>
              <a:pPr algn="ctr">
                <a:lnSpc>
                  <a:spcPts val="2659"/>
                </a:lnSpc>
              </a:pPr>
              <a:endParaRPr/>
            </a:p>
          </p:txBody>
        </p:sp>
      </p:grpSp>
      <p:grpSp>
        <p:nvGrpSpPr>
          <p:cNvPr id="22" name="Group 22"/>
          <p:cNvGrpSpPr/>
          <p:nvPr/>
        </p:nvGrpSpPr>
        <p:grpSpPr>
          <a:xfrm rot="5400000">
            <a:off x="8503243" y="-4280259"/>
            <a:ext cx="1281514" cy="10102000"/>
            <a:chOff x="0" y="0"/>
            <a:chExt cx="274155" cy="2161129"/>
          </a:xfrm>
        </p:grpSpPr>
        <p:sp>
          <p:nvSpPr>
            <p:cNvPr id="23" name="Freeform 23"/>
            <p:cNvSpPr/>
            <p:nvPr/>
          </p:nvSpPr>
          <p:spPr>
            <a:xfrm>
              <a:off x="0" y="0"/>
              <a:ext cx="274155" cy="2161129"/>
            </a:xfrm>
            <a:custGeom>
              <a:avLst/>
              <a:gdLst/>
              <a:ahLst/>
              <a:cxnLst/>
              <a:rect l="l" t="t" r="r" b="b"/>
              <a:pathLst>
                <a:path w="274155" h="2161129">
                  <a:moveTo>
                    <a:pt x="0" y="0"/>
                  </a:moveTo>
                  <a:lnTo>
                    <a:pt x="274155" y="0"/>
                  </a:lnTo>
                  <a:lnTo>
                    <a:pt x="274155" y="2161129"/>
                  </a:lnTo>
                  <a:lnTo>
                    <a:pt x="0" y="2161129"/>
                  </a:lnTo>
                  <a:close/>
                </a:path>
              </a:pathLst>
            </a:custGeom>
            <a:solidFill>
              <a:srgbClr val="0D2F60"/>
            </a:solidFill>
          </p:spPr>
        </p:sp>
        <p:sp>
          <p:nvSpPr>
            <p:cNvPr id="24" name="TextBox 24"/>
            <p:cNvSpPr txBox="1"/>
            <p:nvPr/>
          </p:nvSpPr>
          <p:spPr>
            <a:xfrm>
              <a:off x="0" y="-76200"/>
              <a:ext cx="274155" cy="2237329"/>
            </a:xfrm>
            <a:prstGeom prst="rect">
              <a:avLst/>
            </a:prstGeom>
          </p:spPr>
          <p:txBody>
            <a:bodyPr lIns="62541" tIns="62541" rIns="62541" bIns="62541" rtlCol="0" anchor="ctr"/>
            <a:lstStyle/>
            <a:p>
              <a:pPr algn="ctr">
                <a:lnSpc>
                  <a:spcPts val="2659"/>
                </a:lnSpc>
              </a:pPr>
              <a:endParaRPr/>
            </a:p>
          </p:txBody>
        </p:sp>
      </p:grpSp>
      <p:graphicFrame>
        <p:nvGraphicFramePr>
          <p:cNvPr id="25" name="Table 25"/>
          <p:cNvGraphicFramePr>
            <a:graphicFrameLocks noGrp="1"/>
          </p:cNvGraphicFramePr>
          <p:nvPr/>
        </p:nvGraphicFramePr>
        <p:xfrm>
          <a:off x="483277" y="1411498"/>
          <a:ext cx="17463808" cy="8633841"/>
        </p:xfrm>
        <a:graphic>
          <a:graphicData uri="http://schemas.openxmlformats.org/drawingml/2006/table">
            <a:tbl>
              <a:tblPr/>
              <a:tblGrid>
                <a:gridCol w="1046044"/>
                <a:gridCol w="2786819"/>
                <a:gridCol w="2514547"/>
                <a:gridCol w="5927653"/>
                <a:gridCol w="5188745"/>
              </a:tblGrid>
              <a:tr h="1368112">
                <a:tc>
                  <a:txBody>
                    <a:bodyPr/>
                    <a:lstStyle/>
                    <a:p>
                      <a:pPr algn="l">
                        <a:lnSpc>
                          <a:spcPts val="3079"/>
                        </a:lnSpc>
                        <a:defRPr/>
                      </a:pPr>
                      <a:r>
                        <a:rPr lang="en-US" sz="2199" b="1">
                          <a:solidFill>
                            <a:srgbClr val="000000"/>
                          </a:solidFill>
                          <a:latin typeface="Poppins Bold"/>
                          <a:ea typeface="Poppins Bold"/>
                          <a:cs typeface="Poppins Bold"/>
                          <a:sym typeface="Poppins Bold"/>
                        </a:rPr>
                        <a:t>S.</a:t>
                      </a:r>
                      <a:endParaRPr lang="en-US" sz="1100"/>
                    </a:p>
                    <a:p>
                      <a:pPr algn="l">
                        <a:lnSpc>
                          <a:spcPts val="3079"/>
                        </a:lnSpc>
                      </a:pPr>
                      <a:r>
                        <a:rPr lang="en-US" sz="2199" b="1">
                          <a:solidFill>
                            <a:srgbClr val="000000"/>
                          </a:solidFill>
                          <a:latin typeface="Poppins Bold"/>
                          <a:ea typeface="Poppins Bold"/>
                          <a:cs typeface="Poppins Bold"/>
                          <a:sym typeface="Poppins Bold"/>
                        </a:rPr>
                        <a:t>NO</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4199"/>
                        </a:lnSpc>
                        <a:defRPr/>
                      </a:pPr>
                      <a:r>
                        <a:rPr lang="en-US" sz="2999" b="1">
                          <a:solidFill>
                            <a:srgbClr val="000000"/>
                          </a:solidFill>
                          <a:latin typeface="Poppins Bold"/>
                          <a:ea typeface="Poppins Bold"/>
                          <a:cs typeface="Poppins Bold"/>
                          <a:sym typeface="Poppins Bold"/>
                        </a:rPr>
                        <a:t>NAME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4199"/>
                        </a:lnSpc>
                        <a:defRPr/>
                      </a:pPr>
                      <a:r>
                        <a:rPr lang="en-US" sz="2999" b="1">
                          <a:solidFill>
                            <a:srgbClr val="000000"/>
                          </a:solidFill>
                          <a:latin typeface="Poppins Bold"/>
                          <a:ea typeface="Poppins Bold"/>
                          <a:cs typeface="Poppins Bold"/>
                          <a:sym typeface="Poppins Bold"/>
                        </a:rPr>
                        <a:t>AUTHOR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4199"/>
                        </a:lnSpc>
                        <a:defRPr/>
                      </a:pPr>
                      <a:r>
                        <a:rPr lang="en-US" sz="2999" b="1">
                          <a:solidFill>
                            <a:srgbClr val="000000"/>
                          </a:solidFill>
                          <a:latin typeface="Poppins Bold"/>
                          <a:ea typeface="Poppins Bold"/>
                          <a:cs typeface="Poppins Bold"/>
                          <a:sym typeface="Poppins Bold"/>
                        </a:rPr>
                        <a:t>DESCRIPTION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4199"/>
                        </a:lnSpc>
                        <a:defRPr/>
                      </a:pPr>
                      <a:r>
                        <a:rPr lang="en-US" sz="2999" b="1">
                          <a:solidFill>
                            <a:srgbClr val="000000"/>
                          </a:solidFill>
                          <a:latin typeface="Poppins Bold"/>
                          <a:ea typeface="Poppins Bold"/>
                          <a:cs typeface="Poppins Bold"/>
                          <a:sym typeface="Poppins Bold"/>
                        </a:rPr>
                        <a:t>LIMITATIONS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3817320">
                <a:tc>
                  <a:txBody>
                    <a:bodyPr/>
                    <a:lstStyle/>
                    <a:p>
                      <a:pPr algn="ctr">
                        <a:lnSpc>
                          <a:spcPts val="3079"/>
                        </a:lnSpc>
                        <a:defRPr/>
                      </a:pPr>
                      <a:r>
                        <a:rPr lang="en-US" sz="2199">
                          <a:solidFill>
                            <a:srgbClr val="000000"/>
                          </a:solidFill>
                          <a:latin typeface="Times New Roman"/>
                          <a:ea typeface="Times New Roman"/>
                          <a:cs typeface="Times New Roman"/>
                          <a:sym typeface="Times New Roman"/>
                        </a:rPr>
                        <a:t>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39"/>
                        </a:lnSpc>
                        <a:defRPr/>
                      </a:pPr>
                      <a:r>
                        <a:rPr lang="en-US" sz="2099">
                          <a:solidFill>
                            <a:srgbClr val="000000"/>
                          </a:solidFill>
                          <a:latin typeface="Times New Roman"/>
                          <a:ea typeface="Times New Roman"/>
                          <a:cs typeface="Times New Roman"/>
                          <a:sym typeface="Times New Roman"/>
                        </a:rPr>
                        <a:t>Sports infrastructure, discipline and allocation of resources for sports in India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39"/>
                        </a:lnSpc>
                        <a:defRPr/>
                      </a:pPr>
                      <a:r>
                        <a:rPr lang="en-US" sz="2099">
                          <a:solidFill>
                            <a:srgbClr val="000000"/>
                          </a:solidFill>
                          <a:latin typeface="Times New Roman"/>
                          <a:ea typeface="Times New Roman"/>
                          <a:cs typeface="Times New Roman"/>
                          <a:sym typeface="Times New Roman"/>
                        </a:rPr>
                        <a:t>Master Thesis, Geneva Business School, Major in Sports Management and Marketing, Harihar Sridhar</a:t>
                      </a:r>
                      <a:endParaRPr lang="en-US" sz="1100"/>
                    </a:p>
                    <a:p>
                      <a:pPr algn="ctr">
                        <a:lnSpc>
                          <a:spcPts val="2939"/>
                        </a:lnSpc>
                      </a:pPr>
                      <a:endParaRPr lang="en-US" sz="1100"/>
                    </a:p>
                    <a:p>
                      <a:pPr algn="ctr">
                        <a:lnSpc>
                          <a:spcPts val="2939"/>
                        </a:lnSpc>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2799"/>
                        </a:lnSpc>
                        <a:defRPr/>
                      </a:pPr>
                      <a:r>
                        <a:rPr lang="en-US" sz="1999">
                          <a:solidFill>
                            <a:srgbClr val="000000"/>
                          </a:solidFill>
                          <a:latin typeface="Times New Roman"/>
                          <a:ea typeface="Times New Roman"/>
                          <a:cs typeface="Times New Roman"/>
                          <a:sym typeface="Times New Roman"/>
                        </a:rPr>
                        <a:t>The development and success of sports in India heavily depend on nurturing talent, providing adequate opportunities and training to athletes, and effectively allocating resources within the sports industry.</a:t>
                      </a:r>
                      <a:endParaRPr lang="en-US" sz="1100"/>
                    </a:p>
                    <a:p>
                      <a:pPr algn="just">
                        <a:lnSpc>
                          <a:spcPts val="2799"/>
                        </a:lnSpc>
                      </a:pPr>
                      <a:endParaRPr lang="en-US" sz="1100"/>
                    </a:p>
                    <a:p>
                      <a:pPr algn="just">
                        <a:lnSpc>
                          <a:spcPts val="2799"/>
                        </a:lnSpc>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2799"/>
                        </a:lnSpc>
                        <a:defRPr/>
                      </a:pPr>
                      <a:r>
                        <a:rPr lang="en-US" sz="1999">
                          <a:solidFill>
                            <a:srgbClr val="000000"/>
                          </a:solidFill>
                          <a:latin typeface="Times New Roman"/>
                          <a:ea typeface="Times New Roman"/>
                          <a:cs typeface="Times New Roman"/>
                          <a:sym typeface="Times New Roman"/>
                        </a:rPr>
                        <a:t>Many of the problematic situations in Indian sports are either ignored by the media or treated as isolated incidents, hindering a broader understanding of the systemic issues and the development of comprehensive solutions.</a:t>
                      </a:r>
                      <a:endParaRPr lang="en-US" sz="1100"/>
                    </a:p>
                    <a:p>
                      <a:pPr algn="just">
                        <a:lnSpc>
                          <a:spcPts val="2799"/>
                        </a:lnSpc>
                      </a:pPr>
                      <a:endParaRPr lang="en-US" sz="1100"/>
                    </a:p>
                    <a:p>
                      <a:pPr algn="just">
                        <a:lnSpc>
                          <a:spcPts val="2799"/>
                        </a:lnSpc>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3448409">
                <a:tc>
                  <a:txBody>
                    <a:bodyPr/>
                    <a:lstStyle/>
                    <a:p>
                      <a:pPr algn="ctr">
                        <a:lnSpc>
                          <a:spcPts val="3079"/>
                        </a:lnSpc>
                        <a:defRPr/>
                      </a:pPr>
                      <a:r>
                        <a:rPr lang="en-US" sz="2199">
                          <a:solidFill>
                            <a:srgbClr val="000000"/>
                          </a:solidFill>
                          <a:latin typeface="Times New Roman"/>
                          <a:ea typeface="Times New Roman"/>
                          <a:cs typeface="Times New Roman"/>
                          <a:sym typeface="Times New Roman"/>
                        </a:rPr>
                        <a:t>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39"/>
                        </a:lnSpc>
                        <a:defRPr/>
                      </a:pPr>
                      <a:r>
                        <a:rPr lang="en-US" sz="2099">
                          <a:solidFill>
                            <a:srgbClr val="000000"/>
                          </a:solidFill>
                          <a:latin typeface="Times New Roman"/>
                          <a:ea typeface="Times New Roman"/>
                          <a:cs typeface="Times New Roman"/>
                          <a:sym typeface="Times New Roman"/>
                        </a:rPr>
                        <a:t>Issues Related to Sports in India</a:t>
                      </a:r>
                      <a:endParaRPr lang="en-US" sz="1100"/>
                    </a:p>
                    <a:p>
                      <a:pPr algn="ctr">
                        <a:lnSpc>
                          <a:spcPts val="2939"/>
                        </a:lnSpc>
                      </a:pPr>
                      <a:endParaRPr lang="en-US" sz="1100"/>
                    </a:p>
                    <a:p>
                      <a:pPr algn="ctr">
                        <a:lnSpc>
                          <a:spcPts val="2939"/>
                        </a:lnSpc>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39"/>
                        </a:lnSpc>
                        <a:defRPr/>
                      </a:pPr>
                      <a:r>
                        <a:rPr lang="en-US" sz="2099">
                          <a:solidFill>
                            <a:srgbClr val="000000"/>
                          </a:solidFill>
                          <a:latin typeface="Times New Roman"/>
                          <a:ea typeface="Times New Roman"/>
                          <a:cs typeface="Times New Roman"/>
                          <a:sym typeface="Times New Roman"/>
                        </a:rPr>
                        <a:t>Shakti Sharma (Ph.D. Researcher Scholar, Department of Political Science, University of North Bengal)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2799"/>
                        </a:lnSpc>
                        <a:defRPr/>
                      </a:pPr>
                      <a:r>
                        <a:rPr lang="en-US" sz="1999">
                          <a:solidFill>
                            <a:srgbClr val="000000"/>
                          </a:solidFill>
                          <a:latin typeface="Times New Roman"/>
                          <a:ea typeface="Times New Roman"/>
                          <a:cs typeface="Times New Roman"/>
                          <a:sym typeface="Times New Roman"/>
                        </a:rPr>
                        <a:t>Indian sports have undergone significant transformations in recent years, moving beyond just a pastime or entertainment due to positive changes like commercialization, the rise of sporting leagues, and the influence of media and the internet.</a:t>
                      </a:r>
                      <a:endParaRPr lang="en-US" sz="1100"/>
                    </a:p>
                    <a:p>
                      <a:pPr algn="ctr">
                        <a:lnSpc>
                          <a:spcPts val="2799"/>
                        </a:lnSpc>
                      </a:pPr>
                      <a:endParaRPr lang="en-US" sz="1100"/>
                    </a:p>
                    <a:p>
                      <a:pPr algn="ctr">
                        <a:lnSpc>
                          <a:spcPts val="2799"/>
                        </a:lnSpc>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2799"/>
                        </a:lnSpc>
                        <a:defRPr/>
                      </a:pPr>
                      <a:r>
                        <a:rPr lang="en-US" sz="1999">
                          <a:solidFill>
                            <a:srgbClr val="000000"/>
                          </a:solidFill>
                          <a:latin typeface="Times New Roman"/>
                          <a:ea typeface="Times New Roman"/>
                          <a:cs typeface="Times New Roman"/>
                          <a:sym typeface="Times New Roman"/>
                        </a:rPr>
                        <a:t>The paper primarily relies on secondary sources, mainly articles and chapters from edited books and some online articles, which might limit the depth and originality of the analysis compared to research utilizing primary data.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bl>
          </a:graphicData>
        </a:graphic>
      </p:graphicFrame>
      <p:sp>
        <p:nvSpPr>
          <p:cNvPr id="26" name="TextBox 26"/>
          <p:cNvSpPr txBox="1"/>
          <p:nvPr/>
        </p:nvSpPr>
        <p:spPr>
          <a:xfrm>
            <a:off x="4164181" y="-36122"/>
            <a:ext cx="10102000" cy="1369683"/>
          </a:xfrm>
          <a:prstGeom prst="rect">
            <a:avLst/>
          </a:prstGeom>
        </p:spPr>
        <p:txBody>
          <a:bodyPr lIns="0" tIns="0" rIns="0" bIns="0" rtlCol="0" anchor="t">
            <a:spAutoFit/>
          </a:bodyPr>
          <a:lstStyle/>
          <a:p>
            <a:pPr algn="ctr">
              <a:lnSpc>
                <a:spcPts val="10080"/>
              </a:lnSpc>
            </a:pPr>
            <a:r>
              <a:rPr lang="en-US" sz="7200">
                <a:solidFill>
                  <a:srgbClr val="FFFFFF"/>
                </a:solidFill>
                <a:latin typeface="Times New Roman"/>
                <a:ea typeface="Times New Roman"/>
                <a:cs typeface="Times New Roman"/>
                <a:sym typeface="Times New Roman"/>
              </a:rPr>
              <a:t>LITERATURE SUVEY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FFFFF"/>
            </a:solidFill>
            <a:ln w="19050" cap="sq">
              <a:solidFill>
                <a:srgbClr val="0D2F60"/>
              </a:solidFill>
              <a:prstDash val="solid"/>
              <a:miter/>
            </a:ln>
          </p:spPr>
        </p:sp>
        <p:sp>
          <p:nvSpPr>
            <p:cNvPr id="4" name="TextBox 4"/>
            <p:cNvSpPr txBox="1"/>
            <p:nvPr/>
          </p:nvSpPr>
          <p:spPr>
            <a:xfrm>
              <a:off x="0" y="-76200"/>
              <a:ext cx="4274726" cy="2243667"/>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202056" y="2240020"/>
            <a:ext cx="15926793" cy="7103110"/>
          </a:xfrm>
          <a:prstGeom prst="rect">
            <a:avLst/>
          </a:prstGeom>
        </p:spPr>
        <p:txBody>
          <a:bodyPr lIns="0" tIns="0" rIns="0" bIns="0" rtlCol="0" anchor="t">
            <a:spAutoFit/>
          </a:bodyPr>
          <a:lstStyle/>
          <a:p>
            <a:pPr algn="just">
              <a:lnSpc>
                <a:spcPts val="4340"/>
              </a:lnSpc>
            </a:pPr>
            <a:r>
              <a:rPr lang="en-US" sz="3100" b="1">
                <a:solidFill>
                  <a:srgbClr val="0D2F60"/>
                </a:solidFill>
                <a:latin typeface="Times New Roman Bold"/>
                <a:ea typeface="Times New Roman Bold"/>
                <a:cs typeface="Times New Roman Bold"/>
                <a:sym typeface="Times New Roman Bold"/>
              </a:rPr>
              <a:t>BharathMaps</a:t>
            </a:r>
          </a:p>
          <a:p>
            <a:pPr algn="just">
              <a:lnSpc>
                <a:spcPts val="4340"/>
              </a:lnSpc>
            </a:pPr>
            <a:r>
              <a:rPr lang="en-US" sz="3100" b="1">
                <a:solidFill>
                  <a:srgbClr val="0D2F60"/>
                </a:solidFill>
                <a:latin typeface="Times New Roman Bold"/>
                <a:ea typeface="Times New Roman Bold"/>
                <a:cs typeface="Times New Roman Bold"/>
                <a:sym typeface="Times New Roman Bold"/>
              </a:rPr>
              <a:t>Support for E-Governance </a:t>
            </a:r>
            <a:r>
              <a:rPr lang="en-US" sz="3100">
                <a:solidFill>
                  <a:srgbClr val="0D2F60"/>
                </a:solidFill>
                <a:latin typeface="Times New Roman"/>
                <a:ea typeface="Times New Roman"/>
                <a:cs typeface="Times New Roman"/>
                <a:sym typeface="Times New Roman"/>
              </a:rPr>
              <a:t>- Bharat Maps primarily aims to support various government applications, planning, and monitoring activities by providing a foundational and standardized geospatial data service.</a:t>
            </a:r>
          </a:p>
          <a:p>
            <a:pPr algn="just">
              <a:lnSpc>
                <a:spcPts val="4340"/>
              </a:lnSpc>
            </a:pPr>
            <a:r>
              <a:rPr lang="en-US" sz="3100" b="1">
                <a:solidFill>
                  <a:srgbClr val="0D2F60"/>
                </a:solidFill>
                <a:latin typeface="Times New Roman Bold"/>
                <a:ea typeface="Times New Roman Bold"/>
                <a:cs typeface="Times New Roman Bold"/>
                <a:sym typeface="Times New Roman Bold"/>
              </a:rPr>
              <a:t>Government-Developed Platform</a:t>
            </a:r>
            <a:r>
              <a:rPr lang="en-US" sz="3100">
                <a:solidFill>
                  <a:srgbClr val="0D2F60"/>
                </a:solidFill>
                <a:latin typeface="Times New Roman"/>
                <a:ea typeface="Times New Roman"/>
                <a:cs typeface="Times New Roman"/>
                <a:sym typeface="Times New Roman"/>
              </a:rPr>
              <a:t> - Bharat Maps is a multi-layered GIS platform developed by the National Informatics Centre (NIC), a part of the Indian government's Ministry of Electronics and Information Technology.</a:t>
            </a:r>
          </a:p>
          <a:p>
            <a:pPr algn="just">
              <a:lnSpc>
                <a:spcPts val="4340"/>
              </a:lnSpc>
            </a:pPr>
            <a:r>
              <a:rPr lang="en-US" sz="3100" b="1">
                <a:solidFill>
                  <a:srgbClr val="0D2F60"/>
                </a:solidFill>
                <a:latin typeface="Times New Roman Bold"/>
                <a:ea typeface="Times New Roman Bold"/>
                <a:cs typeface="Times New Roman Bold"/>
                <a:sym typeface="Times New Roman Bold"/>
              </a:rPr>
              <a:t>Web-Based Access</a:t>
            </a:r>
            <a:r>
              <a:rPr lang="en-US" sz="3100">
                <a:solidFill>
                  <a:srgbClr val="0D2F60"/>
                </a:solidFill>
                <a:latin typeface="Times New Roman"/>
                <a:ea typeface="Times New Roman"/>
                <a:cs typeface="Times New Roman"/>
                <a:sym typeface="Times New Roman"/>
              </a:rPr>
              <a:t> - Users can access and visualize the geospatial data through a web portal (</a:t>
            </a:r>
            <a:r>
              <a:rPr lang="en-US" sz="3100" u="sng">
                <a:solidFill>
                  <a:srgbClr val="0D2F60"/>
                </a:solidFill>
                <a:latin typeface="Times New Roman"/>
                <a:ea typeface="Times New Roman"/>
                <a:cs typeface="Times New Roman"/>
                <a:sym typeface="Times New Roman"/>
                <a:hlinkClick r:id="rId2" tooltip="https://bharatmaps.gov.in"/>
              </a:rPr>
              <a:t>https://bharatmaps.gov.in/</a:t>
            </a:r>
            <a:r>
              <a:rPr lang="en-US" sz="3100">
                <a:solidFill>
                  <a:srgbClr val="0D2F60"/>
                </a:solidFill>
                <a:latin typeface="Times New Roman"/>
                <a:ea typeface="Times New Roman"/>
                <a:cs typeface="Times New Roman"/>
                <a:sym typeface="Times New Roman"/>
              </a:rPr>
              <a:t>) with interactive mapping tools and search functionalities.</a:t>
            </a:r>
          </a:p>
          <a:p>
            <a:pPr algn="just">
              <a:lnSpc>
                <a:spcPts val="4340"/>
              </a:lnSpc>
            </a:pPr>
            <a:r>
              <a:rPr lang="en-US" sz="3100" b="1">
                <a:solidFill>
                  <a:srgbClr val="0D2F60"/>
                </a:solidFill>
                <a:latin typeface="Times New Roman Bold"/>
                <a:ea typeface="Times New Roman Bold"/>
                <a:cs typeface="Times New Roman Bold"/>
                <a:sym typeface="Times New Roman Bold"/>
              </a:rPr>
              <a:t>Integrated Data Source - </a:t>
            </a:r>
            <a:r>
              <a:rPr lang="en-US" sz="3100">
                <a:solidFill>
                  <a:srgbClr val="0D2F60"/>
                </a:solidFill>
                <a:latin typeface="Times New Roman"/>
                <a:ea typeface="Times New Roman"/>
                <a:cs typeface="Times New Roman"/>
                <a:sym typeface="Times New Roman"/>
              </a:rPr>
              <a:t>It integrates geospatial data from various authoritative Indian government agencies, including the Survey of India (SoI), ISRO, and other relevant departments.</a:t>
            </a:r>
          </a:p>
          <a:p>
            <a:pPr algn="ctr">
              <a:lnSpc>
                <a:spcPts val="4340"/>
              </a:lnSpc>
            </a:pPr>
            <a:endParaRPr lang="en-US" sz="3100">
              <a:solidFill>
                <a:srgbClr val="0D2F60"/>
              </a:solidFill>
              <a:latin typeface="Times New Roman"/>
              <a:ea typeface="Times New Roman"/>
              <a:cs typeface="Times New Roman"/>
              <a:sym typeface="Times New Roman"/>
            </a:endParaRPr>
          </a:p>
        </p:txBody>
      </p:sp>
      <p:grpSp>
        <p:nvGrpSpPr>
          <p:cNvPr id="6" name="Group 6"/>
          <p:cNvGrpSpPr/>
          <p:nvPr/>
        </p:nvGrpSpPr>
        <p:grpSpPr>
          <a:xfrm rot="5400000">
            <a:off x="8564174" y="-3276094"/>
            <a:ext cx="1335145" cy="10137754"/>
            <a:chOff x="0" y="0"/>
            <a:chExt cx="285629" cy="2168778"/>
          </a:xfrm>
        </p:grpSpPr>
        <p:sp>
          <p:nvSpPr>
            <p:cNvPr id="7" name="Freeform 7"/>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F7C613"/>
            </a:solidFill>
          </p:spPr>
        </p:sp>
        <p:sp>
          <p:nvSpPr>
            <p:cNvPr id="8" name="TextBox 8"/>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grpSp>
        <p:nvGrpSpPr>
          <p:cNvPr id="9" name="Group 9"/>
          <p:cNvGrpSpPr/>
          <p:nvPr/>
        </p:nvGrpSpPr>
        <p:grpSpPr>
          <a:xfrm rot="5400000">
            <a:off x="8476428" y="-3372605"/>
            <a:ext cx="1335145" cy="10137754"/>
            <a:chOff x="0" y="0"/>
            <a:chExt cx="285629" cy="2168778"/>
          </a:xfrm>
        </p:grpSpPr>
        <p:sp>
          <p:nvSpPr>
            <p:cNvPr id="10" name="Freeform 10"/>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0D2F60"/>
            </a:solidFill>
          </p:spPr>
        </p:sp>
        <p:sp>
          <p:nvSpPr>
            <p:cNvPr id="11" name="TextBox 11"/>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sp>
        <p:nvSpPr>
          <p:cNvPr id="12" name="TextBox 12"/>
          <p:cNvSpPr txBox="1"/>
          <p:nvPr/>
        </p:nvSpPr>
        <p:spPr>
          <a:xfrm>
            <a:off x="4305118" y="945496"/>
            <a:ext cx="9720670" cy="1345323"/>
          </a:xfrm>
          <a:prstGeom prst="rect">
            <a:avLst/>
          </a:prstGeom>
        </p:spPr>
        <p:txBody>
          <a:bodyPr lIns="0" tIns="0" rIns="0" bIns="0" rtlCol="0" anchor="t">
            <a:spAutoFit/>
          </a:bodyPr>
          <a:lstStyle/>
          <a:p>
            <a:pPr algn="ctr">
              <a:lnSpc>
                <a:spcPts val="9848"/>
              </a:lnSpc>
            </a:pPr>
            <a:r>
              <a:rPr lang="en-US" sz="7034">
                <a:solidFill>
                  <a:srgbClr val="FFFFFF"/>
                </a:solidFill>
                <a:latin typeface="Times New Roman"/>
                <a:ea typeface="Times New Roman"/>
                <a:cs typeface="Times New Roman"/>
                <a:sym typeface="Times New Roman"/>
              </a:rPr>
              <a:t>EXISTING SYSTEM</a:t>
            </a:r>
          </a:p>
        </p:txBody>
      </p:sp>
      <p:grpSp>
        <p:nvGrpSpPr>
          <p:cNvPr id="13" name="Group 13"/>
          <p:cNvGrpSpPr/>
          <p:nvPr/>
        </p:nvGrpSpPr>
        <p:grpSpPr>
          <a:xfrm>
            <a:off x="-1912411" y="7525160"/>
            <a:ext cx="5340801" cy="5523679"/>
            <a:chOff x="0" y="0"/>
            <a:chExt cx="7121068" cy="7364905"/>
          </a:xfrm>
        </p:grpSpPr>
        <p:grpSp>
          <p:nvGrpSpPr>
            <p:cNvPr id="14" name="Group 14"/>
            <p:cNvGrpSpPr/>
            <p:nvPr/>
          </p:nvGrpSpPr>
          <p:grpSpPr>
            <a:xfrm rot="-8100000">
              <a:off x="571824" y="1757726"/>
              <a:ext cx="5977420" cy="4093291"/>
              <a:chOff x="0" y="0"/>
              <a:chExt cx="1180725" cy="808551"/>
            </a:xfrm>
          </p:grpSpPr>
          <p:sp>
            <p:nvSpPr>
              <p:cNvPr id="15" name="Freeform 15"/>
              <p:cNvSpPr/>
              <p:nvPr/>
            </p:nvSpPr>
            <p:spPr>
              <a:xfrm>
                <a:off x="0" y="0"/>
                <a:ext cx="1180725" cy="808551"/>
              </a:xfrm>
              <a:custGeom>
                <a:avLst/>
                <a:gdLst/>
                <a:ahLst/>
                <a:cxnLst/>
                <a:rect l="l" t="t" r="r" b="b"/>
                <a:pathLst>
                  <a:path w="1180725" h="808551">
                    <a:moveTo>
                      <a:pt x="0" y="0"/>
                    </a:moveTo>
                    <a:lnTo>
                      <a:pt x="1180725" y="0"/>
                    </a:lnTo>
                    <a:lnTo>
                      <a:pt x="1180725" y="808551"/>
                    </a:lnTo>
                    <a:lnTo>
                      <a:pt x="0" y="808551"/>
                    </a:lnTo>
                    <a:close/>
                  </a:path>
                </a:pathLst>
              </a:custGeom>
              <a:solidFill>
                <a:srgbClr val="0D2F60"/>
              </a:solidFill>
            </p:spPr>
          </p:sp>
          <p:sp>
            <p:nvSpPr>
              <p:cNvPr id="16" name="TextBox 16"/>
              <p:cNvSpPr txBox="1"/>
              <p:nvPr/>
            </p:nvSpPr>
            <p:spPr>
              <a:xfrm>
                <a:off x="0" y="-28575"/>
                <a:ext cx="1180725" cy="837126"/>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rot="5400000">
              <a:off x="128691" y="1010921"/>
              <a:ext cx="4144703" cy="2122862"/>
              <a:chOff x="0" y="0"/>
              <a:chExt cx="1388556" cy="711200"/>
            </a:xfrm>
          </p:grpSpPr>
          <p:sp>
            <p:nvSpPr>
              <p:cNvPr id="18" name="Freeform 18"/>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FFB236"/>
              </a:solidFill>
            </p:spPr>
          </p:sp>
          <p:sp>
            <p:nvSpPr>
              <p:cNvPr id="19" name="TextBox 19"/>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grpSp>
        <p:nvGrpSpPr>
          <p:cNvPr id="20" name="Group 20"/>
          <p:cNvGrpSpPr/>
          <p:nvPr/>
        </p:nvGrpSpPr>
        <p:grpSpPr>
          <a:xfrm rot="-5400000">
            <a:off x="15682964" y="140545"/>
            <a:ext cx="3523645" cy="2162352"/>
            <a:chOff x="0" y="0"/>
            <a:chExt cx="4698194" cy="2883136"/>
          </a:xfrm>
        </p:grpSpPr>
        <p:grpSp>
          <p:nvGrpSpPr>
            <p:cNvPr id="21" name="Group 21"/>
            <p:cNvGrpSpPr/>
            <p:nvPr/>
          </p:nvGrpSpPr>
          <p:grpSpPr>
            <a:xfrm rot="-2833171">
              <a:off x="549530" y="297221"/>
              <a:ext cx="1810279" cy="2288694"/>
              <a:chOff x="0" y="0"/>
              <a:chExt cx="290456" cy="367217"/>
            </a:xfrm>
          </p:grpSpPr>
          <p:sp>
            <p:nvSpPr>
              <p:cNvPr id="22" name="Freeform 22"/>
              <p:cNvSpPr/>
              <p:nvPr/>
            </p:nvSpPr>
            <p:spPr>
              <a:xfrm>
                <a:off x="0" y="0"/>
                <a:ext cx="290456" cy="367217"/>
              </a:xfrm>
              <a:custGeom>
                <a:avLst/>
                <a:gdLst/>
                <a:ahLst/>
                <a:cxnLst/>
                <a:rect l="l" t="t" r="r" b="b"/>
                <a:pathLst>
                  <a:path w="290456" h="367217">
                    <a:moveTo>
                      <a:pt x="0" y="0"/>
                    </a:moveTo>
                    <a:lnTo>
                      <a:pt x="290456" y="0"/>
                    </a:lnTo>
                    <a:lnTo>
                      <a:pt x="290456" y="367217"/>
                    </a:lnTo>
                    <a:lnTo>
                      <a:pt x="0" y="367217"/>
                    </a:lnTo>
                    <a:close/>
                  </a:path>
                </a:pathLst>
              </a:custGeom>
              <a:solidFill>
                <a:srgbClr val="F7C613"/>
              </a:solidFill>
            </p:spPr>
          </p:sp>
          <p:sp>
            <p:nvSpPr>
              <p:cNvPr id="23" name="TextBox 23"/>
              <p:cNvSpPr txBox="1"/>
              <p:nvPr/>
            </p:nvSpPr>
            <p:spPr>
              <a:xfrm>
                <a:off x="0" y="-28575"/>
                <a:ext cx="290456" cy="395792"/>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a:off x="0" y="476784"/>
              <a:ext cx="4698194" cy="2406352"/>
              <a:chOff x="0" y="0"/>
              <a:chExt cx="1388556" cy="711200"/>
            </a:xfrm>
          </p:grpSpPr>
          <p:sp>
            <p:nvSpPr>
              <p:cNvPr id="25" name="Freeform 25"/>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1E4B82"/>
              </a:solidFill>
            </p:spPr>
          </p:sp>
          <p:sp>
            <p:nvSpPr>
              <p:cNvPr id="26" name="TextBox 26"/>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FFFFF"/>
            </a:solidFill>
            <a:ln w="19050" cap="sq">
              <a:solidFill>
                <a:srgbClr val="0D2F60"/>
              </a:solidFill>
              <a:prstDash val="solid"/>
              <a:miter/>
            </a:ln>
          </p:spPr>
        </p:sp>
        <p:sp>
          <p:nvSpPr>
            <p:cNvPr id="4" name="TextBox 4"/>
            <p:cNvSpPr txBox="1"/>
            <p:nvPr/>
          </p:nvSpPr>
          <p:spPr>
            <a:xfrm>
              <a:off x="0" y="-76200"/>
              <a:ext cx="4274726" cy="2243667"/>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268350" y="2831296"/>
            <a:ext cx="15926793" cy="4931410"/>
          </a:xfrm>
          <a:prstGeom prst="rect">
            <a:avLst/>
          </a:prstGeom>
        </p:spPr>
        <p:txBody>
          <a:bodyPr lIns="0" tIns="0" rIns="0" bIns="0" rtlCol="0" anchor="t">
            <a:spAutoFit/>
          </a:bodyPr>
          <a:lstStyle/>
          <a:p>
            <a:pPr algn="just">
              <a:lnSpc>
                <a:spcPts val="4340"/>
              </a:lnSpc>
            </a:pPr>
            <a:r>
              <a:rPr lang="en-US" sz="3100" b="1" dirty="0">
                <a:solidFill>
                  <a:srgbClr val="0D2F60"/>
                </a:solidFill>
                <a:latin typeface="Times New Roman Bold"/>
                <a:ea typeface="Times New Roman Bold"/>
                <a:cs typeface="Times New Roman Bold"/>
                <a:sym typeface="Times New Roman Bold"/>
              </a:rPr>
              <a:t>Potentially Complex User Interface for Specific Information</a:t>
            </a:r>
            <a:r>
              <a:rPr lang="en-US" sz="3100" dirty="0">
                <a:solidFill>
                  <a:srgbClr val="0D2F60"/>
                </a:solidFill>
                <a:latin typeface="Times New Roman"/>
                <a:ea typeface="Times New Roman"/>
                <a:cs typeface="Times New Roman"/>
                <a:sym typeface="Times New Roman"/>
              </a:rPr>
              <a:t> - Bharat Maps, being a comprehensive GIS platform for government use, might have a more complex interface with numerous layers and tools. For a user seeking a simple display of state capitals, navigating this complexity could be a drawback.</a:t>
            </a:r>
          </a:p>
          <a:p>
            <a:pPr algn="just">
              <a:lnSpc>
                <a:spcPts val="4340"/>
              </a:lnSpc>
            </a:pPr>
            <a:endParaRPr lang="en-US" sz="3100" dirty="0">
              <a:solidFill>
                <a:srgbClr val="0D2F60"/>
              </a:solidFill>
              <a:latin typeface="Times New Roman"/>
              <a:ea typeface="Times New Roman"/>
              <a:cs typeface="Times New Roman"/>
              <a:sym typeface="Times New Roman"/>
            </a:endParaRPr>
          </a:p>
          <a:p>
            <a:pPr algn="just">
              <a:lnSpc>
                <a:spcPts val="4340"/>
              </a:lnSpc>
            </a:pPr>
            <a:r>
              <a:rPr lang="en-US" sz="3100" b="1" dirty="0">
                <a:solidFill>
                  <a:srgbClr val="0D2F60"/>
                </a:solidFill>
                <a:latin typeface="Times New Roman Bold"/>
                <a:ea typeface="Times New Roman Bold"/>
                <a:cs typeface="Times New Roman Bold"/>
                <a:sym typeface="Times New Roman Bold"/>
              </a:rPr>
              <a:t>Data Accessibility </a:t>
            </a:r>
            <a:r>
              <a:rPr lang="en-US" sz="3100" b="1">
                <a:solidFill>
                  <a:srgbClr val="0D2F60"/>
                </a:solidFill>
                <a:latin typeface="Times New Roman Bold"/>
                <a:ea typeface="Times New Roman Bold"/>
                <a:cs typeface="Times New Roman Bold"/>
                <a:sym typeface="Times New Roman Bold"/>
              </a:rPr>
              <a:t>and </a:t>
            </a:r>
            <a:r>
              <a:rPr lang="en-US" sz="3100" b="1" smtClean="0">
                <a:solidFill>
                  <a:srgbClr val="0D2F60"/>
                </a:solidFill>
                <a:latin typeface="Times New Roman Bold"/>
                <a:ea typeface="Times New Roman Bold"/>
                <a:cs typeface="Times New Roman Bold"/>
                <a:sym typeface="Times New Roman Bold"/>
              </a:rPr>
              <a:t>Public</a:t>
            </a:r>
            <a:r>
              <a:rPr lang="en-US" sz="3100" b="1" dirty="0">
                <a:solidFill>
                  <a:srgbClr val="0D2F60"/>
                </a:solidFill>
                <a:latin typeface="Times New Roman"/>
                <a:ea typeface="Times New Roman Bold"/>
                <a:cs typeface="Times New Roman"/>
                <a:sym typeface="Times New Roman"/>
              </a:rPr>
              <a:t> </a:t>
            </a:r>
            <a:r>
              <a:rPr lang="en-US" sz="3100" b="1" smtClean="0">
                <a:solidFill>
                  <a:srgbClr val="0D2F60"/>
                </a:solidFill>
                <a:latin typeface="Times New Roman"/>
                <a:ea typeface="Times New Roman"/>
                <a:cs typeface="Times New Roman"/>
                <a:sym typeface="Times New Roman"/>
              </a:rPr>
              <a:t>Facing Simplicity</a:t>
            </a:r>
            <a:r>
              <a:rPr lang="en-US" sz="3100" dirty="0">
                <a:solidFill>
                  <a:srgbClr val="0D2F60"/>
                </a:solidFill>
                <a:latin typeface="Times New Roman"/>
                <a:ea typeface="Times New Roman"/>
                <a:cs typeface="Times New Roman"/>
                <a:sym typeface="Times New Roman"/>
              </a:rPr>
              <a:t>-</a:t>
            </a:r>
            <a:r>
              <a:rPr lang="en-US" sz="3100" smtClean="0">
                <a:solidFill>
                  <a:srgbClr val="0D2F60"/>
                </a:solidFill>
                <a:latin typeface="Times New Roman"/>
                <a:ea typeface="Times New Roman"/>
                <a:cs typeface="Times New Roman"/>
                <a:sym typeface="Times New Roman"/>
              </a:rPr>
              <a:t> </a:t>
            </a:r>
            <a:r>
              <a:rPr lang="en-US" sz="3100" dirty="0">
                <a:solidFill>
                  <a:srgbClr val="0D2F60"/>
                </a:solidFill>
                <a:latin typeface="Times New Roman"/>
                <a:ea typeface="Times New Roman"/>
                <a:cs typeface="Times New Roman"/>
                <a:sym typeface="Times New Roman"/>
              </a:rPr>
              <a:t>While a valuable resource for government entities, public access and ease of use for a simple query like state specific info might not be a primary design focus of Bharat Maps.</a:t>
            </a:r>
          </a:p>
          <a:p>
            <a:pPr algn="ctr">
              <a:lnSpc>
                <a:spcPts val="4340"/>
              </a:lnSpc>
            </a:pPr>
            <a:endParaRPr lang="en-US" sz="3100" dirty="0">
              <a:solidFill>
                <a:srgbClr val="0D2F60"/>
              </a:solidFill>
              <a:latin typeface="Times New Roman"/>
              <a:ea typeface="Times New Roman"/>
              <a:cs typeface="Times New Roman"/>
              <a:sym typeface="Times New Roman"/>
            </a:endParaRPr>
          </a:p>
        </p:txBody>
      </p:sp>
      <p:grpSp>
        <p:nvGrpSpPr>
          <p:cNvPr id="6" name="Group 6"/>
          <p:cNvGrpSpPr/>
          <p:nvPr/>
        </p:nvGrpSpPr>
        <p:grpSpPr>
          <a:xfrm rot="5400000">
            <a:off x="8564174" y="-3276094"/>
            <a:ext cx="1335145" cy="10137754"/>
            <a:chOff x="0" y="0"/>
            <a:chExt cx="285629" cy="2168778"/>
          </a:xfrm>
        </p:grpSpPr>
        <p:sp>
          <p:nvSpPr>
            <p:cNvPr id="7" name="Freeform 7"/>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F7C613"/>
            </a:solidFill>
          </p:spPr>
        </p:sp>
        <p:sp>
          <p:nvSpPr>
            <p:cNvPr id="8" name="TextBox 8"/>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grpSp>
        <p:nvGrpSpPr>
          <p:cNvPr id="9" name="Group 9"/>
          <p:cNvGrpSpPr/>
          <p:nvPr/>
        </p:nvGrpSpPr>
        <p:grpSpPr>
          <a:xfrm rot="5400000">
            <a:off x="8476428" y="-3372605"/>
            <a:ext cx="1335145" cy="10137754"/>
            <a:chOff x="0" y="0"/>
            <a:chExt cx="285629" cy="2168778"/>
          </a:xfrm>
        </p:grpSpPr>
        <p:sp>
          <p:nvSpPr>
            <p:cNvPr id="10" name="Freeform 10"/>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0D2F60"/>
            </a:solidFill>
          </p:spPr>
        </p:sp>
        <p:sp>
          <p:nvSpPr>
            <p:cNvPr id="11" name="TextBox 11"/>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sp>
        <p:nvSpPr>
          <p:cNvPr id="12" name="TextBox 12"/>
          <p:cNvSpPr txBox="1"/>
          <p:nvPr/>
        </p:nvSpPr>
        <p:spPr>
          <a:xfrm>
            <a:off x="4305118" y="945496"/>
            <a:ext cx="9775644" cy="1345323"/>
          </a:xfrm>
          <a:prstGeom prst="rect">
            <a:avLst/>
          </a:prstGeom>
        </p:spPr>
        <p:txBody>
          <a:bodyPr lIns="0" tIns="0" rIns="0" bIns="0" rtlCol="0" anchor="t">
            <a:spAutoFit/>
          </a:bodyPr>
          <a:lstStyle/>
          <a:p>
            <a:pPr algn="ctr">
              <a:lnSpc>
                <a:spcPts val="9848"/>
              </a:lnSpc>
            </a:pPr>
            <a:r>
              <a:rPr lang="en-US" sz="7034">
                <a:solidFill>
                  <a:srgbClr val="FFFFFF"/>
                </a:solidFill>
                <a:latin typeface="Times New Roman"/>
                <a:ea typeface="Times New Roman"/>
                <a:cs typeface="Times New Roman"/>
                <a:sym typeface="Times New Roman"/>
              </a:rPr>
              <a:t>DRAWBACKS</a:t>
            </a:r>
          </a:p>
        </p:txBody>
      </p:sp>
      <p:grpSp>
        <p:nvGrpSpPr>
          <p:cNvPr id="13" name="Group 13"/>
          <p:cNvGrpSpPr/>
          <p:nvPr/>
        </p:nvGrpSpPr>
        <p:grpSpPr>
          <a:xfrm>
            <a:off x="-1035684" y="7178473"/>
            <a:ext cx="5340801" cy="5523679"/>
            <a:chOff x="0" y="0"/>
            <a:chExt cx="7121068" cy="7364905"/>
          </a:xfrm>
        </p:grpSpPr>
        <p:grpSp>
          <p:nvGrpSpPr>
            <p:cNvPr id="14" name="Group 14"/>
            <p:cNvGrpSpPr/>
            <p:nvPr/>
          </p:nvGrpSpPr>
          <p:grpSpPr>
            <a:xfrm rot="-8100000">
              <a:off x="571824" y="1757726"/>
              <a:ext cx="5977420" cy="4093291"/>
              <a:chOff x="0" y="0"/>
              <a:chExt cx="1180725" cy="808551"/>
            </a:xfrm>
          </p:grpSpPr>
          <p:sp>
            <p:nvSpPr>
              <p:cNvPr id="15" name="Freeform 15"/>
              <p:cNvSpPr/>
              <p:nvPr/>
            </p:nvSpPr>
            <p:spPr>
              <a:xfrm>
                <a:off x="0" y="0"/>
                <a:ext cx="1180725" cy="808551"/>
              </a:xfrm>
              <a:custGeom>
                <a:avLst/>
                <a:gdLst/>
                <a:ahLst/>
                <a:cxnLst/>
                <a:rect l="l" t="t" r="r" b="b"/>
                <a:pathLst>
                  <a:path w="1180725" h="808551">
                    <a:moveTo>
                      <a:pt x="0" y="0"/>
                    </a:moveTo>
                    <a:lnTo>
                      <a:pt x="1180725" y="0"/>
                    </a:lnTo>
                    <a:lnTo>
                      <a:pt x="1180725" y="808551"/>
                    </a:lnTo>
                    <a:lnTo>
                      <a:pt x="0" y="808551"/>
                    </a:lnTo>
                    <a:close/>
                  </a:path>
                </a:pathLst>
              </a:custGeom>
              <a:solidFill>
                <a:srgbClr val="0D2F60"/>
              </a:solidFill>
            </p:spPr>
          </p:sp>
          <p:sp>
            <p:nvSpPr>
              <p:cNvPr id="16" name="TextBox 16"/>
              <p:cNvSpPr txBox="1"/>
              <p:nvPr/>
            </p:nvSpPr>
            <p:spPr>
              <a:xfrm>
                <a:off x="0" y="-28575"/>
                <a:ext cx="1180725" cy="837126"/>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rot="5400000">
              <a:off x="128691" y="1010921"/>
              <a:ext cx="4144703" cy="2122862"/>
              <a:chOff x="0" y="0"/>
              <a:chExt cx="1388556" cy="711200"/>
            </a:xfrm>
          </p:grpSpPr>
          <p:sp>
            <p:nvSpPr>
              <p:cNvPr id="18" name="Freeform 18"/>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FFB236"/>
              </a:solidFill>
            </p:spPr>
          </p:sp>
          <p:sp>
            <p:nvSpPr>
              <p:cNvPr id="19" name="TextBox 19"/>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grpSp>
        <p:nvGrpSpPr>
          <p:cNvPr id="20" name="Group 20"/>
          <p:cNvGrpSpPr/>
          <p:nvPr/>
        </p:nvGrpSpPr>
        <p:grpSpPr>
          <a:xfrm rot="-5400000">
            <a:off x="15592727" y="680647"/>
            <a:ext cx="3523645" cy="2162352"/>
            <a:chOff x="0" y="0"/>
            <a:chExt cx="4698194" cy="2883136"/>
          </a:xfrm>
        </p:grpSpPr>
        <p:grpSp>
          <p:nvGrpSpPr>
            <p:cNvPr id="21" name="Group 21"/>
            <p:cNvGrpSpPr/>
            <p:nvPr/>
          </p:nvGrpSpPr>
          <p:grpSpPr>
            <a:xfrm rot="-2833171">
              <a:off x="549530" y="297221"/>
              <a:ext cx="1810279" cy="2288694"/>
              <a:chOff x="0" y="0"/>
              <a:chExt cx="290456" cy="367217"/>
            </a:xfrm>
          </p:grpSpPr>
          <p:sp>
            <p:nvSpPr>
              <p:cNvPr id="22" name="Freeform 22"/>
              <p:cNvSpPr/>
              <p:nvPr/>
            </p:nvSpPr>
            <p:spPr>
              <a:xfrm>
                <a:off x="0" y="0"/>
                <a:ext cx="290456" cy="367217"/>
              </a:xfrm>
              <a:custGeom>
                <a:avLst/>
                <a:gdLst/>
                <a:ahLst/>
                <a:cxnLst/>
                <a:rect l="l" t="t" r="r" b="b"/>
                <a:pathLst>
                  <a:path w="290456" h="367217">
                    <a:moveTo>
                      <a:pt x="0" y="0"/>
                    </a:moveTo>
                    <a:lnTo>
                      <a:pt x="290456" y="0"/>
                    </a:lnTo>
                    <a:lnTo>
                      <a:pt x="290456" y="367217"/>
                    </a:lnTo>
                    <a:lnTo>
                      <a:pt x="0" y="367217"/>
                    </a:lnTo>
                    <a:close/>
                  </a:path>
                </a:pathLst>
              </a:custGeom>
              <a:solidFill>
                <a:srgbClr val="F7C613"/>
              </a:solidFill>
            </p:spPr>
          </p:sp>
          <p:sp>
            <p:nvSpPr>
              <p:cNvPr id="23" name="TextBox 23"/>
              <p:cNvSpPr txBox="1"/>
              <p:nvPr/>
            </p:nvSpPr>
            <p:spPr>
              <a:xfrm>
                <a:off x="0" y="-28575"/>
                <a:ext cx="290456" cy="395792"/>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a:off x="0" y="476784"/>
              <a:ext cx="4698194" cy="2406352"/>
              <a:chOff x="0" y="0"/>
              <a:chExt cx="1388556" cy="711200"/>
            </a:xfrm>
          </p:grpSpPr>
          <p:sp>
            <p:nvSpPr>
              <p:cNvPr id="25" name="Freeform 25"/>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1E4B82"/>
              </a:solidFill>
            </p:spPr>
          </p:sp>
          <p:sp>
            <p:nvSpPr>
              <p:cNvPr id="26" name="TextBox 26"/>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16447"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FFFFF"/>
            </a:solidFill>
            <a:ln w="19050" cap="sq">
              <a:solidFill>
                <a:srgbClr val="0D2F60"/>
              </a:solidFill>
              <a:prstDash val="solid"/>
              <a:miter/>
            </a:ln>
          </p:spPr>
        </p:sp>
        <p:sp>
          <p:nvSpPr>
            <p:cNvPr id="4" name="TextBox 4"/>
            <p:cNvSpPr txBox="1"/>
            <p:nvPr/>
          </p:nvSpPr>
          <p:spPr>
            <a:xfrm>
              <a:off x="0" y="-76200"/>
              <a:ext cx="4274726" cy="2243667"/>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rot="5400000">
            <a:off x="8564174" y="-3276094"/>
            <a:ext cx="1335145" cy="10137754"/>
            <a:chOff x="0" y="0"/>
            <a:chExt cx="285629" cy="2168778"/>
          </a:xfrm>
        </p:grpSpPr>
        <p:sp>
          <p:nvSpPr>
            <p:cNvPr id="6" name="Freeform 6"/>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F7C613"/>
            </a:solidFill>
          </p:spPr>
        </p:sp>
        <p:sp>
          <p:nvSpPr>
            <p:cNvPr id="7" name="TextBox 7"/>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grpSp>
        <p:nvGrpSpPr>
          <p:cNvPr id="8" name="Group 8"/>
          <p:cNvGrpSpPr/>
          <p:nvPr/>
        </p:nvGrpSpPr>
        <p:grpSpPr>
          <a:xfrm rot="5400000">
            <a:off x="8476428" y="-3372605"/>
            <a:ext cx="1335145" cy="10137754"/>
            <a:chOff x="0" y="0"/>
            <a:chExt cx="285629" cy="2168778"/>
          </a:xfrm>
        </p:grpSpPr>
        <p:sp>
          <p:nvSpPr>
            <p:cNvPr id="9" name="Freeform 9"/>
            <p:cNvSpPr/>
            <p:nvPr/>
          </p:nvSpPr>
          <p:spPr>
            <a:xfrm>
              <a:off x="0" y="0"/>
              <a:ext cx="285629" cy="2168778"/>
            </a:xfrm>
            <a:custGeom>
              <a:avLst/>
              <a:gdLst/>
              <a:ahLst/>
              <a:cxnLst/>
              <a:rect l="l" t="t" r="r" b="b"/>
              <a:pathLst>
                <a:path w="285629" h="2168778">
                  <a:moveTo>
                    <a:pt x="0" y="0"/>
                  </a:moveTo>
                  <a:lnTo>
                    <a:pt x="285629" y="0"/>
                  </a:lnTo>
                  <a:lnTo>
                    <a:pt x="285629" y="2168778"/>
                  </a:lnTo>
                  <a:lnTo>
                    <a:pt x="0" y="2168778"/>
                  </a:lnTo>
                  <a:close/>
                </a:path>
              </a:pathLst>
            </a:custGeom>
            <a:solidFill>
              <a:srgbClr val="0D2F60"/>
            </a:solidFill>
          </p:spPr>
        </p:sp>
        <p:sp>
          <p:nvSpPr>
            <p:cNvPr id="10" name="TextBox 10"/>
            <p:cNvSpPr txBox="1"/>
            <p:nvPr/>
          </p:nvSpPr>
          <p:spPr>
            <a:xfrm>
              <a:off x="0" y="-76200"/>
              <a:ext cx="285629" cy="2244978"/>
            </a:xfrm>
            <a:prstGeom prst="rect">
              <a:avLst/>
            </a:prstGeom>
          </p:spPr>
          <p:txBody>
            <a:bodyPr lIns="62541" tIns="62541" rIns="62541" bIns="62541" rtlCol="0" anchor="ctr"/>
            <a:lstStyle/>
            <a:p>
              <a:pPr algn="ctr">
                <a:lnSpc>
                  <a:spcPts val="2659"/>
                </a:lnSpc>
              </a:pPr>
              <a:endParaRPr/>
            </a:p>
          </p:txBody>
        </p:sp>
      </p:grpSp>
      <p:sp>
        <p:nvSpPr>
          <p:cNvPr id="11" name="TextBox 11"/>
          <p:cNvSpPr txBox="1"/>
          <p:nvPr/>
        </p:nvSpPr>
        <p:spPr>
          <a:xfrm>
            <a:off x="1182654" y="1024548"/>
            <a:ext cx="15905196" cy="1274547"/>
          </a:xfrm>
          <a:prstGeom prst="rect">
            <a:avLst/>
          </a:prstGeom>
        </p:spPr>
        <p:txBody>
          <a:bodyPr lIns="0" tIns="0" rIns="0" bIns="0" rtlCol="0" anchor="t">
            <a:spAutoFit/>
          </a:bodyPr>
          <a:lstStyle/>
          <a:p>
            <a:pPr algn="ctr">
              <a:lnSpc>
                <a:spcPts val="9460"/>
              </a:lnSpc>
            </a:pPr>
            <a:r>
              <a:rPr lang="en-US" sz="6757">
                <a:solidFill>
                  <a:srgbClr val="FFFFFF"/>
                </a:solidFill>
                <a:latin typeface="Times New Roman"/>
                <a:ea typeface="Times New Roman"/>
                <a:cs typeface="Times New Roman"/>
                <a:sym typeface="Times New Roman"/>
              </a:rPr>
              <a:t>PROBLEM STATEMENT</a:t>
            </a:r>
          </a:p>
        </p:txBody>
      </p:sp>
      <p:grpSp>
        <p:nvGrpSpPr>
          <p:cNvPr id="12" name="Group 12"/>
          <p:cNvGrpSpPr/>
          <p:nvPr/>
        </p:nvGrpSpPr>
        <p:grpSpPr>
          <a:xfrm rot="5400000">
            <a:off x="-799798" y="680647"/>
            <a:ext cx="3523645" cy="2162352"/>
            <a:chOff x="0" y="0"/>
            <a:chExt cx="4698194" cy="2883136"/>
          </a:xfrm>
        </p:grpSpPr>
        <p:grpSp>
          <p:nvGrpSpPr>
            <p:cNvPr id="13" name="Group 13"/>
            <p:cNvGrpSpPr/>
            <p:nvPr/>
          </p:nvGrpSpPr>
          <p:grpSpPr>
            <a:xfrm rot="-2833171">
              <a:off x="549530" y="297221"/>
              <a:ext cx="1810279" cy="2288694"/>
              <a:chOff x="0" y="0"/>
              <a:chExt cx="290456" cy="367217"/>
            </a:xfrm>
          </p:grpSpPr>
          <p:sp>
            <p:nvSpPr>
              <p:cNvPr id="14" name="Freeform 14"/>
              <p:cNvSpPr/>
              <p:nvPr/>
            </p:nvSpPr>
            <p:spPr>
              <a:xfrm>
                <a:off x="0" y="0"/>
                <a:ext cx="290456" cy="367217"/>
              </a:xfrm>
              <a:custGeom>
                <a:avLst/>
                <a:gdLst/>
                <a:ahLst/>
                <a:cxnLst/>
                <a:rect l="l" t="t" r="r" b="b"/>
                <a:pathLst>
                  <a:path w="290456" h="367217">
                    <a:moveTo>
                      <a:pt x="0" y="0"/>
                    </a:moveTo>
                    <a:lnTo>
                      <a:pt x="290456" y="0"/>
                    </a:lnTo>
                    <a:lnTo>
                      <a:pt x="290456" y="367217"/>
                    </a:lnTo>
                    <a:lnTo>
                      <a:pt x="0" y="367217"/>
                    </a:lnTo>
                    <a:close/>
                  </a:path>
                </a:pathLst>
              </a:custGeom>
              <a:solidFill>
                <a:srgbClr val="F7C613"/>
              </a:solidFill>
            </p:spPr>
          </p:sp>
          <p:sp>
            <p:nvSpPr>
              <p:cNvPr id="15" name="TextBox 15"/>
              <p:cNvSpPr txBox="1"/>
              <p:nvPr/>
            </p:nvSpPr>
            <p:spPr>
              <a:xfrm>
                <a:off x="0" y="-28575"/>
                <a:ext cx="290456" cy="395792"/>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0" y="476784"/>
              <a:ext cx="4698194" cy="2406352"/>
              <a:chOff x="0" y="0"/>
              <a:chExt cx="1388556" cy="711200"/>
            </a:xfrm>
          </p:grpSpPr>
          <p:sp>
            <p:nvSpPr>
              <p:cNvPr id="17" name="Freeform 17"/>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1E4B82"/>
              </a:solidFill>
            </p:spPr>
          </p:sp>
          <p:sp>
            <p:nvSpPr>
              <p:cNvPr id="18" name="TextBox 18"/>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grpSp>
        <p:nvGrpSpPr>
          <p:cNvPr id="19" name="Group 19"/>
          <p:cNvGrpSpPr/>
          <p:nvPr/>
        </p:nvGrpSpPr>
        <p:grpSpPr>
          <a:xfrm rot="-10800000">
            <a:off x="14038390" y="7616599"/>
            <a:ext cx="5340801" cy="5340801"/>
            <a:chOff x="0" y="0"/>
            <a:chExt cx="7121068" cy="7121068"/>
          </a:xfrm>
        </p:grpSpPr>
        <p:grpSp>
          <p:nvGrpSpPr>
            <p:cNvPr id="20" name="Group 20"/>
            <p:cNvGrpSpPr/>
            <p:nvPr/>
          </p:nvGrpSpPr>
          <p:grpSpPr>
            <a:xfrm rot="8100000">
              <a:off x="571824" y="1513889"/>
              <a:ext cx="5977420" cy="4093291"/>
              <a:chOff x="0" y="0"/>
              <a:chExt cx="1180725" cy="808551"/>
            </a:xfrm>
          </p:grpSpPr>
          <p:sp>
            <p:nvSpPr>
              <p:cNvPr id="21" name="Freeform 21"/>
              <p:cNvSpPr/>
              <p:nvPr/>
            </p:nvSpPr>
            <p:spPr>
              <a:xfrm>
                <a:off x="0" y="0"/>
                <a:ext cx="1180725" cy="808551"/>
              </a:xfrm>
              <a:custGeom>
                <a:avLst/>
                <a:gdLst/>
                <a:ahLst/>
                <a:cxnLst/>
                <a:rect l="l" t="t" r="r" b="b"/>
                <a:pathLst>
                  <a:path w="1180725" h="808551">
                    <a:moveTo>
                      <a:pt x="0" y="0"/>
                    </a:moveTo>
                    <a:lnTo>
                      <a:pt x="1180725" y="0"/>
                    </a:lnTo>
                    <a:lnTo>
                      <a:pt x="1180725" y="808551"/>
                    </a:lnTo>
                    <a:lnTo>
                      <a:pt x="0" y="808551"/>
                    </a:lnTo>
                    <a:close/>
                  </a:path>
                </a:pathLst>
              </a:custGeom>
              <a:solidFill>
                <a:srgbClr val="0D2F60"/>
              </a:solidFill>
            </p:spPr>
          </p:sp>
          <p:sp>
            <p:nvSpPr>
              <p:cNvPr id="22" name="TextBox 22"/>
              <p:cNvSpPr txBox="1"/>
              <p:nvPr/>
            </p:nvSpPr>
            <p:spPr>
              <a:xfrm>
                <a:off x="0" y="-28575"/>
                <a:ext cx="1180725" cy="837126"/>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rot="5400000">
              <a:off x="182434" y="3986984"/>
              <a:ext cx="4144703" cy="2122862"/>
              <a:chOff x="0" y="0"/>
              <a:chExt cx="1388556" cy="711200"/>
            </a:xfrm>
          </p:grpSpPr>
          <p:sp>
            <p:nvSpPr>
              <p:cNvPr id="24" name="Freeform 24"/>
              <p:cNvSpPr/>
              <p:nvPr/>
            </p:nvSpPr>
            <p:spPr>
              <a:xfrm>
                <a:off x="0" y="0"/>
                <a:ext cx="1388556" cy="711200"/>
              </a:xfrm>
              <a:custGeom>
                <a:avLst/>
                <a:gdLst/>
                <a:ahLst/>
                <a:cxnLst/>
                <a:rect l="l" t="t" r="r" b="b"/>
                <a:pathLst>
                  <a:path w="1388556" h="711200">
                    <a:moveTo>
                      <a:pt x="694278" y="0"/>
                    </a:moveTo>
                    <a:lnTo>
                      <a:pt x="1388556" y="711200"/>
                    </a:lnTo>
                    <a:lnTo>
                      <a:pt x="0" y="711200"/>
                    </a:lnTo>
                    <a:lnTo>
                      <a:pt x="694278" y="0"/>
                    </a:lnTo>
                    <a:close/>
                  </a:path>
                </a:pathLst>
              </a:custGeom>
              <a:solidFill>
                <a:srgbClr val="FFB236"/>
              </a:solidFill>
            </p:spPr>
          </p:sp>
          <p:sp>
            <p:nvSpPr>
              <p:cNvPr id="25" name="TextBox 25"/>
              <p:cNvSpPr txBox="1"/>
              <p:nvPr/>
            </p:nvSpPr>
            <p:spPr>
              <a:xfrm>
                <a:off x="216962" y="301625"/>
                <a:ext cx="954632" cy="358775"/>
              </a:xfrm>
              <a:prstGeom prst="rect">
                <a:avLst/>
              </a:prstGeom>
            </p:spPr>
            <p:txBody>
              <a:bodyPr lIns="50800" tIns="50800" rIns="50800" bIns="50800" rtlCol="0" anchor="ctr"/>
              <a:lstStyle/>
              <a:p>
                <a:pPr algn="ctr">
                  <a:lnSpc>
                    <a:spcPts val="2659"/>
                  </a:lnSpc>
                </a:pPr>
                <a:endParaRPr/>
              </a:p>
            </p:txBody>
          </p:sp>
        </p:grpSp>
      </p:grpSp>
      <p:sp>
        <p:nvSpPr>
          <p:cNvPr id="26" name="TextBox 26"/>
          <p:cNvSpPr txBox="1"/>
          <p:nvPr/>
        </p:nvSpPr>
        <p:spPr>
          <a:xfrm>
            <a:off x="1116447" y="3390295"/>
            <a:ext cx="16230600" cy="1211579"/>
          </a:xfrm>
          <a:prstGeom prst="rect">
            <a:avLst/>
          </a:prstGeom>
        </p:spPr>
        <p:txBody>
          <a:bodyPr lIns="0" tIns="0" rIns="0" bIns="0" rtlCol="0" anchor="t">
            <a:spAutoFit/>
          </a:bodyPr>
          <a:lstStyle/>
          <a:p>
            <a:pPr algn="l">
              <a:lnSpc>
                <a:spcPts val="4620"/>
              </a:lnSpc>
            </a:pPr>
            <a:r>
              <a:rPr lang="en-US" sz="3300">
                <a:solidFill>
                  <a:srgbClr val="000000"/>
                </a:solidFill>
                <a:latin typeface="Times New Roman"/>
                <a:ea typeface="Times New Roman"/>
                <a:cs typeface="Times New Roman"/>
                <a:sym typeface="Times New Roman"/>
              </a:rPr>
              <a:t>Develop an interactive India map displaying the location of each state's official sport with a single click.</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1586</Words>
  <Application>Microsoft Office PowerPoint</Application>
  <PresentationFormat>Custom</PresentationFormat>
  <Paragraphs>167</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Times New Roman Bold</vt:lpstr>
      <vt:lpstr>Calibri</vt:lpstr>
      <vt:lpstr>Poppins 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Yellow Minimalist Geometric Project Presentation</dc:title>
  <cp:lastModifiedBy>Jai Matha Di</cp:lastModifiedBy>
  <cp:revision>7</cp:revision>
  <dcterms:created xsi:type="dcterms:W3CDTF">2006-08-16T00:00:00Z</dcterms:created>
  <dcterms:modified xsi:type="dcterms:W3CDTF">2025-05-05T11:55:22Z</dcterms:modified>
  <dc:identifier>DAGmNp7F2cM</dc:identifier>
</cp:coreProperties>
</file>