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11"/>
  </p:notesMasterIdLst>
  <p:sldIdLst>
    <p:sldId id="257" r:id="rId3"/>
    <p:sldId id="258" r:id="rId4"/>
    <p:sldId id="259" r:id="rId5"/>
    <p:sldId id="260" r:id="rId6"/>
    <p:sldId id="261" r:id="rId7"/>
    <p:sldId id="262" r:id="rId8"/>
    <p:sldId id="263" r:id="rId9"/>
    <p:sldId id="264" r:id="rId10"/>
  </p:sldIdLst>
  <p:sldSz cx="9144000" cy="5143500" type="screen16x9"/>
  <p:notesSz cx="6858000" cy="9144000"/>
  <p:embeddedFontLst>
    <p:embeddedFont>
      <p:font typeface="Calibri" panose="020F0502020204030204" pitchFamily="34" charset="0"/>
      <p:regular r:id="rId12"/>
      <p:bold r:id="rId13"/>
      <p:italic r:id="rId14"/>
      <p:boldItalic r:id="rId15"/>
    </p:embeddedFont>
    <p:embeddedFont>
      <p:font typeface="Montserrat" panose="00000500000000000000" pitchFamily="2" charset="0"/>
      <p:regular r:id="rId16"/>
      <p:bold r:id="rId17"/>
      <p:italic r:id="rId18"/>
      <p:boldItalic r:id="rId19"/>
    </p:embeddedFont>
    <p:embeddedFont>
      <p:font typeface="Proxima Nova" panose="020B0604020202020204"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2" d="100"/>
          <a:sy n="122" d="100"/>
        </p:scale>
        <p:origin x="322" y="101"/>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font" Target="fonts/font10.fntdata"/><Relationship Id="rId7" Type="http://schemas.openxmlformats.org/officeDocument/2006/relationships/slide" Target="slides/slide5.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font" Target="fonts/font4.fntdata"/><Relationship Id="rId23" Type="http://schemas.openxmlformats.org/officeDocument/2006/relationships/font" Target="fonts/font12.fntdata"/><Relationship Id="rId10" Type="http://schemas.openxmlformats.org/officeDocument/2006/relationships/slide" Target="slides/slide8.xml"/><Relationship Id="rId19" Type="http://schemas.openxmlformats.org/officeDocument/2006/relationships/font" Target="fonts/font8.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1489b9e1c68_0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9" name="Google Shape;109;g1489b9e1c68_0_10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1489b9e1c68_0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7" name="Google Shape;117;g1489b9e1c68_0_1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1489b9e1c68_0_1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4" name="Google Shape;124;g1489b9e1c68_0_1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1489b9e1c68_0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1" name="Google Shape;131;g1489b9e1c68_0_1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1489b9e1c68_0_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8" name="Google Shape;138;g1489b9e1c68_0_13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1489b9e1c68_0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5" name="Google Shape;145;g1489b9e1c68_0_14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1489b9e1c68_0_1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2" name="Google Shape;152;g1489b9e1c68_0_14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1489b9e1c68_0_2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9" name="Google Shape;159;g1489b9e1c68_0_2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4"/>
        <p:cNvGrpSpPr/>
        <p:nvPr/>
      </p:nvGrpSpPr>
      <p:grpSpPr>
        <a:xfrm>
          <a:off x="0" y="0"/>
          <a:ext cx="0" cy="0"/>
          <a:chOff x="0" y="0"/>
          <a:chExt cx="0" cy="0"/>
        </a:xfrm>
      </p:grpSpPr>
      <p:sp>
        <p:nvSpPr>
          <p:cNvPr id="55" name="Google Shape;55;p1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 name="Google Shape;56;p1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rtl="0">
              <a:lnSpc>
                <a:spcPct val="100000"/>
              </a:lnSpc>
              <a:spcBef>
                <a:spcPts val="0"/>
              </a:spcBef>
              <a:spcAft>
                <a:spcPts val="0"/>
              </a:spcAft>
              <a:buSzPts val="2800"/>
              <a:buNone/>
              <a:defRPr/>
            </a:lvl1pPr>
            <a:lvl2pPr lvl="1" algn="l" rtl="0">
              <a:lnSpc>
                <a:spcPct val="100000"/>
              </a:lnSpc>
              <a:spcBef>
                <a:spcPts val="0"/>
              </a:spcBef>
              <a:spcAft>
                <a:spcPts val="0"/>
              </a:spcAft>
              <a:buSzPts val="2800"/>
              <a:buNone/>
              <a:defRPr/>
            </a:lvl2pPr>
            <a:lvl3pPr lvl="2" algn="l" rtl="0">
              <a:lnSpc>
                <a:spcPct val="100000"/>
              </a:lnSpc>
              <a:spcBef>
                <a:spcPts val="0"/>
              </a:spcBef>
              <a:spcAft>
                <a:spcPts val="0"/>
              </a:spcAft>
              <a:buSzPts val="2800"/>
              <a:buNone/>
              <a:defRPr/>
            </a:lvl3pPr>
            <a:lvl4pPr lvl="3" algn="l" rtl="0">
              <a:lnSpc>
                <a:spcPct val="100000"/>
              </a:lnSpc>
              <a:spcBef>
                <a:spcPts val="0"/>
              </a:spcBef>
              <a:spcAft>
                <a:spcPts val="0"/>
              </a:spcAft>
              <a:buSzPts val="2800"/>
              <a:buNone/>
              <a:defRPr/>
            </a:lvl4pPr>
            <a:lvl5pPr lvl="4" algn="l" rtl="0">
              <a:lnSpc>
                <a:spcPct val="100000"/>
              </a:lnSpc>
              <a:spcBef>
                <a:spcPts val="0"/>
              </a:spcBef>
              <a:spcAft>
                <a:spcPts val="0"/>
              </a:spcAft>
              <a:buSzPts val="2800"/>
              <a:buNone/>
              <a:defRPr/>
            </a:lvl5pPr>
            <a:lvl6pPr lvl="5" algn="l" rtl="0">
              <a:lnSpc>
                <a:spcPct val="100000"/>
              </a:lnSpc>
              <a:spcBef>
                <a:spcPts val="0"/>
              </a:spcBef>
              <a:spcAft>
                <a:spcPts val="0"/>
              </a:spcAft>
              <a:buSzPts val="2800"/>
              <a:buNone/>
              <a:defRPr/>
            </a:lvl6pPr>
            <a:lvl7pPr lvl="6" algn="l" rtl="0">
              <a:lnSpc>
                <a:spcPct val="100000"/>
              </a:lnSpc>
              <a:spcBef>
                <a:spcPts val="0"/>
              </a:spcBef>
              <a:spcAft>
                <a:spcPts val="0"/>
              </a:spcAft>
              <a:buSzPts val="2800"/>
              <a:buNone/>
              <a:defRPr/>
            </a:lvl7pPr>
            <a:lvl8pPr lvl="7" algn="l" rtl="0">
              <a:lnSpc>
                <a:spcPct val="100000"/>
              </a:lnSpc>
              <a:spcBef>
                <a:spcPts val="0"/>
              </a:spcBef>
              <a:spcAft>
                <a:spcPts val="0"/>
              </a:spcAft>
              <a:buSzPts val="2800"/>
              <a:buNone/>
              <a:defRPr/>
            </a:lvl8pPr>
            <a:lvl9pPr lvl="8" algn="l" rtl="0">
              <a:lnSpc>
                <a:spcPct val="100000"/>
              </a:lnSpc>
              <a:spcBef>
                <a:spcPts val="0"/>
              </a:spcBef>
              <a:spcAft>
                <a:spcPts val="0"/>
              </a:spcAft>
              <a:buSzPts val="2800"/>
              <a:buNone/>
              <a:defRPr/>
            </a:lvl9pPr>
          </a:lstStyle>
          <a:p>
            <a:endParaRPr/>
          </a:p>
        </p:txBody>
      </p:sp>
      <p:sp>
        <p:nvSpPr>
          <p:cNvPr id="57" name="Google Shape;57;p1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rtl="0">
              <a:lnSpc>
                <a:spcPct val="115000"/>
              </a:lnSpc>
              <a:spcBef>
                <a:spcPts val="0"/>
              </a:spcBef>
              <a:spcAft>
                <a:spcPts val="0"/>
              </a:spcAft>
              <a:buSzPts val="1800"/>
              <a:buChar char="●"/>
              <a:defRPr/>
            </a:lvl1pPr>
            <a:lvl2pPr marL="914400" lvl="1" indent="-317500" algn="l" rtl="0">
              <a:lnSpc>
                <a:spcPct val="115000"/>
              </a:lnSpc>
              <a:spcBef>
                <a:spcPts val="0"/>
              </a:spcBef>
              <a:spcAft>
                <a:spcPts val="0"/>
              </a:spcAft>
              <a:buSzPts val="1400"/>
              <a:buChar char="○"/>
              <a:defRPr/>
            </a:lvl2pPr>
            <a:lvl3pPr marL="1371600" lvl="2" indent="-317500" algn="l" rtl="0">
              <a:lnSpc>
                <a:spcPct val="115000"/>
              </a:lnSpc>
              <a:spcBef>
                <a:spcPts val="0"/>
              </a:spcBef>
              <a:spcAft>
                <a:spcPts val="0"/>
              </a:spcAft>
              <a:buSzPts val="1400"/>
              <a:buChar char="■"/>
              <a:defRPr/>
            </a:lvl3pPr>
            <a:lvl4pPr marL="1828800" lvl="3" indent="-317500" algn="l" rtl="0">
              <a:lnSpc>
                <a:spcPct val="115000"/>
              </a:lnSpc>
              <a:spcBef>
                <a:spcPts val="0"/>
              </a:spcBef>
              <a:spcAft>
                <a:spcPts val="0"/>
              </a:spcAft>
              <a:buSzPts val="1400"/>
              <a:buChar char="●"/>
              <a:defRPr/>
            </a:lvl4pPr>
            <a:lvl5pPr marL="2286000" lvl="4" indent="-317500" algn="l" rtl="0">
              <a:lnSpc>
                <a:spcPct val="115000"/>
              </a:lnSpc>
              <a:spcBef>
                <a:spcPts val="0"/>
              </a:spcBef>
              <a:spcAft>
                <a:spcPts val="0"/>
              </a:spcAft>
              <a:buSzPts val="1400"/>
              <a:buChar char="○"/>
              <a:defRPr/>
            </a:lvl5pPr>
            <a:lvl6pPr marL="2743200" lvl="5" indent="-317500" algn="l" rtl="0">
              <a:lnSpc>
                <a:spcPct val="115000"/>
              </a:lnSpc>
              <a:spcBef>
                <a:spcPts val="0"/>
              </a:spcBef>
              <a:spcAft>
                <a:spcPts val="0"/>
              </a:spcAft>
              <a:buSzPts val="1400"/>
              <a:buChar char="■"/>
              <a:defRPr/>
            </a:lvl6pPr>
            <a:lvl7pPr marL="3200400" lvl="6" indent="-317500" algn="l" rtl="0">
              <a:lnSpc>
                <a:spcPct val="115000"/>
              </a:lnSpc>
              <a:spcBef>
                <a:spcPts val="0"/>
              </a:spcBef>
              <a:spcAft>
                <a:spcPts val="0"/>
              </a:spcAft>
              <a:buSzPts val="1400"/>
              <a:buChar char="●"/>
              <a:defRPr/>
            </a:lvl7pPr>
            <a:lvl8pPr marL="3657600" lvl="7" indent="-317500" algn="l" rtl="0">
              <a:lnSpc>
                <a:spcPct val="115000"/>
              </a:lnSpc>
              <a:spcBef>
                <a:spcPts val="0"/>
              </a:spcBef>
              <a:spcAft>
                <a:spcPts val="0"/>
              </a:spcAft>
              <a:buSzPts val="1400"/>
              <a:buChar char="○"/>
              <a:defRPr/>
            </a:lvl8pPr>
            <a:lvl9pPr marL="4114800" lvl="8" indent="-317500" algn="l" rtl="0">
              <a:lnSpc>
                <a:spcPct val="115000"/>
              </a:lnSpc>
              <a:spcBef>
                <a:spcPts val="0"/>
              </a:spcBef>
              <a:spcAft>
                <a:spcPts val="0"/>
              </a:spcAft>
              <a:buSzPts val="1400"/>
              <a:buChar char="■"/>
              <a:defRPr/>
            </a:lvl9pPr>
          </a:lstStyle>
          <a:p>
            <a:endParaRPr/>
          </a:p>
        </p:txBody>
      </p:sp>
      <p:sp>
        <p:nvSpPr>
          <p:cNvPr id="58" name="Google Shape;58;p1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59"/>
        <p:cNvGrpSpPr/>
        <p:nvPr/>
      </p:nvGrpSpPr>
      <p:grpSpPr>
        <a:xfrm>
          <a:off x="0" y="0"/>
          <a:ext cx="0" cy="0"/>
          <a:chOff x="0" y="0"/>
          <a:chExt cx="0" cy="0"/>
        </a:xfrm>
      </p:grpSpPr>
      <p:cxnSp>
        <p:nvCxnSpPr>
          <p:cNvPr id="60" name="Google Shape;60;p15"/>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61" name="Google Shape;61;p15"/>
          <p:cNvSpPr txBox="1">
            <a:spLocks noGrp="1"/>
          </p:cNvSpPr>
          <p:nvPr>
            <p:ph type="ctrTitle"/>
          </p:nvPr>
        </p:nvSpPr>
        <p:spPr>
          <a:xfrm>
            <a:off x="510450" y="1257300"/>
            <a:ext cx="8123100" cy="1588500"/>
          </a:xfrm>
          <a:prstGeom prst="rect">
            <a:avLst/>
          </a:prstGeom>
          <a:noFill/>
          <a:ln>
            <a:noFill/>
          </a:ln>
        </p:spPr>
        <p:txBody>
          <a:bodyPr spcFirstLastPara="1" wrap="square" lIns="91425" tIns="91425" rIns="91425" bIns="91425" anchor="b" anchorCtr="0">
            <a:normAutofit/>
          </a:bodyPr>
          <a:lstStyle>
            <a:lvl1pPr lvl="0" algn="l" rtl="0">
              <a:lnSpc>
                <a:spcPct val="100000"/>
              </a:lnSpc>
              <a:spcBef>
                <a:spcPts val="0"/>
              </a:spcBef>
              <a:spcAft>
                <a:spcPts val="0"/>
              </a:spcAft>
              <a:buClr>
                <a:schemeClr val="lt1"/>
              </a:buClr>
              <a:buSzPts val="4800"/>
              <a:buNone/>
              <a:defRPr sz="4800">
                <a:solidFill>
                  <a:schemeClr val="lt1"/>
                </a:solidFill>
              </a:defRPr>
            </a:lvl1pPr>
            <a:lvl2pPr lvl="1" algn="l" rtl="0">
              <a:lnSpc>
                <a:spcPct val="100000"/>
              </a:lnSpc>
              <a:spcBef>
                <a:spcPts val="0"/>
              </a:spcBef>
              <a:spcAft>
                <a:spcPts val="0"/>
              </a:spcAft>
              <a:buClr>
                <a:schemeClr val="lt1"/>
              </a:buClr>
              <a:buSzPts val="4800"/>
              <a:buNone/>
              <a:defRPr sz="4800">
                <a:solidFill>
                  <a:schemeClr val="lt1"/>
                </a:solidFill>
              </a:defRPr>
            </a:lvl2pPr>
            <a:lvl3pPr lvl="2" algn="l" rtl="0">
              <a:lnSpc>
                <a:spcPct val="100000"/>
              </a:lnSpc>
              <a:spcBef>
                <a:spcPts val="0"/>
              </a:spcBef>
              <a:spcAft>
                <a:spcPts val="0"/>
              </a:spcAft>
              <a:buClr>
                <a:schemeClr val="lt1"/>
              </a:buClr>
              <a:buSzPts val="4800"/>
              <a:buNone/>
              <a:defRPr sz="4800">
                <a:solidFill>
                  <a:schemeClr val="lt1"/>
                </a:solidFill>
              </a:defRPr>
            </a:lvl3pPr>
            <a:lvl4pPr lvl="3" algn="l" rtl="0">
              <a:lnSpc>
                <a:spcPct val="100000"/>
              </a:lnSpc>
              <a:spcBef>
                <a:spcPts val="0"/>
              </a:spcBef>
              <a:spcAft>
                <a:spcPts val="0"/>
              </a:spcAft>
              <a:buClr>
                <a:schemeClr val="lt1"/>
              </a:buClr>
              <a:buSzPts val="4800"/>
              <a:buNone/>
              <a:defRPr sz="4800">
                <a:solidFill>
                  <a:schemeClr val="lt1"/>
                </a:solidFill>
              </a:defRPr>
            </a:lvl4pPr>
            <a:lvl5pPr lvl="4" algn="l" rtl="0">
              <a:lnSpc>
                <a:spcPct val="100000"/>
              </a:lnSpc>
              <a:spcBef>
                <a:spcPts val="0"/>
              </a:spcBef>
              <a:spcAft>
                <a:spcPts val="0"/>
              </a:spcAft>
              <a:buClr>
                <a:schemeClr val="lt1"/>
              </a:buClr>
              <a:buSzPts val="4800"/>
              <a:buNone/>
              <a:defRPr sz="4800">
                <a:solidFill>
                  <a:schemeClr val="lt1"/>
                </a:solidFill>
              </a:defRPr>
            </a:lvl5pPr>
            <a:lvl6pPr lvl="5" algn="l" rtl="0">
              <a:lnSpc>
                <a:spcPct val="100000"/>
              </a:lnSpc>
              <a:spcBef>
                <a:spcPts val="0"/>
              </a:spcBef>
              <a:spcAft>
                <a:spcPts val="0"/>
              </a:spcAft>
              <a:buClr>
                <a:schemeClr val="lt1"/>
              </a:buClr>
              <a:buSzPts val="4800"/>
              <a:buNone/>
              <a:defRPr sz="4800">
                <a:solidFill>
                  <a:schemeClr val="lt1"/>
                </a:solidFill>
              </a:defRPr>
            </a:lvl6pPr>
            <a:lvl7pPr lvl="6" algn="l" rtl="0">
              <a:lnSpc>
                <a:spcPct val="100000"/>
              </a:lnSpc>
              <a:spcBef>
                <a:spcPts val="0"/>
              </a:spcBef>
              <a:spcAft>
                <a:spcPts val="0"/>
              </a:spcAft>
              <a:buClr>
                <a:schemeClr val="lt1"/>
              </a:buClr>
              <a:buSzPts val="4800"/>
              <a:buNone/>
              <a:defRPr sz="4800">
                <a:solidFill>
                  <a:schemeClr val="lt1"/>
                </a:solidFill>
              </a:defRPr>
            </a:lvl7pPr>
            <a:lvl8pPr lvl="7" algn="l" rtl="0">
              <a:lnSpc>
                <a:spcPct val="100000"/>
              </a:lnSpc>
              <a:spcBef>
                <a:spcPts val="0"/>
              </a:spcBef>
              <a:spcAft>
                <a:spcPts val="0"/>
              </a:spcAft>
              <a:buClr>
                <a:schemeClr val="lt1"/>
              </a:buClr>
              <a:buSzPts val="4800"/>
              <a:buNone/>
              <a:defRPr sz="4800">
                <a:solidFill>
                  <a:schemeClr val="lt1"/>
                </a:solidFill>
              </a:defRPr>
            </a:lvl8pPr>
            <a:lvl9pPr lvl="8" algn="l" rtl="0">
              <a:lnSpc>
                <a:spcPct val="100000"/>
              </a:lnSpc>
              <a:spcBef>
                <a:spcPts val="0"/>
              </a:spcBef>
              <a:spcAft>
                <a:spcPts val="0"/>
              </a:spcAft>
              <a:buClr>
                <a:schemeClr val="lt1"/>
              </a:buClr>
              <a:buSzPts val="4800"/>
              <a:buNone/>
              <a:defRPr sz="4800">
                <a:solidFill>
                  <a:schemeClr val="lt1"/>
                </a:solidFill>
              </a:defRPr>
            </a:lvl9pPr>
          </a:lstStyle>
          <a:p>
            <a:endParaRPr/>
          </a:p>
        </p:txBody>
      </p:sp>
      <p:sp>
        <p:nvSpPr>
          <p:cNvPr id="62" name="Google Shape;62;p15"/>
          <p:cNvSpPr txBox="1">
            <a:spLocks noGrp="1"/>
          </p:cNvSpPr>
          <p:nvPr>
            <p:ph type="subTitle" idx="1"/>
          </p:nvPr>
        </p:nvSpPr>
        <p:spPr>
          <a:xfrm>
            <a:off x="510450" y="3182313"/>
            <a:ext cx="8123100" cy="630000"/>
          </a:xfrm>
          <a:prstGeom prst="rect">
            <a:avLst/>
          </a:prstGeom>
          <a:noFill/>
          <a:ln>
            <a:noFill/>
          </a:ln>
        </p:spPr>
        <p:txBody>
          <a:bodyPr spcFirstLastPara="1" wrap="square" lIns="91425" tIns="91425" rIns="91425" bIns="91425" anchor="t" anchorCtr="0">
            <a:normAutofit/>
          </a:bodyPr>
          <a:lstStyle>
            <a:lvl1pPr lvl="0" algn="l" rtl="0">
              <a:lnSpc>
                <a:spcPct val="100000"/>
              </a:lnSpc>
              <a:spcBef>
                <a:spcPts val="0"/>
              </a:spcBef>
              <a:spcAft>
                <a:spcPts val="0"/>
              </a:spcAft>
              <a:buClr>
                <a:schemeClr val="lt1"/>
              </a:buClr>
              <a:buSzPts val="2400"/>
              <a:buNone/>
              <a:defRPr sz="2400">
                <a:solidFill>
                  <a:schemeClr val="lt1"/>
                </a:solidFill>
              </a:defRPr>
            </a:lvl1pPr>
            <a:lvl2pPr lvl="1" algn="l" rtl="0">
              <a:lnSpc>
                <a:spcPct val="100000"/>
              </a:lnSpc>
              <a:spcBef>
                <a:spcPts val="0"/>
              </a:spcBef>
              <a:spcAft>
                <a:spcPts val="0"/>
              </a:spcAft>
              <a:buClr>
                <a:schemeClr val="lt1"/>
              </a:buClr>
              <a:buSzPts val="2400"/>
              <a:buNone/>
              <a:defRPr sz="2400">
                <a:solidFill>
                  <a:schemeClr val="lt1"/>
                </a:solidFill>
              </a:defRPr>
            </a:lvl2pPr>
            <a:lvl3pPr lvl="2" algn="l" rtl="0">
              <a:lnSpc>
                <a:spcPct val="100000"/>
              </a:lnSpc>
              <a:spcBef>
                <a:spcPts val="0"/>
              </a:spcBef>
              <a:spcAft>
                <a:spcPts val="0"/>
              </a:spcAft>
              <a:buClr>
                <a:schemeClr val="lt1"/>
              </a:buClr>
              <a:buSzPts val="2400"/>
              <a:buNone/>
              <a:defRPr sz="2400">
                <a:solidFill>
                  <a:schemeClr val="lt1"/>
                </a:solidFill>
              </a:defRPr>
            </a:lvl3pPr>
            <a:lvl4pPr lvl="3" algn="l" rtl="0">
              <a:lnSpc>
                <a:spcPct val="100000"/>
              </a:lnSpc>
              <a:spcBef>
                <a:spcPts val="0"/>
              </a:spcBef>
              <a:spcAft>
                <a:spcPts val="0"/>
              </a:spcAft>
              <a:buClr>
                <a:schemeClr val="lt1"/>
              </a:buClr>
              <a:buSzPts val="2400"/>
              <a:buNone/>
              <a:defRPr sz="2400">
                <a:solidFill>
                  <a:schemeClr val="lt1"/>
                </a:solidFill>
              </a:defRPr>
            </a:lvl4pPr>
            <a:lvl5pPr lvl="4" algn="l" rtl="0">
              <a:lnSpc>
                <a:spcPct val="100000"/>
              </a:lnSpc>
              <a:spcBef>
                <a:spcPts val="0"/>
              </a:spcBef>
              <a:spcAft>
                <a:spcPts val="0"/>
              </a:spcAft>
              <a:buClr>
                <a:schemeClr val="lt1"/>
              </a:buClr>
              <a:buSzPts val="2400"/>
              <a:buNone/>
              <a:defRPr sz="2400">
                <a:solidFill>
                  <a:schemeClr val="lt1"/>
                </a:solidFill>
              </a:defRPr>
            </a:lvl5pPr>
            <a:lvl6pPr lvl="5" algn="l" rtl="0">
              <a:lnSpc>
                <a:spcPct val="100000"/>
              </a:lnSpc>
              <a:spcBef>
                <a:spcPts val="0"/>
              </a:spcBef>
              <a:spcAft>
                <a:spcPts val="0"/>
              </a:spcAft>
              <a:buClr>
                <a:schemeClr val="lt1"/>
              </a:buClr>
              <a:buSzPts val="2400"/>
              <a:buNone/>
              <a:defRPr sz="2400">
                <a:solidFill>
                  <a:schemeClr val="lt1"/>
                </a:solidFill>
              </a:defRPr>
            </a:lvl6pPr>
            <a:lvl7pPr lvl="6" algn="l" rtl="0">
              <a:lnSpc>
                <a:spcPct val="100000"/>
              </a:lnSpc>
              <a:spcBef>
                <a:spcPts val="0"/>
              </a:spcBef>
              <a:spcAft>
                <a:spcPts val="0"/>
              </a:spcAft>
              <a:buClr>
                <a:schemeClr val="lt1"/>
              </a:buClr>
              <a:buSzPts val="2400"/>
              <a:buNone/>
              <a:defRPr sz="2400">
                <a:solidFill>
                  <a:schemeClr val="lt1"/>
                </a:solidFill>
              </a:defRPr>
            </a:lvl7pPr>
            <a:lvl8pPr lvl="7" algn="l" rtl="0">
              <a:lnSpc>
                <a:spcPct val="100000"/>
              </a:lnSpc>
              <a:spcBef>
                <a:spcPts val="0"/>
              </a:spcBef>
              <a:spcAft>
                <a:spcPts val="0"/>
              </a:spcAft>
              <a:buClr>
                <a:schemeClr val="lt1"/>
              </a:buClr>
              <a:buSzPts val="2400"/>
              <a:buNone/>
              <a:defRPr sz="2400">
                <a:solidFill>
                  <a:schemeClr val="lt1"/>
                </a:solidFill>
              </a:defRPr>
            </a:lvl8pPr>
            <a:lvl9pPr lvl="8" algn="l" rtl="0">
              <a:lnSpc>
                <a:spcPct val="100000"/>
              </a:lnSpc>
              <a:spcBef>
                <a:spcPts val="0"/>
              </a:spcBef>
              <a:spcAft>
                <a:spcPts val="0"/>
              </a:spcAft>
              <a:buClr>
                <a:schemeClr val="lt1"/>
              </a:buClr>
              <a:buSzPts val="2400"/>
              <a:buNone/>
              <a:defRPr sz="2400">
                <a:solidFill>
                  <a:schemeClr val="lt1"/>
                </a:solidFill>
              </a:defRPr>
            </a:lvl9pPr>
          </a:lstStyle>
          <a:p>
            <a:endParaRPr/>
          </a:p>
        </p:txBody>
      </p:sp>
      <p:sp>
        <p:nvSpPr>
          <p:cNvPr id="63" name="Google Shape;63;p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64"/>
        <p:cNvGrpSpPr/>
        <p:nvPr/>
      </p:nvGrpSpPr>
      <p:grpSpPr>
        <a:xfrm>
          <a:off x="0" y="0"/>
          <a:ext cx="0" cy="0"/>
          <a:chOff x="0" y="0"/>
          <a:chExt cx="0" cy="0"/>
        </a:xfrm>
      </p:grpSpPr>
      <p:cxnSp>
        <p:nvCxnSpPr>
          <p:cNvPr id="65" name="Google Shape;65;p16"/>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66" name="Google Shape;66;p16"/>
          <p:cNvSpPr txBox="1">
            <a:spLocks noGrp="1"/>
          </p:cNvSpPr>
          <p:nvPr>
            <p:ph type="title"/>
          </p:nvPr>
        </p:nvSpPr>
        <p:spPr>
          <a:xfrm>
            <a:off x="510450" y="2057400"/>
            <a:ext cx="8123100" cy="778800"/>
          </a:xfrm>
          <a:prstGeom prst="rect">
            <a:avLst/>
          </a:prstGeom>
          <a:noFill/>
          <a:ln>
            <a:noFill/>
          </a:ln>
        </p:spPr>
        <p:txBody>
          <a:bodyPr spcFirstLastPara="1" wrap="square" lIns="91425" tIns="91425" rIns="91425" bIns="91425" anchor="b" anchorCtr="0">
            <a:normAutofit/>
          </a:bodyPr>
          <a:lstStyle>
            <a:lvl1pPr lvl="0" algn="l" rtl="0">
              <a:lnSpc>
                <a:spcPct val="100000"/>
              </a:lnSpc>
              <a:spcBef>
                <a:spcPts val="0"/>
              </a:spcBef>
              <a:spcAft>
                <a:spcPts val="0"/>
              </a:spcAft>
              <a:buClr>
                <a:schemeClr val="lt1"/>
              </a:buClr>
              <a:buSzPts val="3600"/>
              <a:buNone/>
              <a:defRPr sz="3600">
                <a:solidFill>
                  <a:schemeClr val="lt1"/>
                </a:solidFill>
              </a:defRPr>
            </a:lvl1pPr>
            <a:lvl2pPr lvl="1" algn="l" rtl="0">
              <a:lnSpc>
                <a:spcPct val="100000"/>
              </a:lnSpc>
              <a:spcBef>
                <a:spcPts val="0"/>
              </a:spcBef>
              <a:spcAft>
                <a:spcPts val="0"/>
              </a:spcAft>
              <a:buClr>
                <a:schemeClr val="lt1"/>
              </a:buClr>
              <a:buSzPts val="3600"/>
              <a:buNone/>
              <a:defRPr sz="3600">
                <a:solidFill>
                  <a:schemeClr val="lt1"/>
                </a:solidFill>
              </a:defRPr>
            </a:lvl2pPr>
            <a:lvl3pPr lvl="2" algn="l" rtl="0">
              <a:lnSpc>
                <a:spcPct val="100000"/>
              </a:lnSpc>
              <a:spcBef>
                <a:spcPts val="0"/>
              </a:spcBef>
              <a:spcAft>
                <a:spcPts val="0"/>
              </a:spcAft>
              <a:buClr>
                <a:schemeClr val="lt1"/>
              </a:buClr>
              <a:buSzPts val="3600"/>
              <a:buNone/>
              <a:defRPr sz="3600">
                <a:solidFill>
                  <a:schemeClr val="lt1"/>
                </a:solidFill>
              </a:defRPr>
            </a:lvl3pPr>
            <a:lvl4pPr lvl="3" algn="l" rtl="0">
              <a:lnSpc>
                <a:spcPct val="100000"/>
              </a:lnSpc>
              <a:spcBef>
                <a:spcPts val="0"/>
              </a:spcBef>
              <a:spcAft>
                <a:spcPts val="0"/>
              </a:spcAft>
              <a:buClr>
                <a:schemeClr val="lt1"/>
              </a:buClr>
              <a:buSzPts val="3600"/>
              <a:buNone/>
              <a:defRPr sz="3600">
                <a:solidFill>
                  <a:schemeClr val="lt1"/>
                </a:solidFill>
              </a:defRPr>
            </a:lvl4pPr>
            <a:lvl5pPr lvl="4" algn="l" rtl="0">
              <a:lnSpc>
                <a:spcPct val="100000"/>
              </a:lnSpc>
              <a:spcBef>
                <a:spcPts val="0"/>
              </a:spcBef>
              <a:spcAft>
                <a:spcPts val="0"/>
              </a:spcAft>
              <a:buClr>
                <a:schemeClr val="lt1"/>
              </a:buClr>
              <a:buSzPts val="3600"/>
              <a:buNone/>
              <a:defRPr sz="3600">
                <a:solidFill>
                  <a:schemeClr val="lt1"/>
                </a:solidFill>
              </a:defRPr>
            </a:lvl5pPr>
            <a:lvl6pPr lvl="5" algn="l" rtl="0">
              <a:lnSpc>
                <a:spcPct val="100000"/>
              </a:lnSpc>
              <a:spcBef>
                <a:spcPts val="0"/>
              </a:spcBef>
              <a:spcAft>
                <a:spcPts val="0"/>
              </a:spcAft>
              <a:buClr>
                <a:schemeClr val="lt1"/>
              </a:buClr>
              <a:buSzPts val="3600"/>
              <a:buNone/>
              <a:defRPr sz="3600">
                <a:solidFill>
                  <a:schemeClr val="lt1"/>
                </a:solidFill>
              </a:defRPr>
            </a:lvl6pPr>
            <a:lvl7pPr lvl="6" algn="l" rtl="0">
              <a:lnSpc>
                <a:spcPct val="100000"/>
              </a:lnSpc>
              <a:spcBef>
                <a:spcPts val="0"/>
              </a:spcBef>
              <a:spcAft>
                <a:spcPts val="0"/>
              </a:spcAft>
              <a:buClr>
                <a:schemeClr val="lt1"/>
              </a:buClr>
              <a:buSzPts val="3600"/>
              <a:buNone/>
              <a:defRPr sz="3600">
                <a:solidFill>
                  <a:schemeClr val="lt1"/>
                </a:solidFill>
              </a:defRPr>
            </a:lvl7pPr>
            <a:lvl8pPr lvl="7" algn="l" rtl="0">
              <a:lnSpc>
                <a:spcPct val="100000"/>
              </a:lnSpc>
              <a:spcBef>
                <a:spcPts val="0"/>
              </a:spcBef>
              <a:spcAft>
                <a:spcPts val="0"/>
              </a:spcAft>
              <a:buClr>
                <a:schemeClr val="lt1"/>
              </a:buClr>
              <a:buSzPts val="3600"/>
              <a:buNone/>
              <a:defRPr sz="3600">
                <a:solidFill>
                  <a:schemeClr val="lt1"/>
                </a:solidFill>
              </a:defRPr>
            </a:lvl8pPr>
            <a:lvl9pPr lvl="8" algn="l" rtl="0">
              <a:lnSpc>
                <a:spcPct val="100000"/>
              </a:lnSpc>
              <a:spcBef>
                <a:spcPts val="0"/>
              </a:spcBef>
              <a:spcAft>
                <a:spcPts val="0"/>
              </a:spcAft>
              <a:buClr>
                <a:schemeClr val="lt1"/>
              </a:buClr>
              <a:buSzPts val="3600"/>
              <a:buNone/>
              <a:defRPr sz="3600">
                <a:solidFill>
                  <a:schemeClr val="lt1"/>
                </a:solidFill>
              </a:defRPr>
            </a:lvl9pPr>
          </a:lstStyle>
          <a:p>
            <a:endParaRPr/>
          </a:p>
        </p:txBody>
      </p:sp>
      <p:sp>
        <p:nvSpPr>
          <p:cNvPr id="67" name="Google Shape;67;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8"/>
        <p:cNvGrpSpPr/>
        <p:nvPr/>
      </p:nvGrpSpPr>
      <p:grpSpPr>
        <a:xfrm>
          <a:off x="0" y="0"/>
          <a:ext cx="0" cy="0"/>
          <a:chOff x="0" y="0"/>
          <a:chExt cx="0" cy="0"/>
        </a:xfrm>
      </p:grpSpPr>
      <p:sp>
        <p:nvSpPr>
          <p:cNvPr id="69" name="Google Shape;69;p1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rtl="0">
              <a:lnSpc>
                <a:spcPct val="100000"/>
              </a:lnSpc>
              <a:spcBef>
                <a:spcPts val="0"/>
              </a:spcBef>
              <a:spcAft>
                <a:spcPts val="0"/>
              </a:spcAft>
              <a:buSzPts val="2800"/>
              <a:buNone/>
              <a:defRPr/>
            </a:lvl1pPr>
            <a:lvl2pPr lvl="1" algn="l" rtl="0">
              <a:lnSpc>
                <a:spcPct val="100000"/>
              </a:lnSpc>
              <a:spcBef>
                <a:spcPts val="0"/>
              </a:spcBef>
              <a:spcAft>
                <a:spcPts val="0"/>
              </a:spcAft>
              <a:buSzPts val="2800"/>
              <a:buNone/>
              <a:defRPr/>
            </a:lvl2pPr>
            <a:lvl3pPr lvl="2" algn="l" rtl="0">
              <a:lnSpc>
                <a:spcPct val="100000"/>
              </a:lnSpc>
              <a:spcBef>
                <a:spcPts val="0"/>
              </a:spcBef>
              <a:spcAft>
                <a:spcPts val="0"/>
              </a:spcAft>
              <a:buSzPts val="2800"/>
              <a:buNone/>
              <a:defRPr/>
            </a:lvl3pPr>
            <a:lvl4pPr lvl="3" algn="l" rtl="0">
              <a:lnSpc>
                <a:spcPct val="100000"/>
              </a:lnSpc>
              <a:spcBef>
                <a:spcPts val="0"/>
              </a:spcBef>
              <a:spcAft>
                <a:spcPts val="0"/>
              </a:spcAft>
              <a:buSzPts val="2800"/>
              <a:buNone/>
              <a:defRPr/>
            </a:lvl4pPr>
            <a:lvl5pPr lvl="4" algn="l" rtl="0">
              <a:lnSpc>
                <a:spcPct val="100000"/>
              </a:lnSpc>
              <a:spcBef>
                <a:spcPts val="0"/>
              </a:spcBef>
              <a:spcAft>
                <a:spcPts val="0"/>
              </a:spcAft>
              <a:buSzPts val="2800"/>
              <a:buNone/>
              <a:defRPr/>
            </a:lvl5pPr>
            <a:lvl6pPr lvl="5" algn="l" rtl="0">
              <a:lnSpc>
                <a:spcPct val="100000"/>
              </a:lnSpc>
              <a:spcBef>
                <a:spcPts val="0"/>
              </a:spcBef>
              <a:spcAft>
                <a:spcPts val="0"/>
              </a:spcAft>
              <a:buSzPts val="2800"/>
              <a:buNone/>
              <a:defRPr/>
            </a:lvl6pPr>
            <a:lvl7pPr lvl="6" algn="l" rtl="0">
              <a:lnSpc>
                <a:spcPct val="100000"/>
              </a:lnSpc>
              <a:spcBef>
                <a:spcPts val="0"/>
              </a:spcBef>
              <a:spcAft>
                <a:spcPts val="0"/>
              </a:spcAft>
              <a:buSzPts val="2800"/>
              <a:buNone/>
              <a:defRPr/>
            </a:lvl7pPr>
            <a:lvl8pPr lvl="7" algn="l" rtl="0">
              <a:lnSpc>
                <a:spcPct val="100000"/>
              </a:lnSpc>
              <a:spcBef>
                <a:spcPts val="0"/>
              </a:spcBef>
              <a:spcAft>
                <a:spcPts val="0"/>
              </a:spcAft>
              <a:buSzPts val="2800"/>
              <a:buNone/>
              <a:defRPr/>
            </a:lvl8pPr>
            <a:lvl9pPr lvl="8" algn="l" rtl="0">
              <a:lnSpc>
                <a:spcPct val="100000"/>
              </a:lnSpc>
              <a:spcBef>
                <a:spcPts val="0"/>
              </a:spcBef>
              <a:spcAft>
                <a:spcPts val="0"/>
              </a:spcAft>
              <a:buSzPts val="2800"/>
              <a:buNone/>
              <a:defRPr/>
            </a:lvl9pPr>
          </a:lstStyle>
          <a:p>
            <a:endParaRPr/>
          </a:p>
        </p:txBody>
      </p:sp>
      <p:sp>
        <p:nvSpPr>
          <p:cNvPr id="70" name="Google Shape;70;p17"/>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rtl="0">
              <a:lnSpc>
                <a:spcPct val="115000"/>
              </a:lnSpc>
              <a:spcBef>
                <a:spcPts val="0"/>
              </a:spcBef>
              <a:spcAft>
                <a:spcPts val="0"/>
              </a:spcAft>
              <a:buSzPts val="1400"/>
              <a:buChar char="●"/>
              <a:defRPr sz="1400"/>
            </a:lvl1pPr>
            <a:lvl2pPr marL="914400" lvl="1" indent="-304800" algn="l" rtl="0">
              <a:lnSpc>
                <a:spcPct val="115000"/>
              </a:lnSpc>
              <a:spcBef>
                <a:spcPts val="0"/>
              </a:spcBef>
              <a:spcAft>
                <a:spcPts val="0"/>
              </a:spcAft>
              <a:buSzPts val="1200"/>
              <a:buChar char="○"/>
              <a:defRPr sz="1200"/>
            </a:lvl2pPr>
            <a:lvl3pPr marL="1371600" lvl="2" indent="-304800" algn="l" rtl="0">
              <a:lnSpc>
                <a:spcPct val="115000"/>
              </a:lnSpc>
              <a:spcBef>
                <a:spcPts val="0"/>
              </a:spcBef>
              <a:spcAft>
                <a:spcPts val="0"/>
              </a:spcAft>
              <a:buSzPts val="1200"/>
              <a:buChar char="■"/>
              <a:defRPr sz="1200"/>
            </a:lvl3pPr>
            <a:lvl4pPr marL="1828800" lvl="3" indent="-304800" algn="l" rtl="0">
              <a:lnSpc>
                <a:spcPct val="115000"/>
              </a:lnSpc>
              <a:spcBef>
                <a:spcPts val="0"/>
              </a:spcBef>
              <a:spcAft>
                <a:spcPts val="0"/>
              </a:spcAft>
              <a:buSzPts val="1200"/>
              <a:buChar char="●"/>
              <a:defRPr sz="1200"/>
            </a:lvl4pPr>
            <a:lvl5pPr marL="2286000" lvl="4" indent="-304800" algn="l" rtl="0">
              <a:lnSpc>
                <a:spcPct val="115000"/>
              </a:lnSpc>
              <a:spcBef>
                <a:spcPts val="0"/>
              </a:spcBef>
              <a:spcAft>
                <a:spcPts val="0"/>
              </a:spcAft>
              <a:buSzPts val="1200"/>
              <a:buChar char="○"/>
              <a:defRPr sz="1200"/>
            </a:lvl5pPr>
            <a:lvl6pPr marL="2743200" lvl="5" indent="-304800" algn="l" rtl="0">
              <a:lnSpc>
                <a:spcPct val="115000"/>
              </a:lnSpc>
              <a:spcBef>
                <a:spcPts val="0"/>
              </a:spcBef>
              <a:spcAft>
                <a:spcPts val="0"/>
              </a:spcAft>
              <a:buSzPts val="1200"/>
              <a:buChar char="■"/>
              <a:defRPr sz="1200"/>
            </a:lvl6pPr>
            <a:lvl7pPr marL="3200400" lvl="6" indent="-304800" algn="l" rtl="0">
              <a:lnSpc>
                <a:spcPct val="115000"/>
              </a:lnSpc>
              <a:spcBef>
                <a:spcPts val="0"/>
              </a:spcBef>
              <a:spcAft>
                <a:spcPts val="0"/>
              </a:spcAft>
              <a:buSzPts val="1200"/>
              <a:buChar char="●"/>
              <a:defRPr sz="1200"/>
            </a:lvl7pPr>
            <a:lvl8pPr marL="3657600" lvl="7" indent="-304800" algn="l" rtl="0">
              <a:lnSpc>
                <a:spcPct val="115000"/>
              </a:lnSpc>
              <a:spcBef>
                <a:spcPts val="0"/>
              </a:spcBef>
              <a:spcAft>
                <a:spcPts val="0"/>
              </a:spcAft>
              <a:buSzPts val="1200"/>
              <a:buChar char="○"/>
              <a:defRPr sz="1200"/>
            </a:lvl8pPr>
            <a:lvl9pPr marL="4114800" lvl="8" indent="-304800" algn="l" rtl="0">
              <a:lnSpc>
                <a:spcPct val="115000"/>
              </a:lnSpc>
              <a:spcBef>
                <a:spcPts val="0"/>
              </a:spcBef>
              <a:spcAft>
                <a:spcPts val="0"/>
              </a:spcAft>
              <a:buSzPts val="1200"/>
              <a:buChar char="■"/>
              <a:defRPr sz="1200"/>
            </a:lvl9pPr>
          </a:lstStyle>
          <a:p>
            <a:endParaRPr/>
          </a:p>
        </p:txBody>
      </p:sp>
      <p:sp>
        <p:nvSpPr>
          <p:cNvPr id="71" name="Google Shape;71;p17"/>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rtl="0">
              <a:lnSpc>
                <a:spcPct val="115000"/>
              </a:lnSpc>
              <a:spcBef>
                <a:spcPts val="0"/>
              </a:spcBef>
              <a:spcAft>
                <a:spcPts val="0"/>
              </a:spcAft>
              <a:buSzPts val="1400"/>
              <a:buChar char="●"/>
              <a:defRPr sz="1400"/>
            </a:lvl1pPr>
            <a:lvl2pPr marL="914400" lvl="1" indent="-304800" algn="l" rtl="0">
              <a:lnSpc>
                <a:spcPct val="115000"/>
              </a:lnSpc>
              <a:spcBef>
                <a:spcPts val="0"/>
              </a:spcBef>
              <a:spcAft>
                <a:spcPts val="0"/>
              </a:spcAft>
              <a:buSzPts val="1200"/>
              <a:buChar char="○"/>
              <a:defRPr sz="1200"/>
            </a:lvl2pPr>
            <a:lvl3pPr marL="1371600" lvl="2" indent="-304800" algn="l" rtl="0">
              <a:lnSpc>
                <a:spcPct val="115000"/>
              </a:lnSpc>
              <a:spcBef>
                <a:spcPts val="0"/>
              </a:spcBef>
              <a:spcAft>
                <a:spcPts val="0"/>
              </a:spcAft>
              <a:buSzPts val="1200"/>
              <a:buChar char="■"/>
              <a:defRPr sz="1200"/>
            </a:lvl3pPr>
            <a:lvl4pPr marL="1828800" lvl="3" indent="-304800" algn="l" rtl="0">
              <a:lnSpc>
                <a:spcPct val="115000"/>
              </a:lnSpc>
              <a:spcBef>
                <a:spcPts val="0"/>
              </a:spcBef>
              <a:spcAft>
                <a:spcPts val="0"/>
              </a:spcAft>
              <a:buSzPts val="1200"/>
              <a:buChar char="●"/>
              <a:defRPr sz="1200"/>
            </a:lvl4pPr>
            <a:lvl5pPr marL="2286000" lvl="4" indent="-304800" algn="l" rtl="0">
              <a:lnSpc>
                <a:spcPct val="115000"/>
              </a:lnSpc>
              <a:spcBef>
                <a:spcPts val="0"/>
              </a:spcBef>
              <a:spcAft>
                <a:spcPts val="0"/>
              </a:spcAft>
              <a:buSzPts val="1200"/>
              <a:buChar char="○"/>
              <a:defRPr sz="1200"/>
            </a:lvl5pPr>
            <a:lvl6pPr marL="2743200" lvl="5" indent="-304800" algn="l" rtl="0">
              <a:lnSpc>
                <a:spcPct val="115000"/>
              </a:lnSpc>
              <a:spcBef>
                <a:spcPts val="0"/>
              </a:spcBef>
              <a:spcAft>
                <a:spcPts val="0"/>
              </a:spcAft>
              <a:buSzPts val="1200"/>
              <a:buChar char="■"/>
              <a:defRPr sz="1200"/>
            </a:lvl6pPr>
            <a:lvl7pPr marL="3200400" lvl="6" indent="-304800" algn="l" rtl="0">
              <a:lnSpc>
                <a:spcPct val="115000"/>
              </a:lnSpc>
              <a:spcBef>
                <a:spcPts val="0"/>
              </a:spcBef>
              <a:spcAft>
                <a:spcPts val="0"/>
              </a:spcAft>
              <a:buSzPts val="1200"/>
              <a:buChar char="●"/>
              <a:defRPr sz="1200"/>
            </a:lvl7pPr>
            <a:lvl8pPr marL="3657600" lvl="7" indent="-304800" algn="l" rtl="0">
              <a:lnSpc>
                <a:spcPct val="115000"/>
              </a:lnSpc>
              <a:spcBef>
                <a:spcPts val="0"/>
              </a:spcBef>
              <a:spcAft>
                <a:spcPts val="0"/>
              </a:spcAft>
              <a:buSzPts val="1200"/>
              <a:buChar char="○"/>
              <a:defRPr sz="1200"/>
            </a:lvl8pPr>
            <a:lvl9pPr marL="4114800" lvl="8" indent="-304800" algn="l" rtl="0">
              <a:lnSpc>
                <a:spcPct val="115000"/>
              </a:lnSpc>
              <a:spcBef>
                <a:spcPts val="0"/>
              </a:spcBef>
              <a:spcAft>
                <a:spcPts val="0"/>
              </a:spcAft>
              <a:buSzPts val="1200"/>
              <a:buChar char="■"/>
              <a:defRPr sz="1200"/>
            </a:lvl9pPr>
          </a:lstStyle>
          <a:p>
            <a:endParaRPr/>
          </a:p>
        </p:txBody>
      </p:sp>
      <p:sp>
        <p:nvSpPr>
          <p:cNvPr id="72" name="Google Shape;72;p1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3"/>
        <p:cNvGrpSpPr/>
        <p:nvPr/>
      </p:nvGrpSpPr>
      <p:grpSpPr>
        <a:xfrm>
          <a:off x="0" y="0"/>
          <a:ext cx="0" cy="0"/>
          <a:chOff x="0" y="0"/>
          <a:chExt cx="0" cy="0"/>
        </a:xfrm>
      </p:grpSpPr>
      <p:sp>
        <p:nvSpPr>
          <p:cNvPr id="74" name="Google Shape;74;p1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rtl="0">
              <a:lnSpc>
                <a:spcPct val="100000"/>
              </a:lnSpc>
              <a:spcBef>
                <a:spcPts val="0"/>
              </a:spcBef>
              <a:spcAft>
                <a:spcPts val="0"/>
              </a:spcAft>
              <a:buSzPts val="2800"/>
              <a:buNone/>
              <a:defRPr/>
            </a:lvl1pPr>
            <a:lvl2pPr lvl="1" algn="l" rtl="0">
              <a:lnSpc>
                <a:spcPct val="100000"/>
              </a:lnSpc>
              <a:spcBef>
                <a:spcPts val="0"/>
              </a:spcBef>
              <a:spcAft>
                <a:spcPts val="0"/>
              </a:spcAft>
              <a:buSzPts val="2800"/>
              <a:buNone/>
              <a:defRPr/>
            </a:lvl2pPr>
            <a:lvl3pPr lvl="2" algn="l" rtl="0">
              <a:lnSpc>
                <a:spcPct val="100000"/>
              </a:lnSpc>
              <a:spcBef>
                <a:spcPts val="0"/>
              </a:spcBef>
              <a:spcAft>
                <a:spcPts val="0"/>
              </a:spcAft>
              <a:buSzPts val="2800"/>
              <a:buNone/>
              <a:defRPr/>
            </a:lvl3pPr>
            <a:lvl4pPr lvl="3" algn="l" rtl="0">
              <a:lnSpc>
                <a:spcPct val="100000"/>
              </a:lnSpc>
              <a:spcBef>
                <a:spcPts val="0"/>
              </a:spcBef>
              <a:spcAft>
                <a:spcPts val="0"/>
              </a:spcAft>
              <a:buSzPts val="2800"/>
              <a:buNone/>
              <a:defRPr/>
            </a:lvl4pPr>
            <a:lvl5pPr lvl="4" algn="l" rtl="0">
              <a:lnSpc>
                <a:spcPct val="100000"/>
              </a:lnSpc>
              <a:spcBef>
                <a:spcPts val="0"/>
              </a:spcBef>
              <a:spcAft>
                <a:spcPts val="0"/>
              </a:spcAft>
              <a:buSzPts val="2800"/>
              <a:buNone/>
              <a:defRPr/>
            </a:lvl5pPr>
            <a:lvl6pPr lvl="5" algn="l" rtl="0">
              <a:lnSpc>
                <a:spcPct val="100000"/>
              </a:lnSpc>
              <a:spcBef>
                <a:spcPts val="0"/>
              </a:spcBef>
              <a:spcAft>
                <a:spcPts val="0"/>
              </a:spcAft>
              <a:buSzPts val="2800"/>
              <a:buNone/>
              <a:defRPr/>
            </a:lvl6pPr>
            <a:lvl7pPr lvl="6" algn="l" rtl="0">
              <a:lnSpc>
                <a:spcPct val="100000"/>
              </a:lnSpc>
              <a:spcBef>
                <a:spcPts val="0"/>
              </a:spcBef>
              <a:spcAft>
                <a:spcPts val="0"/>
              </a:spcAft>
              <a:buSzPts val="2800"/>
              <a:buNone/>
              <a:defRPr/>
            </a:lvl7pPr>
            <a:lvl8pPr lvl="7" algn="l" rtl="0">
              <a:lnSpc>
                <a:spcPct val="100000"/>
              </a:lnSpc>
              <a:spcBef>
                <a:spcPts val="0"/>
              </a:spcBef>
              <a:spcAft>
                <a:spcPts val="0"/>
              </a:spcAft>
              <a:buSzPts val="2800"/>
              <a:buNone/>
              <a:defRPr/>
            </a:lvl8pPr>
            <a:lvl9pPr lvl="8" algn="l" rtl="0">
              <a:lnSpc>
                <a:spcPct val="100000"/>
              </a:lnSpc>
              <a:spcBef>
                <a:spcPts val="0"/>
              </a:spcBef>
              <a:spcAft>
                <a:spcPts val="0"/>
              </a:spcAft>
              <a:buSzPts val="2800"/>
              <a:buNone/>
              <a:defRPr/>
            </a:lvl9pPr>
          </a:lstStyle>
          <a:p>
            <a:endParaRPr/>
          </a:p>
        </p:txBody>
      </p:sp>
      <p:sp>
        <p:nvSpPr>
          <p:cNvPr id="75" name="Google Shape;75;p1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6"/>
        <p:cNvGrpSpPr/>
        <p:nvPr/>
      </p:nvGrpSpPr>
      <p:grpSpPr>
        <a:xfrm>
          <a:off x="0" y="0"/>
          <a:ext cx="0" cy="0"/>
          <a:chOff x="0" y="0"/>
          <a:chExt cx="0" cy="0"/>
        </a:xfrm>
      </p:grpSpPr>
      <p:sp>
        <p:nvSpPr>
          <p:cNvPr id="77" name="Google Shape;77;p19"/>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rtl="0">
              <a:lnSpc>
                <a:spcPct val="100000"/>
              </a:lnSpc>
              <a:spcBef>
                <a:spcPts val="0"/>
              </a:spcBef>
              <a:spcAft>
                <a:spcPts val="0"/>
              </a:spcAft>
              <a:buSzPts val="2400"/>
              <a:buNone/>
              <a:defRPr sz="2400"/>
            </a:lvl1pPr>
            <a:lvl2pPr lvl="1" algn="l" rtl="0">
              <a:lnSpc>
                <a:spcPct val="100000"/>
              </a:lnSpc>
              <a:spcBef>
                <a:spcPts val="0"/>
              </a:spcBef>
              <a:spcAft>
                <a:spcPts val="0"/>
              </a:spcAft>
              <a:buSzPts val="2400"/>
              <a:buNone/>
              <a:defRPr sz="2400"/>
            </a:lvl2pPr>
            <a:lvl3pPr lvl="2" algn="l" rtl="0">
              <a:lnSpc>
                <a:spcPct val="100000"/>
              </a:lnSpc>
              <a:spcBef>
                <a:spcPts val="0"/>
              </a:spcBef>
              <a:spcAft>
                <a:spcPts val="0"/>
              </a:spcAft>
              <a:buSzPts val="2400"/>
              <a:buNone/>
              <a:defRPr sz="2400"/>
            </a:lvl3pPr>
            <a:lvl4pPr lvl="3" algn="l" rtl="0">
              <a:lnSpc>
                <a:spcPct val="100000"/>
              </a:lnSpc>
              <a:spcBef>
                <a:spcPts val="0"/>
              </a:spcBef>
              <a:spcAft>
                <a:spcPts val="0"/>
              </a:spcAft>
              <a:buSzPts val="2400"/>
              <a:buNone/>
              <a:defRPr sz="2400"/>
            </a:lvl4pPr>
            <a:lvl5pPr lvl="4" algn="l" rtl="0">
              <a:lnSpc>
                <a:spcPct val="100000"/>
              </a:lnSpc>
              <a:spcBef>
                <a:spcPts val="0"/>
              </a:spcBef>
              <a:spcAft>
                <a:spcPts val="0"/>
              </a:spcAft>
              <a:buSzPts val="2400"/>
              <a:buNone/>
              <a:defRPr sz="2400"/>
            </a:lvl5pPr>
            <a:lvl6pPr lvl="5" algn="l" rtl="0">
              <a:lnSpc>
                <a:spcPct val="100000"/>
              </a:lnSpc>
              <a:spcBef>
                <a:spcPts val="0"/>
              </a:spcBef>
              <a:spcAft>
                <a:spcPts val="0"/>
              </a:spcAft>
              <a:buSzPts val="2400"/>
              <a:buNone/>
              <a:defRPr sz="2400"/>
            </a:lvl6pPr>
            <a:lvl7pPr lvl="6" algn="l" rtl="0">
              <a:lnSpc>
                <a:spcPct val="100000"/>
              </a:lnSpc>
              <a:spcBef>
                <a:spcPts val="0"/>
              </a:spcBef>
              <a:spcAft>
                <a:spcPts val="0"/>
              </a:spcAft>
              <a:buSzPts val="2400"/>
              <a:buNone/>
              <a:defRPr sz="2400"/>
            </a:lvl7pPr>
            <a:lvl8pPr lvl="7" algn="l" rtl="0">
              <a:lnSpc>
                <a:spcPct val="100000"/>
              </a:lnSpc>
              <a:spcBef>
                <a:spcPts val="0"/>
              </a:spcBef>
              <a:spcAft>
                <a:spcPts val="0"/>
              </a:spcAft>
              <a:buSzPts val="2400"/>
              <a:buNone/>
              <a:defRPr sz="2400"/>
            </a:lvl8pPr>
            <a:lvl9pPr lvl="8" algn="l" rtl="0">
              <a:lnSpc>
                <a:spcPct val="100000"/>
              </a:lnSpc>
              <a:spcBef>
                <a:spcPts val="0"/>
              </a:spcBef>
              <a:spcAft>
                <a:spcPts val="0"/>
              </a:spcAft>
              <a:buSzPts val="2400"/>
              <a:buNone/>
              <a:defRPr sz="2400"/>
            </a:lvl9pPr>
          </a:lstStyle>
          <a:p>
            <a:endParaRPr/>
          </a:p>
        </p:txBody>
      </p:sp>
      <p:sp>
        <p:nvSpPr>
          <p:cNvPr id="78" name="Google Shape;78;p19"/>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rtl="0">
              <a:lnSpc>
                <a:spcPct val="115000"/>
              </a:lnSpc>
              <a:spcBef>
                <a:spcPts val="0"/>
              </a:spcBef>
              <a:spcAft>
                <a:spcPts val="0"/>
              </a:spcAft>
              <a:buSzPts val="1200"/>
              <a:buChar char="●"/>
              <a:defRPr sz="1200"/>
            </a:lvl1pPr>
            <a:lvl2pPr marL="914400" lvl="1" indent="-304800" algn="l" rtl="0">
              <a:lnSpc>
                <a:spcPct val="115000"/>
              </a:lnSpc>
              <a:spcBef>
                <a:spcPts val="0"/>
              </a:spcBef>
              <a:spcAft>
                <a:spcPts val="0"/>
              </a:spcAft>
              <a:buSzPts val="1200"/>
              <a:buChar char="○"/>
              <a:defRPr sz="1200"/>
            </a:lvl2pPr>
            <a:lvl3pPr marL="1371600" lvl="2" indent="-304800" algn="l" rtl="0">
              <a:lnSpc>
                <a:spcPct val="115000"/>
              </a:lnSpc>
              <a:spcBef>
                <a:spcPts val="0"/>
              </a:spcBef>
              <a:spcAft>
                <a:spcPts val="0"/>
              </a:spcAft>
              <a:buSzPts val="1200"/>
              <a:buChar char="■"/>
              <a:defRPr sz="1200"/>
            </a:lvl3pPr>
            <a:lvl4pPr marL="1828800" lvl="3" indent="-304800" algn="l" rtl="0">
              <a:lnSpc>
                <a:spcPct val="115000"/>
              </a:lnSpc>
              <a:spcBef>
                <a:spcPts val="0"/>
              </a:spcBef>
              <a:spcAft>
                <a:spcPts val="0"/>
              </a:spcAft>
              <a:buSzPts val="1200"/>
              <a:buChar char="●"/>
              <a:defRPr sz="1200"/>
            </a:lvl4pPr>
            <a:lvl5pPr marL="2286000" lvl="4" indent="-304800" algn="l" rtl="0">
              <a:lnSpc>
                <a:spcPct val="115000"/>
              </a:lnSpc>
              <a:spcBef>
                <a:spcPts val="0"/>
              </a:spcBef>
              <a:spcAft>
                <a:spcPts val="0"/>
              </a:spcAft>
              <a:buSzPts val="1200"/>
              <a:buChar char="○"/>
              <a:defRPr sz="1200"/>
            </a:lvl5pPr>
            <a:lvl6pPr marL="2743200" lvl="5" indent="-304800" algn="l" rtl="0">
              <a:lnSpc>
                <a:spcPct val="115000"/>
              </a:lnSpc>
              <a:spcBef>
                <a:spcPts val="0"/>
              </a:spcBef>
              <a:spcAft>
                <a:spcPts val="0"/>
              </a:spcAft>
              <a:buSzPts val="1200"/>
              <a:buChar char="■"/>
              <a:defRPr sz="1200"/>
            </a:lvl6pPr>
            <a:lvl7pPr marL="3200400" lvl="6" indent="-304800" algn="l" rtl="0">
              <a:lnSpc>
                <a:spcPct val="115000"/>
              </a:lnSpc>
              <a:spcBef>
                <a:spcPts val="0"/>
              </a:spcBef>
              <a:spcAft>
                <a:spcPts val="0"/>
              </a:spcAft>
              <a:buSzPts val="1200"/>
              <a:buChar char="●"/>
              <a:defRPr sz="1200"/>
            </a:lvl7pPr>
            <a:lvl8pPr marL="3657600" lvl="7" indent="-304800" algn="l" rtl="0">
              <a:lnSpc>
                <a:spcPct val="115000"/>
              </a:lnSpc>
              <a:spcBef>
                <a:spcPts val="0"/>
              </a:spcBef>
              <a:spcAft>
                <a:spcPts val="0"/>
              </a:spcAft>
              <a:buSzPts val="1200"/>
              <a:buChar char="○"/>
              <a:defRPr sz="1200"/>
            </a:lvl8pPr>
            <a:lvl9pPr marL="4114800" lvl="8" indent="-304800" algn="l" rtl="0">
              <a:lnSpc>
                <a:spcPct val="115000"/>
              </a:lnSpc>
              <a:spcBef>
                <a:spcPts val="0"/>
              </a:spcBef>
              <a:spcAft>
                <a:spcPts val="0"/>
              </a:spcAft>
              <a:buSzPts val="1200"/>
              <a:buChar char="■"/>
              <a:defRPr sz="1200"/>
            </a:lvl9pPr>
          </a:lstStyle>
          <a:p>
            <a:endParaRPr/>
          </a:p>
        </p:txBody>
      </p:sp>
      <p:sp>
        <p:nvSpPr>
          <p:cNvPr id="79" name="Google Shape;79;p1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80"/>
        <p:cNvGrpSpPr/>
        <p:nvPr/>
      </p:nvGrpSpPr>
      <p:grpSpPr>
        <a:xfrm>
          <a:off x="0" y="0"/>
          <a:ext cx="0" cy="0"/>
          <a:chOff x="0" y="0"/>
          <a:chExt cx="0" cy="0"/>
        </a:xfrm>
      </p:grpSpPr>
      <p:sp>
        <p:nvSpPr>
          <p:cNvPr id="81" name="Google Shape;81;p20"/>
          <p:cNvSpPr txBox="1">
            <a:spLocks noGrp="1"/>
          </p:cNvSpPr>
          <p:nvPr>
            <p:ph type="title"/>
          </p:nvPr>
        </p:nvSpPr>
        <p:spPr>
          <a:xfrm>
            <a:off x="490250" y="526350"/>
            <a:ext cx="5797500" cy="4090800"/>
          </a:xfrm>
          <a:prstGeom prst="rect">
            <a:avLst/>
          </a:prstGeom>
          <a:noFill/>
          <a:ln>
            <a:noFill/>
          </a:ln>
        </p:spPr>
        <p:txBody>
          <a:bodyPr spcFirstLastPara="1" wrap="square" lIns="91425" tIns="91425" rIns="91425" bIns="91425" anchor="ctr" anchorCtr="0">
            <a:normAutofit/>
          </a:bodyPr>
          <a:lstStyle>
            <a:lvl1pPr lvl="0" algn="l" rtl="0">
              <a:lnSpc>
                <a:spcPct val="100000"/>
              </a:lnSpc>
              <a:spcBef>
                <a:spcPts val="0"/>
              </a:spcBef>
              <a:spcAft>
                <a:spcPts val="0"/>
              </a:spcAft>
              <a:buSzPts val="4800"/>
              <a:buNone/>
              <a:defRPr sz="4800"/>
            </a:lvl1pPr>
            <a:lvl2pPr lvl="1" algn="l" rtl="0">
              <a:lnSpc>
                <a:spcPct val="100000"/>
              </a:lnSpc>
              <a:spcBef>
                <a:spcPts val="0"/>
              </a:spcBef>
              <a:spcAft>
                <a:spcPts val="0"/>
              </a:spcAft>
              <a:buSzPts val="4800"/>
              <a:buNone/>
              <a:defRPr sz="4800"/>
            </a:lvl2pPr>
            <a:lvl3pPr lvl="2" algn="l" rtl="0">
              <a:lnSpc>
                <a:spcPct val="100000"/>
              </a:lnSpc>
              <a:spcBef>
                <a:spcPts val="0"/>
              </a:spcBef>
              <a:spcAft>
                <a:spcPts val="0"/>
              </a:spcAft>
              <a:buSzPts val="4800"/>
              <a:buNone/>
              <a:defRPr sz="4800"/>
            </a:lvl3pPr>
            <a:lvl4pPr lvl="3" algn="l" rtl="0">
              <a:lnSpc>
                <a:spcPct val="100000"/>
              </a:lnSpc>
              <a:spcBef>
                <a:spcPts val="0"/>
              </a:spcBef>
              <a:spcAft>
                <a:spcPts val="0"/>
              </a:spcAft>
              <a:buSzPts val="4800"/>
              <a:buNone/>
              <a:defRPr sz="4800"/>
            </a:lvl4pPr>
            <a:lvl5pPr lvl="4" algn="l" rtl="0">
              <a:lnSpc>
                <a:spcPct val="100000"/>
              </a:lnSpc>
              <a:spcBef>
                <a:spcPts val="0"/>
              </a:spcBef>
              <a:spcAft>
                <a:spcPts val="0"/>
              </a:spcAft>
              <a:buSzPts val="4800"/>
              <a:buNone/>
              <a:defRPr sz="4800"/>
            </a:lvl5pPr>
            <a:lvl6pPr lvl="5" algn="l" rtl="0">
              <a:lnSpc>
                <a:spcPct val="100000"/>
              </a:lnSpc>
              <a:spcBef>
                <a:spcPts val="0"/>
              </a:spcBef>
              <a:spcAft>
                <a:spcPts val="0"/>
              </a:spcAft>
              <a:buSzPts val="4800"/>
              <a:buNone/>
              <a:defRPr sz="4800"/>
            </a:lvl6pPr>
            <a:lvl7pPr lvl="6" algn="l" rtl="0">
              <a:lnSpc>
                <a:spcPct val="100000"/>
              </a:lnSpc>
              <a:spcBef>
                <a:spcPts val="0"/>
              </a:spcBef>
              <a:spcAft>
                <a:spcPts val="0"/>
              </a:spcAft>
              <a:buSzPts val="4800"/>
              <a:buNone/>
              <a:defRPr sz="4800"/>
            </a:lvl7pPr>
            <a:lvl8pPr lvl="7" algn="l" rtl="0">
              <a:lnSpc>
                <a:spcPct val="100000"/>
              </a:lnSpc>
              <a:spcBef>
                <a:spcPts val="0"/>
              </a:spcBef>
              <a:spcAft>
                <a:spcPts val="0"/>
              </a:spcAft>
              <a:buSzPts val="4800"/>
              <a:buNone/>
              <a:defRPr sz="4800"/>
            </a:lvl8pPr>
            <a:lvl9pPr lvl="8" algn="l" rtl="0">
              <a:lnSpc>
                <a:spcPct val="100000"/>
              </a:lnSpc>
              <a:spcBef>
                <a:spcPts val="0"/>
              </a:spcBef>
              <a:spcAft>
                <a:spcPts val="0"/>
              </a:spcAft>
              <a:buSzPts val="4800"/>
              <a:buNone/>
              <a:defRPr sz="4800"/>
            </a:lvl9pPr>
          </a:lstStyle>
          <a:p>
            <a:endParaRPr/>
          </a:p>
        </p:txBody>
      </p:sp>
      <p:sp>
        <p:nvSpPr>
          <p:cNvPr id="82" name="Google Shape;82;p2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3"/>
        <p:cNvGrpSpPr/>
        <p:nvPr/>
      </p:nvGrpSpPr>
      <p:grpSpPr>
        <a:xfrm>
          <a:off x="0" y="0"/>
          <a:ext cx="0" cy="0"/>
          <a:chOff x="0" y="0"/>
          <a:chExt cx="0" cy="0"/>
        </a:xfrm>
      </p:grpSpPr>
      <p:sp>
        <p:nvSpPr>
          <p:cNvPr id="84" name="Google Shape;84;p21"/>
          <p:cNvSpPr/>
          <p:nvPr/>
        </p:nvSpPr>
        <p:spPr>
          <a:xfrm>
            <a:off x="4572000" y="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85" name="Google Shape;85;p21"/>
          <p:cNvCxnSpPr/>
          <p:nvPr/>
        </p:nvCxnSpPr>
        <p:spPr>
          <a:xfrm>
            <a:off x="5029675" y="4495500"/>
            <a:ext cx="468300" cy="0"/>
          </a:xfrm>
          <a:prstGeom prst="straightConnector1">
            <a:avLst/>
          </a:prstGeom>
          <a:noFill/>
          <a:ln w="19050" cap="flat" cmpd="sng">
            <a:solidFill>
              <a:schemeClr val="lt2"/>
            </a:solidFill>
            <a:prstDash val="solid"/>
            <a:round/>
            <a:headEnd type="none" w="sm" len="sm"/>
            <a:tailEnd type="none" w="sm" len="sm"/>
          </a:ln>
        </p:spPr>
      </p:cxnSp>
      <p:sp>
        <p:nvSpPr>
          <p:cNvPr id="86" name="Google Shape;86;p21"/>
          <p:cNvSpPr txBox="1">
            <a:spLocks noGrp="1"/>
          </p:cNvSpPr>
          <p:nvPr>
            <p:ph type="title"/>
          </p:nvPr>
        </p:nvSpPr>
        <p:spPr>
          <a:xfrm>
            <a:off x="265500" y="1205825"/>
            <a:ext cx="4045200" cy="1509600"/>
          </a:xfrm>
          <a:prstGeom prst="rect">
            <a:avLst/>
          </a:prstGeom>
          <a:noFill/>
          <a:ln>
            <a:noFill/>
          </a:ln>
        </p:spPr>
        <p:txBody>
          <a:bodyPr spcFirstLastPara="1" wrap="square" lIns="91425" tIns="91425" rIns="91425" bIns="91425" anchor="b" anchorCtr="0">
            <a:normAutofit/>
          </a:bodyPr>
          <a:lstStyle>
            <a:lvl1pPr lvl="0" algn="ctr" rtl="0">
              <a:lnSpc>
                <a:spcPct val="100000"/>
              </a:lnSpc>
              <a:spcBef>
                <a:spcPts val="0"/>
              </a:spcBef>
              <a:spcAft>
                <a:spcPts val="0"/>
              </a:spcAft>
              <a:buSzPts val="4200"/>
              <a:buNone/>
              <a:defRPr sz="4200"/>
            </a:lvl1pPr>
            <a:lvl2pPr lvl="1" algn="ctr" rtl="0">
              <a:lnSpc>
                <a:spcPct val="100000"/>
              </a:lnSpc>
              <a:spcBef>
                <a:spcPts val="0"/>
              </a:spcBef>
              <a:spcAft>
                <a:spcPts val="0"/>
              </a:spcAft>
              <a:buSzPts val="4200"/>
              <a:buNone/>
              <a:defRPr sz="4200"/>
            </a:lvl2pPr>
            <a:lvl3pPr lvl="2" algn="ctr" rtl="0">
              <a:lnSpc>
                <a:spcPct val="100000"/>
              </a:lnSpc>
              <a:spcBef>
                <a:spcPts val="0"/>
              </a:spcBef>
              <a:spcAft>
                <a:spcPts val="0"/>
              </a:spcAft>
              <a:buSzPts val="4200"/>
              <a:buNone/>
              <a:defRPr sz="4200"/>
            </a:lvl3pPr>
            <a:lvl4pPr lvl="3" algn="ctr" rtl="0">
              <a:lnSpc>
                <a:spcPct val="100000"/>
              </a:lnSpc>
              <a:spcBef>
                <a:spcPts val="0"/>
              </a:spcBef>
              <a:spcAft>
                <a:spcPts val="0"/>
              </a:spcAft>
              <a:buSzPts val="4200"/>
              <a:buNone/>
              <a:defRPr sz="4200"/>
            </a:lvl4pPr>
            <a:lvl5pPr lvl="4" algn="ctr" rtl="0">
              <a:lnSpc>
                <a:spcPct val="100000"/>
              </a:lnSpc>
              <a:spcBef>
                <a:spcPts val="0"/>
              </a:spcBef>
              <a:spcAft>
                <a:spcPts val="0"/>
              </a:spcAft>
              <a:buSzPts val="4200"/>
              <a:buNone/>
              <a:defRPr sz="4200"/>
            </a:lvl5pPr>
            <a:lvl6pPr lvl="5" algn="ctr" rtl="0">
              <a:lnSpc>
                <a:spcPct val="100000"/>
              </a:lnSpc>
              <a:spcBef>
                <a:spcPts val="0"/>
              </a:spcBef>
              <a:spcAft>
                <a:spcPts val="0"/>
              </a:spcAft>
              <a:buSzPts val="4200"/>
              <a:buNone/>
              <a:defRPr sz="4200"/>
            </a:lvl6pPr>
            <a:lvl7pPr lvl="6" algn="ctr" rtl="0">
              <a:lnSpc>
                <a:spcPct val="100000"/>
              </a:lnSpc>
              <a:spcBef>
                <a:spcPts val="0"/>
              </a:spcBef>
              <a:spcAft>
                <a:spcPts val="0"/>
              </a:spcAft>
              <a:buSzPts val="4200"/>
              <a:buNone/>
              <a:defRPr sz="4200"/>
            </a:lvl7pPr>
            <a:lvl8pPr lvl="7" algn="ctr" rtl="0">
              <a:lnSpc>
                <a:spcPct val="100000"/>
              </a:lnSpc>
              <a:spcBef>
                <a:spcPts val="0"/>
              </a:spcBef>
              <a:spcAft>
                <a:spcPts val="0"/>
              </a:spcAft>
              <a:buSzPts val="4200"/>
              <a:buNone/>
              <a:defRPr sz="4200"/>
            </a:lvl8pPr>
            <a:lvl9pPr lvl="8" algn="ctr" rtl="0">
              <a:lnSpc>
                <a:spcPct val="100000"/>
              </a:lnSpc>
              <a:spcBef>
                <a:spcPts val="0"/>
              </a:spcBef>
              <a:spcAft>
                <a:spcPts val="0"/>
              </a:spcAft>
              <a:buSzPts val="4200"/>
              <a:buNone/>
              <a:defRPr sz="4200"/>
            </a:lvl9pPr>
          </a:lstStyle>
          <a:p>
            <a:endParaRPr/>
          </a:p>
        </p:txBody>
      </p:sp>
      <p:sp>
        <p:nvSpPr>
          <p:cNvPr id="87" name="Google Shape;87;p21"/>
          <p:cNvSpPr txBox="1">
            <a:spLocks noGrp="1"/>
          </p:cNvSpPr>
          <p:nvPr>
            <p:ph type="subTitle" idx="1"/>
          </p:nvPr>
        </p:nvSpPr>
        <p:spPr>
          <a:xfrm>
            <a:off x="265500" y="2769001"/>
            <a:ext cx="4045200" cy="1345500"/>
          </a:xfrm>
          <a:prstGeom prst="rect">
            <a:avLst/>
          </a:prstGeom>
          <a:noFill/>
          <a:ln>
            <a:noFill/>
          </a:ln>
        </p:spPr>
        <p:txBody>
          <a:bodyPr spcFirstLastPara="1" wrap="square" lIns="91425" tIns="91425" rIns="91425" bIns="91425" anchor="t" anchorCtr="0">
            <a:norm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88" name="Google Shape;88;p21"/>
          <p:cNvSpPr txBox="1">
            <a:spLocks noGrp="1"/>
          </p:cNvSpPr>
          <p:nvPr>
            <p:ph type="body" idx="2"/>
          </p:nvPr>
        </p:nvSpPr>
        <p:spPr>
          <a:xfrm>
            <a:off x="4939500" y="724200"/>
            <a:ext cx="3837000" cy="3695100"/>
          </a:xfrm>
          <a:prstGeom prst="rect">
            <a:avLst/>
          </a:prstGeom>
          <a:noFill/>
          <a:ln>
            <a:noFill/>
          </a:ln>
        </p:spPr>
        <p:txBody>
          <a:bodyPr spcFirstLastPara="1" wrap="square" lIns="91425" tIns="91425" rIns="91425" bIns="91425" anchor="ctr" anchorCtr="0">
            <a:normAutofit/>
          </a:bodyPr>
          <a:lstStyle>
            <a:lvl1pPr marL="457200" lvl="0" indent="-342900" algn="l" rtl="0">
              <a:lnSpc>
                <a:spcPct val="115000"/>
              </a:lnSpc>
              <a:spcBef>
                <a:spcPts val="0"/>
              </a:spcBef>
              <a:spcAft>
                <a:spcPts val="0"/>
              </a:spcAft>
              <a:buClr>
                <a:schemeClr val="lt1"/>
              </a:buClr>
              <a:buSzPts val="1800"/>
              <a:buChar char="●"/>
              <a:defRPr>
                <a:solidFill>
                  <a:schemeClr val="lt1"/>
                </a:solidFill>
              </a:defRPr>
            </a:lvl1pPr>
            <a:lvl2pPr marL="914400" lvl="1" indent="-317500" algn="l" rtl="0">
              <a:lnSpc>
                <a:spcPct val="115000"/>
              </a:lnSpc>
              <a:spcBef>
                <a:spcPts val="0"/>
              </a:spcBef>
              <a:spcAft>
                <a:spcPts val="0"/>
              </a:spcAft>
              <a:buClr>
                <a:schemeClr val="lt1"/>
              </a:buClr>
              <a:buSzPts val="1400"/>
              <a:buChar char="○"/>
              <a:defRPr>
                <a:solidFill>
                  <a:schemeClr val="lt1"/>
                </a:solidFill>
              </a:defRPr>
            </a:lvl2pPr>
            <a:lvl3pPr marL="1371600" lvl="2" indent="-317500" algn="l" rtl="0">
              <a:lnSpc>
                <a:spcPct val="115000"/>
              </a:lnSpc>
              <a:spcBef>
                <a:spcPts val="0"/>
              </a:spcBef>
              <a:spcAft>
                <a:spcPts val="0"/>
              </a:spcAft>
              <a:buClr>
                <a:schemeClr val="lt1"/>
              </a:buClr>
              <a:buSzPts val="1400"/>
              <a:buChar char="■"/>
              <a:defRPr>
                <a:solidFill>
                  <a:schemeClr val="lt1"/>
                </a:solidFill>
              </a:defRPr>
            </a:lvl3pPr>
            <a:lvl4pPr marL="1828800" lvl="3" indent="-317500" algn="l" rtl="0">
              <a:lnSpc>
                <a:spcPct val="115000"/>
              </a:lnSpc>
              <a:spcBef>
                <a:spcPts val="0"/>
              </a:spcBef>
              <a:spcAft>
                <a:spcPts val="0"/>
              </a:spcAft>
              <a:buClr>
                <a:schemeClr val="lt1"/>
              </a:buClr>
              <a:buSzPts val="1400"/>
              <a:buChar char="●"/>
              <a:defRPr>
                <a:solidFill>
                  <a:schemeClr val="lt1"/>
                </a:solidFill>
              </a:defRPr>
            </a:lvl4pPr>
            <a:lvl5pPr marL="2286000" lvl="4" indent="-317500" algn="l" rtl="0">
              <a:lnSpc>
                <a:spcPct val="115000"/>
              </a:lnSpc>
              <a:spcBef>
                <a:spcPts val="0"/>
              </a:spcBef>
              <a:spcAft>
                <a:spcPts val="0"/>
              </a:spcAft>
              <a:buClr>
                <a:schemeClr val="lt1"/>
              </a:buClr>
              <a:buSzPts val="1400"/>
              <a:buChar char="○"/>
              <a:defRPr>
                <a:solidFill>
                  <a:schemeClr val="lt1"/>
                </a:solidFill>
              </a:defRPr>
            </a:lvl5pPr>
            <a:lvl6pPr marL="2743200" lvl="5" indent="-317500" algn="l" rtl="0">
              <a:lnSpc>
                <a:spcPct val="115000"/>
              </a:lnSpc>
              <a:spcBef>
                <a:spcPts val="0"/>
              </a:spcBef>
              <a:spcAft>
                <a:spcPts val="0"/>
              </a:spcAft>
              <a:buClr>
                <a:schemeClr val="lt1"/>
              </a:buClr>
              <a:buSzPts val="1400"/>
              <a:buChar char="■"/>
              <a:defRPr>
                <a:solidFill>
                  <a:schemeClr val="lt1"/>
                </a:solidFill>
              </a:defRPr>
            </a:lvl6pPr>
            <a:lvl7pPr marL="3200400" lvl="6" indent="-317500" algn="l" rtl="0">
              <a:lnSpc>
                <a:spcPct val="115000"/>
              </a:lnSpc>
              <a:spcBef>
                <a:spcPts val="0"/>
              </a:spcBef>
              <a:spcAft>
                <a:spcPts val="0"/>
              </a:spcAft>
              <a:buClr>
                <a:schemeClr val="lt1"/>
              </a:buClr>
              <a:buSzPts val="1400"/>
              <a:buChar char="●"/>
              <a:defRPr>
                <a:solidFill>
                  <a:schemeClr val="lt1"/>
                </a:solidFill>
              </a:defRPr>
            </a:lvl7pPr>
            <a:lvl8pPr marL="3657600" lvl="7" indent="-317500" algn="l" rtl="0">
              <a:lnSpc>
                <a:spcPct val="115000"/>
              </a:lnSpc>
              <a:spcBef>
                <a:spcPts val="0"/>
              </a:spcBef>
              <a:spcAft>
                <a:spcPts val="0"/>
              </a:spcAft>
              <a:buClr>
                <a:schemeClr val="lt1"/>
              </a:buClr>
              <a:buSzPts val="1400"/>
              <a:buChar char="○"/>
              <a:defRPr>
                <a:solidFill>
                  <a:schemeClr val="lt1"/>
                </a:solidFill>
              </a:defRPr>
            </a:lvl8pPr>
            <a:lvl9pPr marL="4114800" lvl="8" indent="-317500" algn="l" rtl="0">
              <a:lnSpc>
                <a:spcPct val="115000"/>
              </a:lnSpc>
              <a:spcBef>
                <a:spcPts val="0"/>
              </a:spcBef>
              <a:spcAft>
                <a:spcPts val="0"/>
              </a:spcAft>
              <a:buClr>
                <a:schemeClr val="lt1"/>
              </a:buClr>
              <a:buSzPts val="1400"/>
              <a:buChar char="■"/>
              <a:defRPr>
                <a:solidFill>
                  <a:schemeClr val="lt1"/>
                </a:solidFill>
              </a:defRPr>
            </a:lvl9pPr>
          </a:lstStyle>
          <a:p>
            <a:endParaRPr/>
          </a:p>
        </p:txBody>
      </p:sp>
      <p:sp>
        <p:nvSpPr>
          <p:cNvPr id="89" name="Google Shape;89;p2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0"/>
        <p:cNvGrpSpPr/>
        <p:nvPr/>
      </p:nvGrpSpPr>
      <p:grpSpPr>
        <a:xfrm>
          <a:off x="0" y="0"/>
          <a:ext cx="0" cy="0"/>
          <a:chOff x="0" y="0"/>
          <a:chExt cx="0" cy="0"/>
        </a:xfrm>
      </p:grpSpPr>
      <p:sp>
        <p:nvSpPr>
          <p:cNvPr id="91" name="Google Shape;91;p22"/>
          <p:cNvSpPr txBox="1">
            <a:spLocks noGrp="1"/>
          </p:cNvSpPr>
          <p:nvPr>
            <p:ph type="body" idx="1"/>
          </p:nvPr>
        </p:nvSpPr>
        <p:spPr>
          <a:xfrm>
            <a:off x="311700" y="4236825"/>
            <a:ext cx="5998800" cy="598800"/>
          </a:xfrm>
          <a:prstGeom prst="rect">
            <a:avLst/>
          </a:prstGeom>
          <a:noFill/>
          <a:ln>
            <a:noFill/>
          </a:ln>
        </p:spPr>
        <p:txBody>
          <a:bodyPr spcFirstLastPara="1" wrap="square" lIns="91425" tIns="91425" rIns="91425" bIns="91425" anchor="ctr" anchorCtr="0">
            <a:normAutofit/>
          </a:bodyPr>
          <a:lstStyle>
            <a:lvl1pPr marL="457200" lvl="0" indent="-228600" algn="l" rtl="0">
              <a:lnSpc>
                <a:spcPct val="100000"/>
              </a:lnSpc>
              <a:spcBef>
                <a:spcPts val="0"/>
              </a:spcBef>
              <a:spcAft>
                <a:spcPts val="0"/>
              </a:spcAft>
              <a:buSzPts val="2100"/>
              <a:buNone/>
              <a:defRPr sz="2100"/>
            </a:lvl1pPr>
          </a:lstStyle>
          <a:p>
            <a:endParaRPr/>
          </a:p>
        </p:txBody>
      </p:sp>
      <p:sp>
        <p:nvSpPr>
          <p:cNvPr id="92" name="Google Shape;92;p2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93"/>
        <p:cNvGrpSpPr/>
        <p:nvPr/>
      </p:nvGrpSpPr>
      <p:grpSpPr>
        <a:xfrm>
          <a:off x="0" y="0"/>
          <a:ext cx="0" cy="0"/>
          <a:chOff x="0" y="0"/>
          <a:chExt cx="0" cy="0"/>
        </a:xfrm>
      </p:grpSpPr>
      <p:sp>
        <p:nvSpPr>
          <p:cNvPr id="94" name="Google Shape;94;p23"/>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 name="Google Shape;95;p23"/>
          <p:cNvSpPr txBox="1">
            <a:spLocks noGrp="1"/>
          </p:cNvSpPr>
          <p:nvPr>
            <p:ph type="title" hasCustomPrompt="1"/>
          </p:nvPr>
        </p:nvSpPr>
        <p:spPr>
          <a:xfrm>
            <a:off x="311700" y="991475"/>
            <a:ext cx="8520600" cy="1917900"/>
          </a:xfrm>
          <a:prstGeom prst="rect">
            <a:avLst/>
          </a:prstGeom>
          <a:noFill/>
          <a:ln>
            <a:noFill/>
          </a:ln>
        </p:spPr>
        <p:txBody>
          <a:bodyPr spcFirstLastPara="1" wrap="square" lIns="91425" tIns="91425" rIns="91425" bIns="91425" anchor="ctr" anchorCtr="0">
            <a:normAutofit/>
          </a:bodyPr>
          <a:lstStyle>
            <a:lvl1pPr lvl="0" algn="ctr" rtl="0">
              <a:lnSpc>
                <a:spcPct val="100000"/>
              </a:lnSpc>
              <a:spcBef>
                <a:spcPts val="0"/>
              </a:spcBef>
              <a:spcAft>
                <a:spcPts val="0"/>
              </a:spcAft>
              <a:buSzPts val="14000"/>
              <a:buNone/>
              <a:defRPr sz="14000" b="1"/>
            </a:lvl1pPr>
            <a:lvl2pPr lvl="1" algn="ctr" rtl="0">
              <a:lnSpc>
                <a:spcPct val="100000"/>
              </a:lnSpc>
              <a:spcBef>
                <a:spcPts val="0"/>
              </a:spcBef>
              <a:spcAft>
                <a:spcPts val="0"/>
              </a:spcAft>
              <a:buSzPts val="14000"/>
              <a:buNone/>
              <a:defRPr sz="14000" b="1"/>
            </a:lvl2pPr>
            <a:lvl3pPr lvl="2" algn="ctr" rtl="0">
              <a:lnSpc>
                <a:spcPct val="100000"/>
              </a:lnSpc>
              <a:spcBef>
                <a:spcPts val="0"/>
              </a:spcBef>
              <a:spcAft>
                <a:spcPts val="0"/>
              </a:spcAft>
              <a:buSzPts val="14000"/>
              <a:buNone/>
              <a:defRPr sz="14000" b="1"/>
            </a:lvl3pPr>
            <a:lvl4pPr lvl="3" algn="ctr" rtl="0">
              <a:lnSpc>
                <a:spcPct val="100000"/>
              </a:lnSpc>
              <a:spcBef>
                <a:spcPts val="0"/>
              </a:spcBef>
              <a:spcAft>
                <a:spcPts val="0"/>
              </a:spcAft>
              <a:buSzPts val="14000"/>
              <a:buNone/>
              <a:defRPr sz="14000" b="1"/>
            </a:lvl4pPr>
            <a:lvl5pPr lvl="4" algn="ctr" rtl="0">
              <a:lnSpc>
                <a:spcPct val="100000"/>
              </a:lnSpc>
              <a:spcBef>
                <a:spcPts val="0"/>
              </a:spcBef>
              <a:spcAft>
                <a:spcPts val="0"/>
              </a:spcAft>
              <a:buSzPts val="14000"/>
              <a:buNone/>
              <a:defRPr sz="14000" b="1"/>
            </a:lvl5pPr>
            <a:lvl6pPr lvl="5" algn="ctr" rtl="0">
              <a:lnSpc>
                <a:spcPct val="100000"/>
              </a:lnSpc>
              <a:spcBef>
                <a:spcPts val="0"/>
              </a:spcBef>
              <a:spcAft>
                <a:spcPts val="0"/>
              </a:spcAft>
              <a:buSzPts val="14000"/>
              <a:buNone/>
              <a:defRPr sz="14000" b="1"/>
            </a:lvl6pPr>
            <a:lvl7pPr lvl="6" algn="ctr" rtl="0">
              <a:lnSpc>
                <a:spcPct val="100000"/>
              </a:lnSpc>
              <a:spcBef>
                <a:spcPts val="0"/>
              </a:spcBef>
              <a:spcAft>
                <a:spcPts val="0"/>
              </a:spcAft>
              <a:buSzPts val="14000"/>
              <a:buNone/>
              <a:defRPr sz="14000" b="1"/>
            </a:lvl7pPr>
            <a:lvl8pPr lvl="7" algn="ctr" rtl="0">
              <a:lnSpc>
                <a:spcPct val="100000"/>
              </a:lnSpc>
              <a:spcBef>
                <a:spcPts val="0"/>
              </a:spcBef>
              <a:spcAft>
                <a:spcPts val="0"/>
              </a:spcAft>
              <a:buSzPts val="14000"/>
              <a:buNone/>
              <a:defRPr sz="14000" b="1"/>
            </a:lvl8pPr>
            <a:lvl9pPr lvl="8" algn="ctr" rtl="0">
              <a:lnSpc>
                <a:spcPct val="100000"/>
              </a:lnSpc>
              <a:spcBef>
                <a:spcPts val="0"/>
              </a:spcBef>
              <a:spcAft>
                <a:spcPts val="0"/>
              </a:spcAft>
              <a:buSzPts val="14000"/>
              <a:buNone/>
              <a:defRPr sz="14000" b="1"/>
            </a:lvl9pPr>
          </a:lstStyle>
          <a:p>
            <a:r>
              <a:t>xx%</a:t>
            </a:r>
          </a:p>
        </p:txBody>
      </p:sp>
      <p:sp>
        <p:nvSpPr>
          <p:cNvPr id="96" name="Google Shape;96;p23"/>
          <p:cNvSpPr txBox="1">
            <a:spLocks noGrp="1"/>
          </p:cNvSpPr>
          <p:nvPr>
            <p:ph type="body" idx="1"/>
          </p:nvPr>
        </p:nvSpPr>
        <p:spPr>
          <a:xfrm>
            <a:off x="311700" y="3071300"/>
            <a:ext cx="8520600" cy="901800"/>
          </a:xfrm>
          <a:prstGeom prst="rect">
            <a:avLst/>
          </a:prstGeom>
          <a:noFill/>
          <a:ln>
            <a:noFill/>
          </a:ln>
        </p:spPr>
        <p:txBody>
          <a:bodyPr spcFirstLastPara="1" wrap="square" lIns="91425" tIns="91425" rIns="91425" bIns="91425" anchor="t" anchorCtr="0">
            <a:normAutofit/>
          </a:bodyPr>
          <a:lstStyle>
            <a:lvl1pPr marL="457200" lvl="0" indent="-342900" algn="ctr" rtl="0">
              <a:lnSpc>
                <a:spcPct val="115000"/>
              </a:lnSpc>
              <a:spcBef>
                <a:spcPts val="0"/>
              </a:spcBef>
              <a:spcAft>
                <a:spcPts val="0"/>
              </a:spcAft>
              <a:buSzPts val="1800"/>
              <a:buChar char="●"/>
              <a:defRPr/>
            </a:lvl1pPr>
            <a:lvl2pPr marL="914400" lvl="1" indent="-317500" algn="ctr" rtl="0">
              <a:lnSpc>
                <a:spcPct val="115000"/>
              </a:lnSpc>
              <a:spcBef>
                <a:spcPts val="0"/>
              </a:spcBef>
              <a:spcAft>
                <a:spcPts val="0"/>
              </a:spcAft>
              <a:buSzPts val="1400"/>
              <a:buChar char="○"/>
              <a:defRPr/>
            </a:lvl2pPr>
            <a:lvl3pPr marL="1371600" lvl="2" indent="-317500" algn="ctr" rtl="0">
              <a:lnSpc>
                <a:spcPct val="115000"/>
              </a:lnSpc>
              <a:spcBef>
                <a:spcPts val="0"/>
              </a:spcBef>
              <a:spcAft>
                <a:spcPts val="0"/>
              </a:spcAft>
              <a:buSzPts val="1400"/>
              <a:buChar char="■"/>
              <a:defRPr/>
            </a:lvl3pPr>
            <a:lvl4pPr marL="1828800" lvl="3" indent="-317500" algn="ctr" rtl="0">
              <a:lnSpc>
                <a:spcPct val="115000"/>
              </a:lnSpc>
              <a:spcBef>
                <a:spcPts val="0"/>
              </a:spcBef>
              <a:spcAft>
                <a:spcPts val="0"/>
              </a:spcAft>
              <a:buSzPts val="1400"/>
              <a:buChar char="●"/>
              <a:defRPr/>
            </a:lvl4pPr>
            <a:lvl5pPr marL="2286000" lvl="4" indent="-317500" algn="ctr" rtl="0">
              <a:lnSpc>
                <a:spcPct val="115000"/>
              </a:lnSpc>
              <a:spcBef>
                <a:spcPts val="0"/>
              </a:spcBef>
              <a:spcAft>
                <a:spcPts val="0"/>
              </a:spcAft>
              <a:buSzPts val="1400"/>
              <a:buChar char="○"/>
              <a:defRPr/>
            </a:lvl5pPr>
            <a:lvl6pPr marL="2743200" lvl="5" indent="-317500" algn="ctr" rtl="0">
              <a:lnSpc>
                <a:spcPct val="115000"/>
              </a:lnSpc>
              <a:spcBef>
                <a:spcPts val="0"/>
              </a:spcBef>
              <a:spcAft>
                <a:spcPts val="0"/>
              </a:spcAft>
              <a:buSzPts val="1400"/>
              <a:buChar char="■"/>
              <a:defRPr/>
            </a:lvl6pPr>
            <a:lvl7pPr marL="3200400" lvl="6" indent="-317500" algn="ctr" rtl="0">
              <a:lnSpc>
                <a:spcPct val="115000"/>
              </a:lnSpc>
              <a:spcBef>
                <a:spcPts val="0"/>
              </a:spcBef>
              <a:spcAft>
                <a:spcPts val="0"/>
              </a:spcAft>
              <a:buSzPts val="1400"/>
              <a:buChar char="●"/>
              <a:defRPr/>
            </a:lvl7pPr>
            <a:lvl8pPr marL="3657600" lvl="7" indent="-317500" algn="ctr" rtl="0">
              <a:lnSpc>
                <a:spcPct val="115000"/>
              </a:lnSpc>
              <a:spcBef>
                <a:spcPts val="0"/>
              </a:spcBef>
              <a:spcAft>
                <a:spcPts val="0"/>
              </a:spcAft>
              <a:buSzPts val="1400"/>
              <a:buChar char="○"/>
              <a:defRPr/>
            </a:lvl8pPr>
            <a:lvl9pPr marL="4114800" lvl="8" indent="-317500" algn="ctr" rtl="0">
              <a:lnSpc>
                <a:spcPct val="115000"/>
              </a:lnSpc>
              <a:spcBef>
                <a:spcPts val="0"/>
              </a:spcBef>
              <a:spcAft>
                <a:spcPts val="0"/>
              </a:spcAft>
              <a:buSzPts val="1400"/>
              <a:buChar char="■"/>
              <a:defRPr/>
            </a:lvl9pPr>
          </a:lstStyle>
          <a:p>
            <a:endParaRPr/>
          </a:p>
        </p:txBody>
      </p:sp>
      <p:sp>
        <p:nvSpPr>
          <p:cNvPr id="97" name="Google Shape;97;p2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8"/>
        <p:cNvGrpSpPr/>
        <p:nvPr/>
      </p:nvGrpSpPr>
      <p:grpSpPr>
        <a:xfrm>
          <a:off x="0" y="0"/>
          <a:ext cx="0" cy="0"/>
          <a:chOff x="0" y="0"/>
          <a:chExt cx="0" cy="0"/>
        </a:xfrm>
      </p:grpSpPr>
      <p:sp>
        <p:nvSpPr>
          <p:cNvPr id="99" name="Google Shape;99;p2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pearmint">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1pPr>
            <a:lvl2pPr marR="0" lvl="1"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2pPr>
            <a:lvl3pPr marR="0" lvl="2"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3pPr>
            <a:lvl4pPr marR="0" lvl="3"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4pPr>
            <a:lvl5pPr marR="0" lvl="4"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5pPr>
            <a:lvl6pPr marR="0" lvl="5"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6pPr>
            <a:lvl7pPr marR="0" lvl="6"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7pPr>
            <a:lvl8pPr marR="0" lvl="7"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8pPr>
            <a:lvl9pPr marR="0" lvl="8"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9pPr>
          </a:lstStyle>
          <a:p>
            <a:endParaRPr/>
          </a:p>
        </p:txBody>
      </p:sp>
      <p:sp>
        <p:nvSpPr>
          <p:cNvPr id="52" name="Google Shape;52;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accent3"/>
              </a:buClr>
              <a:buSzPts val="1800"/>
              <a:buFont typeface="Proxima Nova"/>
              <a:buChar char="●"/>
              <a:defRPr sz="1800" b="0" i="0" u="none" strike="noStrike" cap="none">
                <a:solidFill>
                  <a:schemeClr val="accent3"/>
                </a:solidFill>
                <a:latin typeface="Proxima Nova"/>
                <a:ea typeface="Proxima Nova"/>
                <a:cs typeface="Proxima Nova"/>
                <a:sym typeface="Proxima Nova"/>
              </a:defRPr>
            </a:lvl1pPr>
            <a:lvl2pPr marL="914400" marR="0" lvl="1" indent="-317500" algn="l" rtl="0">
              <a:lnSpc>
                <a:spcPct val="115000"/>
              </a:lnSpc>
              <a:spcBef>
                <a:spcPts val="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2pPr>
            <a:lvl3pPr marL="1371600" marR="0" lvl="2" indent="-317500" algn="l" rtl="0">
              <a:lnSpc>
                <a:spcPct val="115000"/>
              </a:lnSpc>
              <a:spcBef>
                <a:spcPts val="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3pPr>
            <a:lvl4pPr marL="1828800" marR="0" lvl="3" indent="-317500" algn="l" rtl="0">
              <a:lnSpc>
                <a:spcPct val="115000"/>
              </a:lnSpc>
              <a:spcBef>
                <a:spcPts val="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4pPr>
            <a:lvl5pPr marL="2286000" marR="0" lvl="4" indent="-317500" algn="l" rtl="0">
              <a:lnSpc>
                <a:spcPct val="115000"/>
              </a:lnSpc>
              <a:spcBef>
                <a:spcPts val="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5pPr>
            <a:lvl6pPr marL="2743200" marR="0" lvl="5" indent="-317500" algn="l" rtl="0">
              <a:lnSpc>
                <a:spcPct val="115000"/>
              </a:lnSpc>
              <a:spcBef>
                <a:spcPts val="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6pPr>
            <a:lvl7pPr marL="3200400" marR="0" lvl="6" indent="-317500" algn="l" rtl="0">
              <a:lnSpc>
                <a:spcPct val="115000"/>
              </a:lnSpc>
              <a:spcBef>
                <a:spcPts val="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7pPr>
            <a:lvl8pPr marL="3657600" marR="0" lvl="7" indent="-317500" algn="l" rtl="0">
              <a:lnSpc>
                <a:spcPct val="115000"/>
              </a:lnSpc>
              <a:spcBef>
                <a:spcPts val="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8pPr>
            <a:lvl9pPr marL="4114800" marR="0" lvl="8" indent="-317500" algn="l" rtl="0">
              <a:lnSpc>
                <a:spcPct val="115000"/>
              </a:lnSpc>
              <a:spcBef>
                <a:spcPts val="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9pPr>
          </a:lstStyle>
          <a:p>
            <a:endParaRPr/>
          </a:p>
        </p:txBody>
      </p:sp>
      <p:sp>
        <p:nvSpPr>
          <p:cNvPr id="53" name="Google Shape;53;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0"/>
        <p:cNvGrpSpPr/>
        <p:nvPr/>
      </p:nvGrpSpPr>
      <p:grpSpPr>
        <a:xfrm>
          <a:off x="0" y="0"/>
          <a:ext cx="0" cy="0"/>
          <a:chOff x="0" y="0"/>
          <a:chExt cx="0" cy="0"/>
        </a:xfrm>
      </p:grpSpPr>
      <p:pic>
        <p:nvPicPr>
          <p:cNvPr id="111" name="Google Shape;111;p26"/>
          <p:cNvPicPr preferRelativeResize="0"/>
          <p:nvPr/>
        </p:nvPicPr>
        <p:blipFill>
          <a:blip r:embed="rId3">
            <a:alphaModFix/>
          </a:blip>
          <a:stretch>
            <a:fillRect/>
          </a:stretch>
        </p:blipFill>
        <p:spPr>
          <a:xfrm>
            <a:off x="0" y="0"/>
            <a:ext cx="9144003" cy="5143501"/>
          </a:xfrm>
          <a:prstGeom prst="rect">
            <a:avLst/>
          </a:prstGeom>
          <a:noFill/>
          <a:ln>
            <a:noFill/>
          </a:ln>
        </p:spPr>
      </p:pic>
      <p:sp>
        <p:nvSpPr>
          <p:cNvPr id="112" name="Google Shape;112;p26"/>
          <p:cNvSpPr txBox="1">
            <a:spLocks noGrp="1"/>
          </p:cNvSpPr>
          <p:nvPr>
            <p:ph type="title" idx="4294967295"/>
          </p:nvPr>
        </p:nvSpPr>
        <p:spPr>
          <a:xfrm>
            <a:off x="311700" y="3395504"/>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GB" dirty="0"/>
              <a:t>Team Name : </a:t>
            </a:r>
            <a:r>
              <a:rPr lang="en-GB" sz="2600" dirty="0"/>
              <a:t>UNPLUGGED</a:t>
            </a:r>
            <a:endParaRPr sz="2600" dirty="0"/>
          </a:p>
        </p:txBody>
      </p:sp>
      <p:sp>
        <p:nvSpPr>
          <p:cNvPr id="113" name="Google Shape;113;p26"/>
          <p:cNvSpPr txBox="1">
            <a:spLocks noGrp="1"/>
          </p:cNvSpPr>
          <p:nvPr>
            <p:ph type="title" idx="4294967295"/>
          </p:nvPr>
        </p:nvSpPr>
        <p:spPr>
          <a:xfrm>
            <a:off x="311700" y="3968200"/>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GB" dirty="0"/>
              <a:t>Problem Statement :  </a:t>
            </a:r>
            <a:r>
              <a:rPr lang="en-GB" sz="2600" dirty="0"/>
              <a:t>Baby Skin Health Edutainment Through 						Gamification</a:t>
            </a:r>
            <a:endParaRPr sz="2600" dirty="0"/>
          </a:p>
        </p:txBody>
      </p:sp>
      <p:sp>
        <p:nvSpPr>
          <p:cNvPr id="114" name="Google Shape;114;p26"/>
          <p:cNvSpPr/>
          <p:nvPr/>
        </p:nvSpPr>
        <p:spPr>
          <a:xfrm>
            <a:off x="11000" y="5012725"/>
            <a:ext cx="9144000" cy="130800"/>
          </a:xfrm>
          <a:prstGeom prst="rect">
            <a:avLst/>
          </a:prstGeom>
          <a:solidFill>
            <a:srgbClr val="05059E"/>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7"/>
          <p:cNvSpPr txBox="1">
            <a:spLocks noGrp="1"/>
          </p:cNvSpPr>
          <p:nvPr>
            <p:ph type="body" idx="1"/>
          </p:nvPr>
        </p:nvSpPr>
        <p:spPr>
          <a:xfrm>
            <a:off x="1171183" y="496379"/>
            <a:ext cx="6801633" cy="4150742"/>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r>
              <a:rPr lang="en-GB" sz="2400" b="1" dirty="0"/>
              <a:t>About our problem statement:</a:t>
            </a:r>
            <a:endParaRPr lang="en-GB" b="1" dirty="0">
              <a:latin typeface="Calibri" panose="020F0502020204030204" pitchFamily="34" charset="0"/>
              <a:cs typeface="Calibri" panose="020F0502020204030204" pitchFamily="34" charset="0"/>
            </a:endParaRPr>
          </a:p>
          <a:p>
            <a:pPr marL="0" lvl="0" indent="0" algn="l" rtl="0">
              <a:lnSpc>
                <a:spcPct val="115000"/>
              </a:lnSpc>
              <a:spcBef>
                <a:spcPts val="0"/>
              </a:spcBef>
              <a:spcAft>
                <a:spcPts val="1200"/>
              </a:spcAft>
              <a:buSzPts val="1800"/>
              <a:buNone/>
            </a:pPr>
            <a:r>
              <a:rPr lang="en-GB" dirty="0">
                <a:latin typeface="Calibri" panose="020F0502020204030204" pitchFamily="34" charset="0"/>
                <a:cs typeface="Calibri" panose="020F0502020204030204" pitchFamily="34" charset="0"/>
              </a:rPr>
              <a:t>Skin health is a major concern for all the parents with a new born baby as it is more common among the babies. If not treated properly, the condition may get worse than before. The problem statement asks about a way to find a more engaging gamified application that provides education through entertainment. It’s basic agenda is to educate parents about the different kinds of skin problems that a new born baby may face. The problem statement demands a series of levels or modules in a game where we work not only on a single issue but address as much conditions as possible. </a:t>
            </a:r>
          </a:p>
        </p:txBody>
      </p:sp>
      <p:sp>
        <p:nvSpPr>
          <p:cNvPr id="120" name="Google Shape;120;p27"/>
          <p:cNvSpPr/>
          <p:nvPr/>
        </p:nvSpPr>
        <p:spPr>
          <a:xfrm>
            <a:off x="-5550" y="4947300"/>
            <a:ext cx="9155100" cy="196200"/>
          </a:xfrm>
          <a:prstGeom prst="rect">
            <a:avLst/>
          </a:prstGeom>
          <a:solidFill>
            <a:srgbClr val="05059E"/>
          </a:solidFill>
          <a:ln w="9525" cap="flat" cmpd="sng">
            <a:solidFill>
              <a:srgbClr val="05059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21" name="Google Shape;121;p27"/>
          <p:cNvPicPr preferRelativeResize="0"/>
          <p:nvPr/>
        </p:nvPicPr>
        <p:blipFill>
          <a:blip r:embed="rId3">
            <a:alphaModFix/>
          </a:blip>
          <a:stretch>
            <a:fillRect/>
          </a:stretch>
        </p:blipFill>
        <p:spPr>
          <a:xfrm>
            <a:off x="-86662" y="-87150"/>
            <a:ext cx="9317325" cy="5740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8"/>
          <p:cNvSpPr txBox="1">
            <a:spLocks noGrp="1"/>
          </p:cNvSpPr>
          <p:nvPr>
            <p:ph type="body" idx="1"/>
          </p:nvPr>
        </p:nvSpPr>
        <p:spPr>
          <a:xfrm>
            <a:off x="311700" y="716300"/>
            <a:ext cx="7191390" cy="40608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r>
              <a:rPr lang="en-GB" b="1" dirty="0"/>
              <a:t>Introduction to the game :</a:t>
            </a:r>
          </a:p>
          <a:p>
            <a:pPr marL="0" lvl="0" indent="0" algn="l" rtl="0">
              <a:lnSpc>
                <a:spcPct val="115000"/>
              </a:lnSpc>
              <a:spcBef>
                <a:spcPts val="0"/>
              </a:spcBef>
              <a:spcAft>
                <a:spcPts val="0"/>
              </a:spcAft>
              <a:buSzPts val="1800"/>
              <a:buNone/>
            </a:pPr>
            <a:endParaRPr lang="en-GB" b="1" dirty="0"/>
          </a:p>
          <a:p>
            <a:pPr marL="285750" lvl="0" indent="-285750" algn="l" rtl="0">
              <a:lnSpc>
                <a:spcPct val="115000"/>
              </a:lnSpc>
              <a:spcBef>
                <a:spcPts val="0"/>
              </a:spcBef>
              <a:spcAft>
                <a:spcPts val="0"/>
              </a:spcAft>
              <a:buSzPts val="1800"/>
              <a:buFont typeface="Wingdings" panose="05000000000000000000" pitchFamily="2" charset="2"/>
              <a:buChar char="q"/>
            </a:pPr>
            <a:r>
              <a:rPr lang="en-GB" sz="1600" dirty="0"/>
              <a:t>We let the user get a choice on how they choose to proceed as soon as they enter the homepage rather than us taking them forward in the application. </a:t>
            </a:r>
          </a:p>
          <a:p>
            <a:pPr marL="285750" lvl="0" indent="-285750" algn="l" rtl="0">
              <a:lnSpc>
                <a:spcPct val="115000"/>
              </a:lnSpc>
              <a:spcBef>
                <a:spcPts val="0"/>
              </a:spcBef>
              <a:spcAft>
                <a:spcPts val="0"/>
              </a:spcAft>
              <a:buSzPts val="1800"/>
              <a:buFont typeface="Wingdings" panose="05000000000000000000" pitchFamily="2" charset="2"/>
              <a:buChar char="q"/>
            </a:pPr>
            <a:r>
              <a:rPr lang="en-GB" sz="1600" dirty="0"/>
              <a:t>We provide the user the choice of level they are willing to play and based on their selection we move forward to the next stages.</a:t>
            </a:r>
          </a:p>
          <a:p>
            <a:pPr marL="285750" lvl="0" indent="-285750" algn="l" rtl="0">
              <a:lnSpc>
                <a:spcPct val="115000"/>
              </a:lnSpc>
              <a:spcBef>
                <a:spcPts val="0"/>
              </a:spcBef>
              <a:spcAft>
                <a:spcPts val="0"/>
              </a:spcAft>
              <a:buSzPts val="1800"/>
              <a:buFont typeface="Wingdings" panose="05000000000000000000" pitchFamily="2" charset="2"/>
              <a:buChar char="q"/>
            </a:pPr>
            <a:r>
              <a:rPr lang="en-GB" sz="1600" dirty="0"/>
              <a:t>After the game is being played we redirect the user to a quiz where we can have a user interaction.</a:t>
            </a:r>
          </a:p>
          <a:p>
            <a:pPr marL="285750" lvl="0" indent="-285750" algn="l" rtl="0">
              <a:lnSpc>
                <a:spcPct val="115000"/>
              </a:lnSpc>
              <a:spcBef>
                <a:spcPts val="0"/>
              </a:spcBef>
              <a:spcAft>
                <a:spcPts val="0"/>
              </a:spcAft>
              <a:buSzPts val="1800"/>
              <a:buFont typeface="Wingdings" panose="05000000000000000000" pitchFamily="2" charset="2"/>
              <a:buChar char="q"/>
            </a:pPr>
            <a:r>
              <a:rPr lang="en-GB" sz="1600" dirty="0"/>
              <a:t>At the home page we also provide icons like login, tips, how to play, </a:t>
            </a:r>
            <a:r>
              <a:rPr lang="en-GB" sz="1600" dirty="0" err="1"/>
              <a:t>superparents</a:t>
            </a:r>
            <a:r>
              <a:rPr lang="en-GB" sz="1600" dirty="0"/>
              <a:t> which lead to their respective modules.</a:t>
            </a:r>
          </a:p>
          <a:p>
            <a:pPr marL="285750" lvl="0" indent="-285750" algn="l" rtl="0">
              <a:lnSpc>
                <a:spcPct val="115000"/>
              </a:lnSpc>
              <a:spcBef>
                <a:spcPts val="0"/>
              </a:spcBef>
              <a:spcAft>
                <a:spcPts val="0"/>
              </a:spcAft>
              <a:buSzPts val="1800"/>
              <a:buFont typeface="Wingdings" panose="05000000000000000000" pitchFamily="2" charset="2"/>
              <a:buChar char="q"/>
            </a:pPr>
            <a:r>
              <a:rPr lang="en-GB" sz="1600" dirty="0"/>
              <a:t>After playing the interested levels the user can exit from the game.</a:t>
            </a:r>
          </a:p>
          <a:p>
            <a:pPr marL="285750" lvl="0" indent="-285750" algn="l" rtl="0">
              <a:lnSpc>
                <a:spcPct val="115000"/>
              </a:lnSpc>
              <a:spcBef>
                <a:spcPts val="0"/>
              </a:spcBef>
              <a:spcAft>
                <a:spcPts val="0"/>
              </a:spcAft>
              <a:buSzPts val="1800"/>
              <a:buFont typeface="Wingdings" panose="05000000000000000000" pitchFamily="2" charset="2"/>
              <a:buChar char="q"/>
            </a:pPr>
            <a:endParaRPr lang="en-GB" sz="1600" dirty="0"/>
          </a:p>
          <a:p>
            <a:pPr marL="0" lvl="0" indent="0" algn="l" rtl="0">
              <a:lnSpc>
                <a:spcPct val="115000"/>
              </a:lnSpc>
              <a:spcBef>
                <a:spcPts val="0"/>
              </a:spcBef>
              <a:spcAft>
                <a:spcPts val="0"/>
              </a:spcAft>
              <a:buSzPts val="1800"/>
              <a:buNone/>
            </a:pPr>
            <a:endParaRPr lang="en-GB" sz="1600" dirty="0"/>
          </a:p>
        </p:txBody>
      </p:sp>
      <p:sp>
        <p:nvSpPr>
          <p:cNvPr id="127" name="Google Shape;127;p28"/>
          <p:cNvSpPr/>
          <p:nvPr/>
        </p:nvSpPr>
        <p:spPr>
          <a:xfrm>
            <a:off x="-5550" y="4947300"/>
            <a:ext cx="9155100" cy="196200"/>
          </a:xfrm>
          <a:prstGeom prst="rect">
            <a:avLst/>
          </a:prstGeom>
          <a:solidFill>
            <a:srgbClr val="05059E"/>
          </a:solidFill>
          <a:ln w="9525" cap="flat" cmpd="sng">
            <a:solidFill>
              <a:srgbClr val="05059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28" name="Google Shape;128;p28"/>
          <p:cNvPicPr preferRelativeResize="0"/>
          <p:nvPr/>
        </p:nvPicPr>
        <p:blipFill>
          <a:blip r:embed="rId3">
            <a:alphaModFix/>
          </a:blip>
          <a:stretch>
            <a:fillRect/>
          </a:stretch>
        </p:blipFill>
        <p:spPr>
          <a:xfrm>
            <a:off x="-86662" y="-87150"/>
            <a:ext cx="9317325" cy="5740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9"/>
          <p:cNvSpPr txBox="1">
            <a:spLocks noGrp="1"/>
          </p:cNvSpPr>
          <p:nvPr>
            <p:ph type="body" idx="1"/>
          </p:nvPr>
        </p:nvSpPr>
        <p:spPr>
          <a:xfrm>
            <a:off x="938001" y="573000"/>
            <a:ext cx="7492015" cy="39975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r>
              <a:rPr lang="en-GB" b="1" dirty="0" err="1"/>
              <a:t>Techstack</a:t>
            </a:r>
            <a:r>
              <a:rPr lang="en-GB" b="1" dirty="0"/>
              <a:t> :</a:t>
            </a:r>
          </a:p>
          <a:p>
            <a:pPr marL="0" lvl="0" indent="0" algn="l" rtl="0">
              <a:lnSpc>
                <a:spcPct val="115000"/>
              </a:lnSpc>
              <a:spcBef>
                <a:spcPts val="0"/>
              </a:spcBef>
              <a:spcAft>
                <a:spcPts val="0"/>
              </a:spcAft>
              <a:buSzPts val="1800"/>
              <a:buNone/>
            </a:pPr>
            <a:endParaRPr b="1" dirty="0"/>
          </a:p>
          <a:p>
            <a:pPr marL="0" lvl="0" indent="0" algn="l" rtl="0">
              <a:lnSpc>
                <a:spcPct val="115000"/>
              </a:lnSpc>
              <a:spcBef>
                <a:spcPts val="1200"/>
              </a:spcBef>
              <a:spcAft>
                <a:spcPts val="0"/>
              </a:spcAft>
              <a:buSzPts val="1800"/>
              <a:buNone/>
            </a:pPr>
            <a:r>
              <a:rPr lang="en-IN" b="1" dirty="0"/>
              <a:t>Mind map -</a:t>
            </a:r>
            <a:r>
              <a:rPr lang="en-IN" sz="1600" dirty="0"/>
              <a:t> Build box provides an easy developer and user interface by using the principle of drag and drop, buttons and flowcharts. This provides an of how the user interfaces(UI) and worlds are interconnected and interact within each other.</a:t>
            </a:r>
          </a:p>
          <a:p>
            <a:pPr marL="0" lvl="0" indent="0" algn="l" rtl="0">
              <a:lnSpc>
                <a:spcPct val="115000"/>
              </a:lnSpc>
              <a:spcBef>
                <a:spcPts val="1200"/>
              </a:spcBef>
              <a:spcAft>
                <a:spcPts val="0"/>
              </a:spcAft>
              <a:buSzPts val="1800"/>
              <a:buNone/>
            </a:pPr>
            <a:endParaRPr lang="en-IN" sz="1600" dirty="0"/>
          </a:p>
          <a:p>
            <a:pPr marL="0" lvl="0" indent="0" algn="l" rtl="0">
              <a:lnSpc>
                <a:spcPct val="115000"/>
              </a:lnSpc>
              <a:spcBef>
                <a:spcPts val="1200"/>
              </a:spcBef>
              <a:spcAft>
                <a:spcPts val="0"/>
              </a:spcAft>
              <a:buSzPts val="1800"/>
              <a:buNone/>
            </a:pPr>
            <a:r>
              <a:rPr lang="en-IN" sz="1600" b="1" dirty="0" err="1"/>
              <a:t>Xampp</a:t>
            </a:r>
            <a:r>
              <a:rPr lang="en-IN" sz="1600" b="1" dirty="0"/>
              <a:t> App and </a:t>
            </a:r>
            <a:r>
              <a:rPr lang="en-IN" sz="1600" b="1" dirty="0" err="1"/>
              <a:t>Php</a:t>
            </a:r>
            <a:r>
              <a:rPr lang="en-IN" sz="1600" b="1" dirty="0"/>
              <a:t> </a:t>
            </a:r>
            <a:r>
              <a:rPr lang="en-IN" sz="1600" b="1" dirty="0" err="1"/>
              <a:t>myadmin</a:t>
            </a:r>
            <a:r>
              <a:rPr lang="en-IN" sz="1600" b="1" dirty="0"/>
              <a:t> </a:t>
            </a:r>
            <a:r>
              <a:rPr lang="en-IN" sz="1600" b="1"/>
              <a:t>- </a:t>
            </a:r>
            <a:r>
              <a:rPr lang="en-IN" sz="1600"/>
              <a:t>We </a:t>
            </a:r>
            <a:r>
              <a:rPr lang="en-IN" sz="1600" dirty="0"/>
              <a:t>make use of these two platforms to create a login page where we record the data like username and the required password which helps in keeping the record on who is visiting our application.</a:t>
            </a:r>
            <a:endParaRPr lang="en-IN" b="1" dirty="0"/>
          </a:p>
          <a:p>
            <a:pPr marL="0" lvl="0" indent="0" algn="l" rtl="0">
              <a:lnSpc>
                <a:spcPct val="115000"/>
              </a:lnSpc>
              <a:spcBef>
                <a:spcPts val="1200"/>
              </a:spcBef>
              <a:spcAft>
                <a:spcPts val="0"/>
              </a:spcAft>
              <a:buSzPts val="1800"/>
              <a:buNone/>
            </a:pPr>
            <a:endParaRPr b="1" dirty="0"/>
          </a:p>
        </p:txBody>
      </p:sp>
      <p:sp>
        <p:nvSpPr>
          <p:cNvPr id="134" name="Google Shape;134;p29"/>
          <p:cNvSpPr/>
          <p:nvPr/>
        </p:nvSpPr>
        <p:spPr>
          <a:xfrm>
            <a:off x="-5550" y="4947300"/>
            <a:ext cx="9155100" cy="196200"/>
          </a:xfrm>
          <a:prstGeom prst="rect">
            <a:avLst/>
          </a:prstGeom>
          <a:solidFill>
            <a:srgbClr val="05059E"/>
          </a:solidFill>
          <a:ln w="9525" cap="flat" cmpd="sng">
            <a:solidFill>
              <a:srgbClr val="05059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35" name="Google Shape;135;p29"/>
          <p:cNvPicPr preferRelativeResize="0"/>
          <p:nvPr/>
        </p:nvPicPr>
        <p:blipFill>
          <a:blip r:embed="rId3">
            <a:alphaModFix/>
          </a:blip>
          <a:stretch>
            <a:fillRect/>
          </a:stretch>
        </p:blipFill>
        <p:spPr>
          <a:xfrm>
            <a:off x="-86662" y="-87150"/>
            <a:ext cx="9317325" cy="5740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30"/>
          <p:cNvSpPr txBox="1">
            <a:spLocks noGrp="1"/>
          </p:cNvSpPr>
          <p:nvPr>
            <p:ph type="body" idx="1"/>
          </p:nvPr>
        </p:nvSpPr>
        <p:spPr>
          <a:xfrm>
            <a:off x="311700" y="486875"/>
            <a:ext cx="8520600" cy="40419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r>
              <a:rPr lang="en-GB" b="1" dirty="0"/>
              <a:t>Mind map:</a:t>
            </a:r>
          </a:p>
          <a:p>
            <a:pPr marL="0" lvl="0" indent="0" algn="l" rtl="0">
              <a:lnSpc>
                <a:spcPct val="115000"/>
              </a:lnSpc>
              <a:spcBef>
                <a:spcPts val="0"/>
              </a:spcBef>
              <a:spcAft>
                <a:spcPts val="1200"/>
              </a:spcAft>
              <a:buSzPts val="1800"/>
              <a:buNone/>
            </a:pPr>
            <a:endParaRPr b="1" dirty="0"/>
          </a:p>
        </p:txBody>
      </p:sp>
      <p:sp>
        <p:nvSpPr>
          <p:cNvPr id="141" name="Google Shape;141;p30"/>
          <p:cNvSpPr/>
          <p:nvPr/>
        </p:nvSpPr>
        <p:spPr>
          <a:xfrm>
            <a:off x="-5550" y="4947300"/>
            <a:ext cx="9155100" cy="196200"/>
          </a:xfrm>
          <a:prstGeom prst="rect">
            <a:avLst/>
          </a:prstGeom>
          <a:solidFill>
            <a:srgbClr val="05059E"/>
          </a:solidFill>
          <a:ln w="9525" cap="flat" cmpd="sng">
            <a:solidFill>
              <a:srgbClr val="05059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2" name="Google Shape;142;p30"/>
          <p:cNvPicPr preferRelativeResize="0"/>
          <p:nvPr/>
        </p:nvPicPr>
        <p:blipFill>
          <a:blip r:embed="rId3">
            <a:alphaModFix/>
          </a:blip>
          <a:stretch>
            <a:fillRect/>
          </a:stretch>
        </p:blipFill>
        <p:spPr>
          <a:xfrm>
            <a:off x="-86662" y="-87150"/>
            <a:ext cx="9317325" cy="574025"/>
          </a:xfrm>
          <a:prstGeom prst="rect">
            <a:avLst/>
          </a:prstGeom>
          <a:noFill/>
          <a:ln>
            <a:noFill/>
          </a:ln>
        </p:spPr>
      </p:pic>
      <p:pic>
        <p:nvPicPr>
          <p:cNvPr id="3" name="Picture 2">
            <a:extLst>
              <a:ext uri="{FF2B5EF4-FFF2-40B4-BE49-F238E27FC236}">
                <a16:creationId xmlns:a16="http://schemas.microsoft.com/office/drawing/2014/main" id="{B65F5177-B901-CFAC-EDBD-F6051E5BCB90}"/>
              </a:ext>
            </a:extLst>
          </p:cNvPr>
          <p:cNvPicPr>
            <a:picLocks noChangeAspect="1"/>
          </p:cNvPicPr>
          <p:nvPr/>
        </p:nvPicPr>
        <p:blipFill>
          <a:blip r:embed="rId4"/>
          <a:stretch>
            <a:fillRect/>
          </a:stretch>
        </p:blipFill>
        <p:spPr>
          <a:xfrm>
            <a:off x="1152395" y="936822"/>
            <a:ext cx="7258833" cy="3906078"/>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31"/>
          <p:cNvSpPr txBox="1">
            <a:spLocks noGrp="1"/>
          </p:cNvSpPr>
          <p:nvPr>
            <p:ph type="body" idx="1"/>
          </p:nvPr>
        </p:nvSpPr>
        <p:spPr>
          <a:xfrm>
            <a:off x="311700" y="706450"/>
            <a:ext cx="8520600" cy="40419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r>
              <a:rPr lang="en-GB" b="1" dirty="0"/>
              <a:t>The unique features we provide:</a:t>
            </a:r>
          </a:p>
          <a:p>
            <a:pPr marL="285750" lvl="0" indent="-285750" algn="l" rtl="0">
              <a:lnSpc>
                <a:spcPct val="115000"/>
              </a:lnSpc>
              <a:spcBef>
                <a:spcPts val="0"/>
              </a:spcBef>
              <a:spcAft>
                <a:spcPts val="1200"/>
              </a:spcAft>
              <a:buSzPts val="1800"/>
              <a:buFont typeface="Wingdings" panose="05000000000000000000" pitchFamily="2" charset="2"/>
              <a:buChar char="§"/>
            </a:pPr>
            <a:r>
              <a:rPr lang="en-IN" sz="1600" dirty="0"/>
              <a:t>The main criteria that our problem statement demands is how vastly we can help our users get briefed about baby skin health. </a:t>
            </a:r>
          </a:p>
          <a:p>
            <a:pPr marL="285750" lvl="0" indent="-285750" algn="l" rtl="0">
              <a:lnSpc>
                <a:spcPct val="115000"/>
              </a:lnSpc>
              <a:spcBef>
                <a:spcPts val="0"/>
              </a:spcBef>
              <a:spcAft>
                <a:spcPts val="1200"/>
              </a:spcAft>
              <a:buSzPts val="1800"/>
              <a:buFont typeface="Wingdings" panose="05000000000000000000" pitchFamily="2" charset="2"/>
              <a:buChar char="§"/>
            </a:pPr>
            <a:r>
              <a:rPr lang="en-IN" sz="1600" dirty="0"/>
              <a:t>So we provide a number of ways to showcase the knowledge from resourceful platforms, to reach the parents. </a:t>
            </a:r>
          </a:p>
          <a:p>
            <a:pPr marL="285750" lvl="0" indent="-285750" algn="l" rtl="0">
              <a:lnSpc>
                <a:spcPct val="115000"/>
              </a:lnSpc>
              <a:spcBef>
                <a:spcPts val="0"/>
              </a:spcBef>
              <a:spcAft>
                <a:spcPts val="1200"/>
              </a:spcAft>
              <a:buSzPts val="1800"/>
              <a:buFont typeface="Wingdings" panose="05000000000000000000" pitchFamily="2" charset="2"/>
              <a:buChar char="§"/>
            </a:pPr>
            <a:r>
              <a:rPr lang="en-IN" sz="1600" dirty="0"/>
              <a:t>This helps clear many doubts that a new parent can have and prevent them from consulting a doctor for even a minute things that can be solved through home remedies.</a:t>
            </a:r>
          </a:p>
          <a:p>
            <a:pPr marL="285750" lvl="0" indent="-285750" algn="l" rtl="0">
              <a:lnSpc>
                <a:spcPct val="115000"/>
              </a:lnSpc>
              <a:spcBef>
                <a:spcPts val="0"/>
              </a:spcBef>
              <a:spcAft>
                <a:spcPts val="1200"/>
              </a:spcAft>
              <a:buSzPts val="1800"/>
              <a:buFont typeface="Wingdings" panose="05000000000000000000" pitchFamily="2" charset="2"/>
              <a:buChar char="§"/>
            </a:pPr>
            <a:r>
              <a:rPr lang="en-IN" sz="1600" dirty="0"/>
              <a:t>We also provide particular information about the different products that is used or can be used to help the baby in healing or even prevent from possible skin conditions.</a:t>
            </a:r>
          </a:p>
        </p:txBody>
      </p:sp>
      <p:sp>
        <p:nvSpPr>
          <p:cNvPr id="148" name="Google Shape;148;p31"/>
          <p:cNvSpPr/>
          <p:nvPr/>
        </p:nvSpPr>
        <p:spPr>
          <a:xfrm>
            <a:off x="-5550" y="4947300"/>
            <a:ext cx="9155100" cy="196200"/>
          </a:xfrm>
          <a:prstGeom prst="rect">
            <a:avLst/>
          </a:prstGeom>
          <a:solidFill>
            <a:srgbClr val="05059E"/>
          </a:solidFill>
          <a:ln w="9525" cap="flat" cmpd="sng">
            <a:solidFill>
              <a:srgbClr val="05059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9" name="Google Shape;149;p31"/>
          <p:cNvPicPr preferRelativeResize="0"/>
          <p:nvPr/>
        </p:nvPicPr>
        <p:blipFill>
          <a:blip r:embed="rId3">
            <a:alphaModFix/>
          </a:blip>
          <a:stretch>
            <a:fillRect/>
          </a:stretch>
        </p:blipFill>
        <p:spPr>
          <a:xfrm>
            <a:off x="-86662" y="-87150"/>
            <a:ext cx="9317325" cy="5740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32"/>
          <p:cNvSpPr txBox="1">
            <a:spLocks noGrp="1"/>
          </p:cNvSpPr>
          <p:nvPr>
            <p:ph type="body" idx="1"/>
          </p:nvPr>
        </p:nvSpPr>
        <p:spPr>
          <a:xfrm>
            <a:off x="311700" y="716275"/>
            <a:ext cx="8520600" cy="40125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r>
              <a:rPr lang="en-GB" b="1" dirty="0"/>
              <a:t>Future prospects:</a:t>
            </a:r>
          </a:p>
          <a:p>
            <a:pPr marL="285750" lvl="0" indent="-285750" algn="l" rtl="0">
              <a:lnSpc>
                <a:spcPct val="115000"/>
              </a:lnSpc>
              <a:spcBef>
                <a:spcPts val="0"/>
              </a:spcBef>
              <a:spcAft>
                <a:spcPts val="1200"/>
              </a:spcAft>
              <a:buSzPts val="1800"/>
              <a:buFont typeface="Wingdings" panose="05000000000000000000" pitchFamily="2" charset="2"/>
              <a:buChar char="Ø"/>
            </a:pPr>
            <a:r>
              <a:rPr lang="en-GB" sz="1600" dirty="0"/>
              <a:t>As we were constrained to a time limit we have not been able to address all the available skin care health hazards and topics. But we may be able to build a game by providing information on the overall available skin conditions. </a:t>
            </a:r>
          </a:p>
          <a:p>
            <a:pPr marL="285750" lvl="0" indent="-285750" algn="l" rtl="0">
              <a:lnSpc>
                <a:spcPct val="115000"/>
              </a:lnSpc>
              <a:spcBef>
                <a:spcPts val="0"/>
              </a:spcBef>
              <a:spcAft>
                <a:spcPts val="1200"/>
              </a:spcAft>
              <a:buSzPts val="1800"/>
              <a:buFont typeface="Wingdings" panose="05000000000000000000" pitchFamily="2" charset="2"/>
              <a:buChar char="Ø"/>
            </a:pPr>
            <a:r>
              <a:rPr lang="en-GB" sz="1600" dirty="0"/>
              <a:t>Also due to some lack/constraints of necessary resource, we were not able to fulfil certain criteria of connecting or personalising the game based on the users inputs. Maybe in future we may get the access to them and fulfil the requirements.</a:t>
            </a:r>
          </a:p>
          <a:p>
            <a:pPr marL="285750" lvl="0" indent="-285750" algn="l" rtl="0">
              <a:lnSpc>
                <a:spcPct val="115000"/>
              </a:lnSpc>
              <a:spcBef>
                <a:spcPts val="0"/>
              </a:spcBef>
              <a:spcAft>
                <a:spcPts val="1200"/>
              </a:spcAft>
              <a:buSzPts val="1800"/>
              <a:buFont typeface="Wingdings" panose="05000000000000000000" pitchFamily="2" charset="2"/>
              <a:buChar char="Ø"/>
            </a:pPr>
            <a:r>
              <a:rPr lang="en-GB" sz="1600" dirty="0"/>
              <a:t>We have also developed the game based on android and it cannot be exported to an app due to the high conditions required by the platform for the paid subscription for the plans of this platform.</a:t>
            </a:r>
            <a:endParaRPr sz="1600" dirty="0"/>
          </a:p>
        </p:txBody>
      </p:sp>
      <p:sp>
        <p:nvSpPr>
          <p:cNvPr id="155" name="Google Shape;155;p32"/>
          <p:cNvSpPr/>
          <p:nvPr/>
        </p:nvSpPr>
        <p:spPr>
          <a:xfrm>
            <a:off x="-5550" y="4947300"/>
            <a:ext cx="9155100" cy="196200"/>
          </a:xfrm>
          <a:prstGeom prst="rect">
            <a:avLst/>
          </a:prstGeom>
          <a:solidFill>
            <a:srgbClr val="05059E"/>
          </a:solidFill>
          <a:ln w="9525" cap="flat" cmpd="sng">
            <a:solidFill>
              <a:srgbClr val="05059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56" name="Google Shape;156;p32"/>
          <p:cNvPicPr preferRelativeResize="0"/>
          <p:nvPr/>
        </p:nvPicPr>
        <p:blipFill>
          <a:blip r:embed="rId3">
            <a:alphaModFix/>
          </a:blip>
          <a:stretch>
            <a:fillRect/>
          </a:stretch>
        </p:blipFill>
        <p:spPr>
          <a:xfrm>
            <a:off x="-86662" y="-87150"/>
            <a:ext cx="9317325" cy="5740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pic>
        <p:nvPicPr>
          <p:cNvPr id="161" name="Google Shape;161;p33"/>
          <p:cNvPicPr preferRelativeResize="0"/>
          <p:nvPr/>
        </p:nvPicPr>
        <p:blipFill>
          <a:blip r:embed="rId3">
            <a:alphaModFix/>
          </a:blip>
          <a:stretch>
            <a:fillRect/>
          </a:stretch>
        </p:blipFill>
        <p:spPr>
          <a:xfrm>
            <a:off x="0" y="0"/>
            <a:ext cx="9144003" cy="5143490"/>
          </a:xfrm>
          <a:prstGeom prst="rect">
            <a:avLst/>
          </a:prstGeom>
          <a:noFill/>
          <a:ln>
            <a:noFill/>
          </a:ln>
        </p:spPr>
      </p:pic>
      <p:sp>
        <p:nvSpPr>
          <p:cNvPr id="162" name="Google Shape;162;p33"/>
          <p:cNvSpPr txBox="1"/>
          <p:nvPr/>
        </p:nvSpPr>
        <p:spPr>
          <a:xfrm>
            <a:off x="817300" y="2125350"/>
            <a:ext cx="4005300" cy="892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4600" b="1">
                <a:solidFill>
                  <a:srgbClr val="05059E"/>
                </a:solidFill>
                <a:latin typeface="Montserrat"/>
                <a:ea typeface="Montserrat"/>
                <a:cs typeface="Montserrat"/>
                <a:sym typeface="Montserrat"/>
              </a:rPr>
              <a:t>THANK YOU</a:t>
            </a:r>
            <a:endParaRPr sz="4600" b="1">
              <a:solidFill>
                <a:srgbClr val="05059E"/>
              </a:solidFill>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174</TotalTime>
  <Words>588</Words>
  <Application>Microsoft Office PowerPoint</Application>
  <PresentationFormat>On-screen Show (16:9)</PresentationFormat>
  <Paragraphs>27</Paragraphs>
  <Slides>8</Slides>
  <Notes>8</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8</vt:i4>
      </vt:variant>
    </vt:vector>
  </HeadingPairs>
  <TitlesOfParts>
    <vt:vector size="15" baseType="lpstr">
      <vt:lpstr>Calibri</vt:lpstr>
      <vt:lpstr>Wingdings</vt:lpstr>
      <vt:lpstr>Montserrat</vt:lpstr>
      <vt:lpstr>Proxima Nova</vt:lpstr>
      <vt:lpstr>Arial</vt:lpstr>
      <vt:lpstr>Simple Light</vt:lpstr>
      <vt:lpstr>Spearmint</vt:lpstr>
      <vt:lpstr>Team Name : UNPLUGGED</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Name : UNPLUGGED</dc:title>
  <dc:creator>manog</dc:creator>
  <cp:lastModifiedBy>manognacg3@gmail.com</cp:lastModifiedBy>
  <cp:revision>4</cp:revision>
  <dcterms:modified xsi:type="dcterms:W3CDTF">2022-10-15T08:00:47Z</dcterms:modified>
</cp:coreProperties>
</file>