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5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5108" autoAdjust="0"/>
  </p:normalViewPr>
  <p:slideViewPr>
    <p:cSldViewPr>
      <p:cViewPr varScale="1">
        <p:scale>
          <a:sx n="70" d="100"/>
          <a:sy n="70" d="100"/>
        </p:scale>
        <p:origin x="1138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2053B-2894-4642-A297-D6B8A465D326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6F222-0EC7-4BFE-AD08-8FB1BDAD97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753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754261E-DFFB-44E9-A1F6-F3106C359E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417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E49B6-A9E8-4F7D-AC39-55BE9CE6B40C}" type="datetime11">
              <a:rPr lang="zh-CN" altLang="en-US" smtClean="0"/>
              <a:t>13:31:50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>
              <a:defRPr/>
            </a:pPr>
            <a:fld id="{0376B17E-1BE0-4CB6-9283-AD10D5DD7B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0015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E49B6-A9E8-4F7D-AC39-55BE9CE6B40C}" type="datetime11">
              <a:rPr lang="zh-CN" altLang="en-US" smtClean="0"/>
              <a:t>13:31:50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6B17E-1BE0-4CB6-9283-AD10D5DD7B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1100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E49B6-A9E8-4F7D-AC39-55BE9CE6B40C}" type="datetime11">
              <a:rPr lang="zh-CN" altLang="en-US" smtClean="0"/>
              <a:t>13:31:50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6B17E-1BE0-4CB6-9283-AD10D5DD7B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0415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E49B6-A9E8-4F7D-AC39-55BE9CE6B40C}" type="datetime11">
              <a:rPr lang="zh-CN" altLang="en-US" smtClean="0"/>
              <a:t>13:31:50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6B17E-1BE0-4CB6-9283-AD10D5DD7B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1363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E49B6-A9E8-4F7D-AC39-55BE9CE6B40C}" type="datetime11">
              <a:rPr lang="zh-CN" altLang="en-US" smtClean="0"/>
              <a:t>13:31:50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6B17E-1BE0-4CB6-9283-AD10D5DD7B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1338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E49B6-A9E8-4F7D-AC39-55BE9CE6B40C}" type="datetime11">
              <a:rPr lang="zh-CN" altLang="en-US" smtClean="0"/>
              <a:t>13:31:50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6B17E-1BE0-4CB6-9283-AD10D5DD7B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13232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E49B6-A9E8-4F7D-AC39-55BE9CE6B40C}" type="datetime11">
              <a:rPr lang="zh-CN" altLang="en-US" smtClean="0"/>
              <a:t>13:31:50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6B17E-1BE0-4CB6-9283-AD10D5DD7B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270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E49B6-A9E8-4F7D-AC39-55BE9CE6B40C}" type="datetime11">
              <a:rPr lang="zh-CN" altLang="en-US" smtClean="0"/>
              <a:t>13:31:50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6B17E-1BE0-4CB6-9283-AD10D5DD7B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932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E49B6-A9E8-4F7D-AC39-55BE9CE6B40C}" type="datetime11">
              <a:rPr lang="zh-CN" altLang="en-US" smtClean="0"/>
              <a:t>13:31:50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6B17E-1BE0-4CB6-9283-AD10D5DD7B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7728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E49B6-A9E8-4F7D-AC39-55BE9CE6B40C}" type="datetime11">
              <a:rPr lang="zh-CN" altLang="en-US" smtClean="0"/>
              <a:t>13:31:50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6B17E-1BE0-4CB6-9283-AD10D5DD7B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976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1E49B6-A9E8-4F7D-AC39-55BE9CE6B40C}" type="datetime11">
              <a:rPr lang="zh-CN" altLang="en-US" smtClean="0"/>
              <a:t>13:31:50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6B17E-1BE0-4CB6-9283-AD10D5DD7B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787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1E49B6-A9E8-4F7D-AC39-55BE9CE6B40C}" type="datetime11">
              <a:rPr lang="zh-CN" altLang="en-US" smtClean="0"/>
              <a:t>13:31:50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376B17E-1BE0-4CB6-9283-AD10D5DD7B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68C9381-8A21-0950-27A7-A7B6F6F4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Gallery</vt:lpstr>
      <vt:lpstr>PowerPoint Presentation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云计算技术</dc:title>
  <dc:subject>Unit 02</dc:subject>
  <dc:creator>崔毅东</dc:creator>
  <cp:lastModifiedBy>Shahnab Ahmed (dentsu.com)</cp:lastModifiedBy>
  <cp:revision>429</cp:revision>
  <dcterms:created xsi:type="dcterms:W3CDTF">2008-08-15T03:37:31Z</dcterms:created>
  <dcterms:modified xsi:type="dcterms:W3CDTF">2023-04-07T06:33:06Z</dcterms:modified>
</cp:coreProperties>
</file>