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2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  <p:sldMasterId id="2147483978" r:id="rId2"/>
    <p:sldMasterId id="2147483989" r:id="rId3"/>
  </p:sldMasterIdLst>
  <p:notesMasterIdLst>
    <p:notesMasterId r:id="rId8"/>
  </p:notesMasterIdLst>
  <p:handoutMasterIdLst>
    <p:handoutMasterId r:id="rId9"/>
  </p:handoutMasterIdLst>
  <p:sldIdLst>
    <p:sldId id="12076" r:id="rId4"/>
    <p:sldId id="12080" r:id="rId5"/>
    <p:sldId id="12078" r:id="rId6"/>
    <p:sldId id="12077" r:id="rId7"/>
  </p:sldIdLst>
  <p:sldSz cx="12192000" cy="6858000"/>
  <p:notesSz cx="7315200" cy="12344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888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elle Howell" initials="MH" lastIdx="4" clrIdx="0">
    <p:extLst>
      <p:ext uri="{19B8F6BF-5375-455C-9EA6-DF929625EA0E}">
        <p15:presenceInfo xmlns:p15="http://schemas.microsoft.com/office/powerpoint/2012/main" userId="Michelle Howell" providerId="None"/>
      </p:ext>
    </p:extLst>
  </p:cmAuthor>
  <p:cmAuthor id="2" name="Lionel Hsu" initials="LH" lastIdx="1" clrIdx="1">
    <p:extLst>
      <p:ext uri="{19B8F6BF-5375-455C-9EA6-DF929625EA0E}">
        <p15:presenceInfo xmlns:p15="http://schemas.microsoft.com/office/powerpoint/2012/main" userId="S::lionel.hsu@oracle.com::d8569342-bb92-473a-92b0-7e74481f931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312D2A"/>
    <a:srgbClr val="FDFEFE"/>
    <a:srgbClr val="FEFEFE"/>
    <a:srgbClr val="FFFEFE"/>
    <a:srgbClr val="FFFFFD"/>
    <a:srgbClr val="FFFFFE"/>
    <a:srgbClr val="FFFEFF"/>
    <a:srgbClr val="FEFF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5" autoAdjust="0"/>
    <p:restoredTop sz="94006" autoAdjust="0"/>
  </p:normalViewPr>
  <p:slideViewPr>
    <p:cSldViewPr snapToGrid="0" showGuides="1">
      <p:cViewPr varScale="1">
        <p:scale>
          <a:sx n="115" d="100"/>
          <a:sy n="115" d="100"/>
        </p:scale>
        <p:origin x="438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20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0" d="100"/>
          <a:sy n="50" d="100"/>
        </p:scale>
        <p:origin x="2804" y="44"/>
      </p:cViewPr>
      <p:guideLst>
        <p:guide orient="horz" pos="3888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554425A-3696-4DFB-B808-D2B88F3EB7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2" y="1"/>
            <a:ext cx="3169919" cy="619364"/>
          </a:xfrm>
          <a:prstGeom prst="rect">
            <a:avLst/>
          </a:prstGeom>
        </p:spPr>
        <p:txBody>
          <a:bodyPr vert="horz" lIns="112299" tIns="56150" rIns="112299" bIns="56150" rtlCol="0"/>
          <a:lstStyle>
            <a:lvl1pPr algn="l">
              <a:defRPr sz="1600"/>
            </a:lvl1pPr>
          </a:lstStyle>
          <a:p>
            <a:endParaRPr lang="en-US" dirty="0">
              <a:latin typeface="Oracle Sans Tab" panose="020B0503020204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51457F-2D60-4187-92B7-C5BBED78E9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589" y="1"/>
            <a:ext cx="3169919" cy="619364"/>
          </a:xfrm>
          <a:prstGeom prst="rect">
            <a:avLst/>
          </a:prstGeom>
        </p:spPr>
        <p:txBody>
          <a:bodyPr vert="horz" lIns="112299" tIns="56150" rIns="112299" bIns="56150" rtlCol="0"/>
          <a:lstStyle>
            <a:lvl1pPr algn="r">
              <a:defRPr sz="1600"/>
            </a:lvl1pPr>
          </a:lstStyle>
          <a:p>
            <a:fld id="{320DD655-51D6-466D-8D72-5C78765FC630}" type="datetimeFigureOut">
              <a:rPr lang="en-US" smtClean="0">
                <a:latin typeface="Oracle Sans Tab" panose="020B0503020204020204" pitchFamily="34" charset="0"/>
              </a:rPr>
              <a:t>9/1/2021</a:t>
            </a:fld>
            <a:endParaRPr lang="en-US" dirty="0">
              <a:latin typeface="Oracle Sans Tab" panose="020B0503020204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FA8CCD-D5C0-4680-BEFC-52889AACDB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2" y="11725038"/>
            <a:ext cx="3169919" cy="619362"/>
          </a:xfrm>
          <a:prstGeom prst="rect">
            <a:avLst/>
          </a:prstGeom>
        </p:spPr>
        <p:txBody>
          <a:bodyPr vert="horz" lIns="112299" tIns="56150" rIns="112299" bIns="56150" rtlCol="0" anchor="b"/>
          <a:lstStyle>
            <a:lvl1pPr algn="l">
              <a:defRPr sz="1600"/>
            </a:lvl1pPr>
          </a:lstStyle>
          <a:p>
            <a:endParaRPr lang="en-US" dirty="0">
              <a:latin typeface="Oracle Sans Tab" panose="020B0503020204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0B35B-8976-44A2-B80D-FC8BD07A167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589" y="11725038"/>
            <a:ext cx="3169919" cy="619362"/>
          </a:xfrm>
          <a:prstGeom prst="rect">
            <a:avLst/>
          </a:prstGeom>
        </p:spPr>
        <p:txBody>
          <a:bodyPr vert="horz" lIns="112299" tIns="56150" rIns="112299" bIns="56150" rtlCol="0" anchor="b"/>
          <a:lstStyle>
            <a:lvl1pPr algn="r">
              <a:defRPr sz="1600"/>
            </a:lvl1pPr>
          </a:lstStyle>
          <a:p>
            <a:fld id="{9D34DC6F-9D14-4548-8221-51EE6F5B6657}" type="slidenum">
              <a:rPr lang="en-US" smtClean="0">
                <a:latin typeface="Oracle Sans Tab" panose="020B0503020204020204" pitchFamily="34" charset="0"/>
              </a:rPr>
              <a:t>‹#›</a:t>
            </a:fld>
            <a:endParaRPr lang="en-US" dirty="0">
              <a:latin typeface="Oracle Sans Tab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1278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169919" cy="619364"/>
          </a:xfrm>
          <a:prstGeom prst="rect">
            <a:avLst/>
          </a:prstGeom>
        </p:spPr>
        <p:txBody>
          <a:bodyPr vert="horz" lIns="112299" tIns="56150" rIns="112299" bIns="56150" rtlCol="0"/>
          <a:lstStyle>
            <a:lvl1pPr algn="l">
              <a:defRPr sz="1600">
                <a:latin typeface="Oracle Sans Tab" panose="020B05030202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1"/>
            <a:ext cx="3169919" cy="619364"/>
          </a:xfrm>
          <a:prstGeom prst="rect">
            <a:avLst/>
          </a:prstGeom>
        </p:spPr>
        <p:txBody>
          <a:bodyPr vert="horz" lIns="112299" tIns="56150" rIns="112299" bIns="56150" rtlCol="0"/>
          <a:lstStyle>
            <a:lvl1pPr algn="r">
              <a:defRPr sz="1600">
                <a:latin typeface="Oracle Sans Tab" panose="020B0503020204020204" pitchFamily="34" charset="0"/>
              </a:defRPr>
            </a:lvl1pPr>
          </a:lstStyle>
          <a:p>
            <a:fld id="{4F9C25BA-F9B0-4418-8CA0-3A9DF1256BA5}" type="datetimeFigureOut">
              <a:rPr lang="en-US" smtClean="0"/>
              <a:pPr/>
              <a:t>9/1/2021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4450" y="1543050"/>
            <a:ext cx="7404100" cy="4165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12299" tIns="56150" rIns="112299" bIns="5615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marR="0" lvl="0" indent="0" fontAlgn="auto">
              <a:lnSpc>
                <a:spcPct val="95000"/>
              </a:lnSpc>
              <a:spcBef>
                <a:spcPts val="736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</a:pPr>
            <a:r>
              <a:rPr lang="en-US" dirty="0"/>
              <a:t>Edit Master text styles</a:t>
            </a:r>
          </a:p>
          <a:p>
            <a:pPr marL="449199" marR="0" lvl="1" indent="-224599" fontAlgn="auto">
              <a:lnSpc>
                <a:spcPct val="95000"/>
              </a:lnSpc>
              <a:spcBef>
                <a:spcPts val="736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898397" marR="0" lvl="2" indent="-224599" fontAlgn="auto">
              <a:lnSpc>
                <a:spcPct val="95000"/>
              </a:lnSpc>
              <a:spcBef>
                <a:spcPts val="491"/>
              </a:spcBef>
              <a:spcAft>
                <a:spcPts val="0"/>
              </a:spcAft>
              <a:buClrTx/>
              <a:buSzPct val="120000"/>
              <a:buFont typeface="System Font Regular"/>
              <a:buChar char="-"/>
              <a:tabLst/>
            </a:pPr>
            <a:r>
              <a:rPr lang="en-US" dirty="0"/>
              <a:t>Third level</a:t>
            </a:r>
          </a:p>
          <a:p>
            <a:pPr marL="1347596" marR="0" lvl="3" indent="-224599" fontAlgn="auto">
              <a:lnSpc>
                <a:spcPct val="95000"/>
              </a:lnSpc>
              <a:spcBef>
                <a:spcPts val="491"/>
              </a:spcBef>
              <a:spcAft>
                <a:spcPts val="0"/>
              </a:spcAft>
              <a:buClrTx/>
              <a:buSzPct val="100000"/>
              <a:buFont typeface="System Font Regular"/>
              <a:buChar char="◦"/>
              <a:tabLst/>
            </a:pPr>
            <a:r>
              <a:rPr lang="en-US" dirty="0"/>
              <a:t>Fourth level</a:t>
            </a:r>
          </a:p>
          <a:p>
            <a:pPr marL="1796796" marR="0" lvl="4" indent="-224599" fontAlgn="auto">
              <a:lnSpc>
                <a:spcPct val="95000"/>
              </a:lnSpc>
              <a:spcBef>
                <a:spcPts val="491"/>
              </a:spcBef>
              <a:spcAft>
                <a:spcPts val="0"/>
              </a:spcAft>
              <a:buClrTx/>
              <a:buSzTx/>
              <a:buFont typeface="System Font Regular"/>
              <a:buChar char="•"/>
              <a:tabLst/>
            </a:pPr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9" y="11725038"/>
            <a:ext cx="3169919" cy="619362"/>
          </a:xfrm>
          <a:prstGeom prst="rect">
            <a:avLst/>
          </a:prstGeom>
        </p:spPr>
        <p:txBody>
          <a:bodyPr vert="horz" lIns="112299" tIns="56150" rIns="112299" bIns="56150" rtlCol="0" anchor="b"/>
          <a:lstStyle>
            <a:lvl1pPr algn="r">
              <a:defRPr sz="1600">
                <a:latin typeface="Oracle Sans Tab" panose="020B0503020204020204" pitchFamily="34" charset="0"/>
              </a:defRPr>
            </a:lvl1pPr>
          </a:lstStyle>
          <a:p>
            <a:fld id="{9EDC5964-3162-43B5-B1EC-63C8D166D7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11725038"/>
            <a:ext cx="3169919" cy="619362"/>
          </a:xfrm>
          <a:prstGeom prst="rect">
            <a:avLst/>
          </a:prstGeom>
        </p:spPr>
        <p:txBody>
          <a:bodyPr vert="horz" lIns="112299" tIns="56150" rIns="112299" bIns="56150" rtlCol="0" anchor="b"/>
          <a:lstStyle>
            <a:lvl1pPr algn="l">
              <a:defRPr sz="1600">
                <a:latin typeface="Oracle Sans Tab" panose="020B05030202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971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en-US" sz="1200" b="0" i="0" kern="1200">
        <a:solidFill>
          <a:schemeClr val="tx1"/>
        </a:solidFill>
        <a:latin typeface="Oracle Sans Tab" panose="020B0503020204020204" pitchFamily="34" charset="0"/>
        <a:ea typeface="+mn-ea"/>
        <a:cs typeface="Oracle Sans Tab" panose="020B0503020204020204" pitchFamily="34" charset="0"/>
      </a:defRPr>
    </a:lvl1pPr>
    <a:lvl2pPr marL="457200" algn="l" defTabSz="914400" rtl="0" eaLnBrk="1" latinLnBrk="0" hangingPunct="1">
      <a:defRPr lang="en-US" sz="1200" b="0" i="0" kern="1200">
        <a:solidFill>
          <a:schemeClr val="tx1"/>
        </a:solidFill>
        <a:latin typeface="Oracle Sans Tab" panose="020B0503020204020204" pitchFamily="34" charset="0"/>
        <a:ea typeface="+mn-ea"/>
        <a:cs typeface="Oracle Sans Tab" panose="020B0503020204020204" pitchFamily="34" charset="0"/>
      </a:defRPr>
    </a:lvl2pPr>
    <a:lvl3pPr marL="914400" algn="l" defTabSz="914400" rtl="0" eaLnBrk="1" latinLnBrk="0" hangingPunct="1">
      <a:defRPr lang="en-US" sz="1100" kern="1200">
        <a:solidFill>
          <a:schemeClr val="tx1"/>
        </a:solidFill>
        <a:latin typeface="Oracle Sans Tab Light" panose="020B0403020204020204" pitchFamily="34" charset="0"/>
        <a:ea typeface="+mn-ea"/>
        <a:cs typeface="Oracle Sans Tab Light" panose="020B0403020204020204" pitchFamily="34" charset="0"/>
      </a:defRPr>
    </a:lvl3pPr>
    <a:lvl4pPr marL="1371600" algn="l" defTabSz="914400" rtl="0" eaLnBrk="1" latinLnBrk="0" hangingPunct="1">
      <a:defRPr lang="en-US" sz="1050" kern="1200">
        <a:solidFill>
          <a:schemeClr val="tx1"/>
        </a:solidFill>
        <a:latin typeface="Oracle Sans Tab Light" panose="020B0403020204020204" pitchFamily="34" charset="0"/>
        <a:ea typeface="+mn-ea"/>
        <a:cs typeface="Oracle Sans Tab Light" panose="020B0403020204020204" pitchFamily="34" charset="0"/>
      </a:defRPr>
    </a:lvl4pPr>
    <a:lvl5pPr marL="1828800" algn="l" defTabSz="914400" rtl="0" eaLnBrk="1" latinLnBrk="0" hangingPunct="1">
      <a:defRPr lang="en-US" sz="1000" kern="1200">
        <a:solidFill>
          <a:schemeClr val="tx1"/>
        </a:solidFill>
        <a:latin typeface="Oracle Sans Tab Light" panose="020B0403020204020204" pitchFamily="34" charset="0"/>
        <a:ea typeface="+mn-ea"/>
        <a:cs typeface="Oracle Sans Tab Light" panose="020B0403020204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D67F9433-5690-4F48-A47E-3A17D0F05A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548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D67F9433-5690-4F48-A47E-3A17D0F05A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915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10.svg"/><Relationship Id="rId4" Type="http://schemas.openxmlformats.org/officeDocument/2006/relationships/image" Target="../media/image8.pn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jp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Cloud">
            <a:extLst>
              <a:ext uri="{FF2B5EF4-FFF2-40B4-BE49-F238E27FC236}">
                <a16:creationId xmlns:a16="http://schemas.microsoft.com/office/drawing/2014/main" id="{C96C0F11-AAE4-4147-BF68-F2C0EE13073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60484" y="20917"/>
            <a:ext cx="4331516" cy="2542941"/>
          </a:xfrm>
          <a:prstGeom prst="rect">
            <a:avLst/>
          </a:prstGeom>
        </p:spPr>
      </p:pic>
      <p:pic>
        <p:nvPicPr>
          <p:cNvPr id="18" name="OTag">
            <a:extLst>
              <a:ext uri="{FF2B5EF4-FFF2-40B4-BE49-F238E27FC236}">
                <a16:creationId xmlns:a16="http://schemas.microsoft.com/office/drawing/2014/main" id="{7BFEFC66-2347-E947-A49E-DD43E74CCC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pic>
        <p:nvPicPr>
          <p:cNvPr id="12" name="Oracle Logo" descr="Oracle Logo">
            <a:extLst>
              <a:ext uri="{FF2B5EF4-FFF2-40B4-BE49-F238E27FC236}">
                <a16:creationId xmlns:a16="http://schemas.microsoft.com/office/drawing/2014/main" id="{37E7F181-1615-4A41-B1E8-B9FF5CDED01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4949" y="1132368"/>
            <a:ext cx="1524893" cy="320040"/>
          </a:xfrm>
          <a:prstGeom prst="rect">
            <a:avLst/>
          </a:prstGeom>
        </p:spPr>
      </p:pic>
      <p:sp>
        <p:nvSpPr>
          <p:cNvPr id="24" name="Title">
            <a:extLst>
              <a:ext uri="{FF2B5EF4-FFF2-40B4-BE49-F238E27FC236}">
                <a16:creationId xmlns:a16="http://schemas.microsoft.com/office/drawing/2014/main" id="{461BB5F1-8825-7944-96EB-8445317513F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18030" y="2148840"/>
            <a:ext cx="10158984" cy="1280160"/>
          </a:xfrm>
          <a:noFill/>
        </p:spPr>
        <p:txBody>
          <a:bodyPr vert="horz" wrap="square" lIns="0" tIns="0" rIns="0" bIns="91440" rtlCol="0" anchor="b">
            <a:noAutofit/>
          </a:bodyPr>
          <a:lstStyle>
            <a:lvl1pPr>
              <a:defRPr lang="en-US" sz="4000" b="0" dirty="0">
                <a:latin typeface="+mj-lt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Title goes here (up to two lines) </a:t>
            </a:r>
            <a:br>
              <a:rPr lang="en-US" dirty="0"/>
            </a:br>
            <a:r>
              <a:rPr lang="en-US" dirty="0"/>
              <a:t>Georgia Regular 40pt</a:t>
            </a:r>
          </a:p>
        </p:txBody>
      </p:sp>
      <p:sp>
        <p:nvSpPr>
          <p:cNvPr id="25" name="Subhead">
            <a:extLst>
              <a:ext uri="{FF2B5EF4-FFF2-40B4-BE49-F238E27FC236}">
                <a16:creationId xmlns:a16="http://schemas.microsoft.com/office/drawing/2014/main" id="{DE85AE1C-733D-7244-A6DA-C3ADBC76ED0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18030" y="3519553"/>
            <a:ext cx="10158984" cy="34124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>
                <a:solidFill>
                  <a:srgbClr val="AE562C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goes here on one line</a:t>
            </a:r>
          </a:p>
        </p:txBody>
      </p:sp>
      <p:sp>
        <p:nvSpPr>
          <p:cNvPr id="11" name="Text Field">
            <a:extLst>
              <a:ext uri="{FF2B5EF4-FFF2-40B4-BE49-F238E27FC236}">
                <a16:creationId xmlns:a16="http://schemas.microsoft.com/office/drawing/2014/main" id="{5096A149-B6C9-A04E-A2B0-54CCFAA4252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18030" y="4545595"/>
            <a:ext cx="5077970" cy="26629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" name="Text Field 2">
            <a:extLst>
              <a:ext uri="{FF2B5EF4-FFF2-40B4-BE49-F238E27FC236}">
                <a16:creationId xmlns:a16="http://schemas.microsoft.com/office/drawing/2014/main" id="{A57492F9-1AD2-9346-9BB6-C0CF36DEF5E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18030" y="4883188"/>
            <a:ext cx="5077970" cy="89518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Presenter’s Title</a:t>
            </a:r>
          </a:p>
          <a:p>
            <a:pPr lvl="0"/>
            <a:r>
              <a:rPr lang="en-US" dirty="0"/>
              <a:t>Organization, Division or Business Unit</a:t>
            </a:r>
          </a:p>
          <a:p>
            <a:pPr lvl="0"/>
            <a:r>
              <a:rPr lang="en-US" dirty="0"/>
              <a:t>Month 00, 2019</a:t>
            </a: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26349A69-90E3-45DB-BC86-3B7FB26B13E2}"/>
              </a:ext>
            </a:extLst>
          </p:cNvPr>
          <p:cNvSpPr/>
          <p:nvPr userDrawn="1"/>
        </p:nvSpPr>
        <p:spPr>
          <a:xfrm>
            <a:off x="0" y="0"/>
            <a:ext cx="190482" cy="6857365"/>
          </a:xfrm>
          <a:prstGeom prst="rect">
            <a:avLst/>
          </a:prstGeom>
          <a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968"/>
          </a:p>
        </p:txBody>
      </p:sp>
    </p:spTree>
    <p:extLst>
      <p:ext uri="{BB962C8B-B14F-4D97-AF65-F5344CB8AC3E}">
        <p14:creationId xmlns:p14="http://schemas.microsoft.com/office/powerpoint/2010/main" val="311639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- Title/Subtitle 2 Colum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loud">
            <a:extLst>
              <a:ext uri="{FF2B5EF4-FFF2-40B4-BE49-F238E27FC236}">
                <a16:creationId xmlns:a16="http://schemas.microsoft.com/office/drawing/2014/main" id="{28C366F9-78A6-F740-87C8-B4D59AEB61B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731" y="269359"/>
            <a:ext cx="5080369" cy="1559441"/>
          </a:xfrm>
          <a:prstGeom prst="rect">
            <a:avLst/>
          </a:prstGeom>
        </p:spPr>
      </p:pic>
      <p:sp>
        <p:nvSpPr>
          <p:cNvPr id="3" name="Subtitle">
            <a:extLst>
              <a:ext uri="{FF2B5EF4-FFF2-40B4-BE49-F238E27FC236}">
                <a16:creationId xmlns:a16="http://schemas.microsoft.com/office/drawing/2014/main" id="{46A3BF75-E03A-3149-A8B6-C22593F32B6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6763" y="1014984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38CEDEE-F37B-4496-9270-0479A31C97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6763" y="1609724"/>
            <a:ext cx="5084064" cy="450799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cxnSp>
        <p:nvCxnSpPr>
          <p:cNvPr id="15" name="Column Divider" descr="Column Divider">
            <a:extLst>
              <a:ext uri="{FF2B5EF4-FFF2-40B4-BE49-F238E27FC236}">
                <a16:creationId xmlns:a16="http://schemas.microsoft.com/office/drawing/2014/main" id="{C3377C95-3E35-473F-8E81-1FDFBEBC758A}"/>
              </a:ext>
            </a:extLst>
          </p:cNvPr>
          <p:cNvCxnSpPr>
            <a:cxnSpLocks/>
          </p:cNvCxnSpPr>
          <p:nvPr userDrawn="1"/>
        </p:nvCxnSpPr>
        <p:spPr>
          <a:xfrm>
            <a:off x="6108521" y="1608588"/>
            <a:ext cx="0" cy="4507992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2">
            <a:extLst>
              <a:ext uri="{FF2B5EF4-FFF2-40B4-BE49-F238E27FC236}">
                <a16:creationId xmlns:a16="http://schemas.microsoft.com/office/drawing/2014/main" id="{22A9895A-06CA-46D6-B3EB-7038E649358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66215" y="1609724"/>
            <a:ext cx="5084064" cy="450799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3662519-4941-4045-9F0E-DBC7AD6CC2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E807CE-245D-4F0E-ACCB-E3FE7584A0AE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5C87038-F332-48C5-BA1A-25E93507623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0BF160E-FC2C-48A7-921B-3472529A1B0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5914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 3 Colum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loud">
            <a:extLst>
              <a:ext uri="{FF2B5EF4-FFF2-40B4-BE49-F238E27FC236}">
                <a16:creationId xmlns:a16="http://schemas.microsoft.com/office/drawing/2014/main" id="{3CA75903-C10D-E747-B877-6804D65E8A3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731" y="269359"/>
            <a:ext cx="5080369" cy="1559442"/>
          </a:xfrm>
          <a:prstGeom prst="rect">
            <a:avLst/>
          </a:prstGeom>
        </p:spPr>
      </p:pic>
      <p:sp>
        <p:nvSpPr>
          <p:cNvPr id="6" name="Content">
            <a:extLst>
              <a:ext uri="{FF2B5EF4-FFF2-40B4-BE49-F238E27FC236}">
                <a16:creationId xmlns:a16="http://schemas.microsoft.com/office/drawing/2014/main" id="{238CEDEE-F37B-4496-9270-0479A31C97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8875" y="1609725"/>
            <a:ext cx="3300984" cy="450799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cxnSp>
        <p:nvCxnSpPr>
          <p:cNvPr id="13" name="Column Divider" descr="Column Divider">
            <a:extLst>
              <a:ext uri="{FF2B5EF4-FFF2-40B4-BE49-F238E27FC236}">
                <a16:creationId xmlns:a16="http://schemas.microsoft.com/office/drawing/2014/main" id="{B228B4F2-5D6F-42F4-B132-F908BB527268}"/>
              </a:ext>
            </a:extLst>
          </p:cNvPr>
          <p:cNvCxnSpPr>
            <a:cxnSpLocks/>
          </p:cNvCxnSpPr>
          <p:nvPr userDrawn="1"/>
        </p:nvCxnSpPr>
        <p:spPr>
          <a:xfrm>
            <a:off x="4263415" y="1609725"/>
            <a:ext cx="0" cy="4507992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2">
            <a:extLst>
              <a:ext uri="{FF2B5EF4-FFF2-40B4-BE49-F238E27FC236}">
                <a16:creationId xmlns:a16="http://schemas.microsoft.com/office/drawing/2014/main" id="{B35B41AC-36CF-4A0C-BED4-7D06B0F6E2E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456971" y="1609725"/>
            <a:ext cx="3300984" cy="450799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cxnSp>
        <p:nvCxnSpPr>
          <p:cNvPr id="12" name="Column Divider 2" descr="Column Divider">
            <a:extLst>
              <a:ext uri="{FF2B5EF4-FFF2-40B4-BE49-F238E27FC236}">
                <a16:creationId xmlns:a16="http://schemas.microsoft.com/office/drawing/2014/main" id="{43000B2C-7C76-4F07-AF50-5F3019C384BC}"/>
              </a:ext>
            </a:extLst>
          </p:cNvPr>
          <p:cNvCxnSpPr>
            <a:cxnSpLocks/>
          </p:cNvCxnSpPr>
          <p:nvPr userDrawn="1"/>
        </p:nvCxnSpPr>
        <p:spPr>
          <a:xfrm>
            <a:off x="7951511" y="1609725"/>
            <a:ext cx="0" cy="4507992"/>
          </a:xfrm>
          <a:prstGeom prst="line">
            <a:avLst/>
          </a:prstGeom>
          <a:ln w="19050" cap="flat">
            <a:solidFill>
              <a:srgbClr val="8B8580">
                <a:alpha val="24706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3">
            <a:extLst>
              <a:ext uri="{FF2B5EF4-FFF2-40B4-BE49-F238E27FC236}">
                <a16:creationId xmlns:a16="http://schemas.microsoft.com/office/drawing/2014/main" id="{22A9895A-06CA-46D6-B3EB-7038E649358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145067" y="1609725"/>
            <a:ext cx="3300984" cy="450799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D2FFF47-983C-4CE2-9048-1317EB4F32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56EEFB-7FCA-4C8C-BD9A-59CFF6BBA9AB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095ECF-3404-41BC-B49D-2616D73127C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9C599-3545-4260-BC77-88BD7619A10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606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- Title 3 Colum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loud">
            <a:extLst>
              <a:ext uri="{FF2B5EF4-FFF2-40B4-BE49-F238E27FC236}">
                <a16:creationId xmlns:a16="http://schemas.microsoft.com/office/drawing/2014/main" id="{DCCF0BD7-85D3-194F-9793-E38DD2B8F7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731" y="269359"/>
            <a:ext cx="5080369" cy="1559441"/>
          </a:xfrm>
          <a:prstGeom prst="rect">
            <a:avLst/>
          </a:prstGeom>
        </p:spPr>
      </p:pic>
      <p:sp>
        <p:nvSpPr>
          <p:cNvPr id="6" name="Content">
            <a:extLst>
              <a:ext uri="{FF2B5EF4-FFF2-40B4-BE49-F238E27FC236}">
                <a16:creationId xmlns:a16="http://schemas.microsoft.com/office/drawing/2014/main" id="{238CEDEE-F37B-4496-9270-0479A31C97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8875" y="1609725"/>
            <a:ext cx="3300984" cy="450799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cxnSp>
        <p:nvCxnSpPr>
          <p:cNvPr id="13" name="Column Divider" descr="Column Divider">
            <a:extLst>
              <a:ext uri="{FF2B5EF4-FFF2-40B4-BE49-F238E27FC236}">
                <a16:creationId xmlns:a16="http://schemas.microsoft.com/office/drawing/2014/main" id="{B228B4F2-5D6F-42F4-B132-F908BB527268}"/>
              </a:ext>
            </a:extLst>
          </p:cNvPr>
          <p:cNvCxnSpPr>
            <a:cxnSpLocks/>
          </p:cNvCxnSpPr>
          <p:nvPr userDrawn="1"/>
        </p:nvCxnSpPr>
        <p:spPr>
          <a:xfrm>
            <a:off x="4263415" y="1610335"/>
            <a:ext cx="0" cy="4507992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2">
            <a:extLst>
              <a:ext uri="{FF2B5EF4-FFF2-40B4-BE49-F238E27FC236}">
                <a16:creationId xmlns:a16="http://schemas.microsoft.com/office/drawing/2014/main" id="{B35B41AC-36CF-4A0C-BED4-7D06B0F6E2E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456971" y="1609725"/>
            <a:ext cx="3300984" cy="450799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cxnSp>
        <p:nvCxnSpPr>
          <p:cNvPr id="12" name="Column Divider 2" descr="Column Divider">
            <a:extLst>
              <a:ext uri="{FF2B5EF4-FFF2-40B4-BE49-F238E27FC236}">
                <a16:creationId xmlns:a16="http://schemas.microsoft.com/office/drawing/2014/main" id="{43000B2C-7C76-4F07-AF50-5F3019C384BC}"/>
              </a:ext>
            </a:extLst>
          </p:cNvPr>
          <p:cNvCxnSpPr>
            <a:cxnSpLocks/>
          </p:cNvCxnSpPr>
          <p:nvPr userDrawn="1"/>
        </p:nvCxnSpPr>
        <p:spPr>
          <a:xfrm>
            <a:off x="7951511" y="1610335"/>
            <a:ext cx="0" cy="4507992"/>
          </a:xfrm>
          <a:prstGeom prst="line">
            <a:avLst/>
          </a:prstGeom>
          <a:ln w="19050" cap="flat">
            <a:solidFill>
              <a:srgbClr val="8B8580">
                <a:alpha val="24706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3">
            <a:extLst>
              <a:ext uri="{FF2B5EF4-FFF2-40B4-BE49-F238E27FC236}">
                <a16:creationId xmlns:a16="http://schemas.microsoft.com/office/drawing/2014/main" id="{22A9895A-06CA-46D6-B3EB-7038E649358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145067" y="1609725"/>
            <a:ext cx="3300984" cy="450799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50D675-D1C2-4EC5-AC43-361941EAF0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D1004-DEA1-4BAF-97C2-F49A471F4E4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7C943-7B6D-4881-926B-CD58E0F2AC1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63952-CC43-4F63-8DDF-47B0F4512883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2869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/Subtitle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loud">
            <a:extLst>
              <a:ext uri="{FF2B5EF4-FFF2-40B4-BE49-F238E27FC236}">
                <a16:creationId xmlns:a16="http://schemas.microsoft.com/office/drawing/2014/main" id="{D922B281-CE8B-4E47-889A-38B9D11BA0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731" y="269359"/>
            <a:ext cx="5080369" cy="1559442"/>
          </a:xfrm>
          <a:prstGeom prst="rect">
            <a:avLst/>
          </a:prstGeom>
        </p:spPr>
      </p:pic>
      <p:sp>
        <p:nvSpPr>
          <p:cNvPr id="3" name="Subtitle">
            <a:extLst>
              <a:ext uri="{FF2B5EF4-FFF2-40B4-BE49-F238E27FC236}">
                <a16:creationId xmlns:a16="http://schemas.microsoft.com/office/drawing/2014/main" id="{46A3BF75-E03A-3149-A8B6-C22593F32B6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6763" y="1014984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38CEDEE-F37B-4496-9270-0479A31C97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6763" y="1609724"/>
            <a:ext cx="3300984" cy="450799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cxnSp>
        <p:nvCxnSpPr>
          <p:cNvPr id="15" name="Column Divider" descr="Column Divider">
            <a:extLst>
              <a:ext uri="{FF2B5EF4-FFF2-40B4-BE49-F238E27FC236}">
                <a16:creationId xmlns:a16="http://schemas.microsoft.com/office/drawing/2014/main" id="{C3377C95-3E35-473F-8E81-1FDFBEBC758A}"/>
              </a:ext>
            </a:extLst>
          </p:cNvPr>
          <p:cNvCxnSpPr>
            <a:cxnSpLocks/>
          </p:cNvCxnSpPr>
          <p:nvPr userDrawn="1"/>
        </p:nvCxnSpPr>
        <p:spPr>
          <a:xfrm>
            <a:off x="4261915" y="1609724"/>
            <a:ext cx="0" cy="4507992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2">
            <a:extLst>
              <a:ext uri="{FF2B5EF4-FFF2-40B4-BE49-F238E27FC236}">
                <a16:creationId xmlns:a16="http://schemas.microsoft.com/office/drawing/2014/main" id="{22A9895A-06CA-46D6-B3EB-7038E649358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56083" y="1609724"/>
            <a:ext cx="3300984" cy="450799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cxnSp>
        <p:nvCxnSpPr>
          <p:cNvPr id="23" name="Column Divider 2" descr="Column Divider">
            <a:extLst>
              <a:ext uri="{FF2B5EF4-FFF2-40B4-BE49-F238E27FC236}">
                <a16:creationId xmlns:a16="http://schemas.microsoft.com/office/drawing/2014/main" id="{A70D9BB7-9BB9-40BD-84D2-8EE238E044D3}"/>
              </a:ext>
            </a:extLst>
          </p:cNvPr>
          <p:cNvCxnSpPr>
            <a:cxnSpLocks/>
          </p:cNvCxnSpPr>
          <p:nvPr userDrawn="1"/>
        </p:nvCxnSpPr>
        <p:spPr>
          <a:xfrm>
            <a:off x="7951236" y="1609724"/>
            <a:ext cx="0" cy="4507992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3">
            <a:extLst>
              <a:ext uri="{FF2B5EF4-FFF2-40B4-BE49-F238E27FC236}">
                <a16:creationId xmlns:a16="http://schemas.microsoft.com/office/drawing/2014/main" id="{58EF7396-F6CE-404A-B85F-455D3F5341A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145405" y="1609724"/>
            <a:ext cx="3300984" cy="450799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26210A-4112-4730-8F81-3CAE5C391F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AD3E0A-0143-42FC-B8B6-EBC1FF990000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D46B54D-91F2-4210-9BEA-3B59824207D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0900B02-4438-4597-85D3-D93A97B1546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44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- Title/Subtitle 3 Colum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loud">
            <a:extLst>
              <a:ext uri="{FF2B5EF4-FFF2-40B4-BE49-F238E27FC236}">
                <a16:creationId xmlns:a16="http://schemas.microsoft.com/office/drawing/2014/main" id="{B017591D-9CE6-7446-94B7-8CEEEAF691E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731" y="269359"/>
            <a:ext cx="5080369" cy="1559441"/>
          </a:xfrm>
          <a:prstGeom prst="rect">
            <a:avLst/>
          </a:prstGeom>
        </p:spPr>
      </p:pic>
      <p:sp>
        <p:nvSpPr>
          <p:cNvPr id="3" name="Subtitle">
            <a:extLst>
              <a:ext uri="{FF2B5EF4-FFF2-40B4-BE49-F238E27FC236}">
                <a16:creationId xmlns:a16="http://schemas.microsoft.com/office/drawing/2014/main" id="{46A3BF75-E03A-3149-A8B6-C22593F32B6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6763" y="1014984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38CEDEE-F37B-4496-9270-0479A31C97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6763" y="1609726"/>
            <a:ext cx="3300984" cy="450799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cxnSp>
        <p:nvCxnSpPr>
          <p:cNvPr id="15" name="Column Divider" descr="Column Divider">
            <a:extLst>
              <a:ext uri="{FF2B5EF4-FFF2-40B4-BE49-F238E27FC236}">
                <a16:creationId xmlns:a16="http://schemas.microsoft.com/office/drawing/2014/main" id="{C3377C95-3E35-473F-8E81-1FDFBEBC758A}"/>
              </a:ext>
            </a:extLst>
          </p:cNvPr>
          <p:cNvCxnSpPr>
            <a:cxnSpLocks/>
          </p:cNvCxnSpPr>
          <p:nvPr userDrawn="1"/>
        </p:nvCxnSpPr>
        <p:spPr>
          <a:xfrm>
            <a:off x="4261915" y="1609725"/>
            <a:ext cx="0" cy="4507992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2">
            <a:extLst>
              <a:ext uri="{FF2B5EF4-FFF2-40B4-BE49-F238E27FC236}">
                <a16:creationId xmlns:a16="http://schemas.microsoft.com/office/drawing/2014/main" id="{22A9895A-06CA-46D6-B3EB-7038E649358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56083" y="1609726"/>
            <a:ext cx="3300984" cy="450799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cxnSp>
        <p:nvCxnSpPr>
          <p:cNvPr id="23" name="Column Divider 2" descr="Column Divider">
            <a:extLst>
              <a:ext uri="{FF2B5EF4-FFF2-40B4-BE49-F238E27FC236}">
                <a16:creationId xmlns:a16="http://schemas.microsoft.com/office/drawing/2014/main" id="{A70D9BB7-9BB9-40BD-84D2-8EE238E044D3}"/>
              </a:ext>
            </a:extLst>
          </p:cNvPr>
          <p:cNvCxnSpPr>
            <a:cxnSpLocks/>
          </p:cNvCxnSpPr>
          <p:nvPr userDrawn="1"/>
        </p:nvCxnSpPr>
        <p:spPr>
          <a:xfrm>
            <a:off x="7951236" y="1609725"/>
            <a:ext cx="0" cy="4507992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3">
            <a:extLst>
              <a:ext uri="{FF2B5EF4-FFF2-40B4-BE49-F238E27FC236}">
                <a16:creationId xmlns:a16="http://schemas.microsoft.com/office/drawing/2014/main" id="{58EF7396-F6CE-404A-B85F-455D3F5341A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145405" y="1609726"/>
            <a:ext cx="3300984" cy="450799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60902A-4CDA-482D-90DF-ECACF19309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E4DB8-9644-4581-BEED-809BCD3EA9C1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F0DBBB3-F562-4D09-B7E5-45C9C98CE1B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C14E1F-DA7F-492C-AFEB-BC17569A900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22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 4 Colum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loud">
            <a:extLst>
              <a:ext uri="{FF2B5EF4-FFF2-40B4-BE49-F238E27FC236}">
                <a16:creationId xmlns:a16="http://schemas.microsoft.com/office/drawing/2014/main" id="{403EA880-91CB-2F4A-BC00-A935385135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731" y="269359"/>
            <a:ext cx="5080369" cy="1559442"/>
          </a:xfrm>
          <a:prstGeom prst="rect">
            <a:avLst/>
          </a:prstGeom>
        </p:spPr>
      </p:pic>
      <p:sp>
        <p:nvSpPr>
          <p:cNvPr id="6" name="Content">
            <a:extLst>
              <a:ext uri="{FF2B5EF4-FFF2-40B4-BE49-F238E27FC236}">
                <a16:creationId xmlns:a16="http://schemas.microsoft.com/office/drawing/2014/main" id="{238CEDEE-F37B-4496-9270-0479A31C97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8875" y="1589524"/>
            <a:ext cx="2478024" cy="45255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cxnSp>
        <p:nvCxnSpPr>
          <p:cNvPr id="13" name="Column Divider" descr="Column Divider">
            <a:extLst>
              <a:ext uri="{FF2B5EF4-FFF2-40B4-BE49-F238E27FC236}">
                <a16:creationId xmlns:a16="http://schemas.microsoft.com/office/drawing/2014/main" id="{B228B4F2-5D6F-42F4-B132-F908BB527268}"/>
              </a:ext>
            </a:extLst>
          </p:cNvPr>
          <p:cNvCxnSpPr>
            <a:cxnSpLocks/>
          </p:cNvCxnSpPr>
          <p:nvPr userDrawn="1"/>
        </p:nvCxnSpPr>
        <p:spPr>
          <a:xfrm>
            <a:off x="3374450" y="1590159"/>
            <a:ext cx="0" cy="4525997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2">
            <a:extLst>
              <a:ext uri="{FF2B5EF4-FFF2-40B4-BE49-F238E27FC236}">
                <a16:creationId xmlns:a16="http://schemas.microsoft.com/office/drawing/2014/main" id="{B35B41AC-36CF-4A0C-BED4-7D06B0F6E2E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502001" y="1589524"/>
            <a:ext cx="2478024" cy="45255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cxnSp>
        <p:nvCxnSpPr>
          <p:cNvPr id="12" name="Column Divider 2" descr="Column Divider">
            <a:extLst>
              <a:ext uri="{FF2B5EF4-FFF2-40B4-BE49-F238E27FC236}">
                <a16:creationId xmlns:a16="http://schemas.microsoft.com/office/drawing/2014/main" id="{43000B2C-7C76-4F07-AF50-5F3019C384BC}"/>
              </a:ext>
            </a:extLst>
          </p:cNvPr>
          <p:cNvCxnSpPr>
            <a:cxnSpLocks/>
          </p:cNvCxnSpPr>
          <p:nvPr userDrawn="1"/>
        </p:nvCxnSpPr>
        <p:spPr>
          <a:xfrm>
            <a:off x="6107576" y="1590159"/>
            <a:ext cx="0" cy="4525997"/>
          </a:xfrm>
          <a:prstGeom prst="line">
            <a:avLst/>
          </a:prstGeom>
          <a:ln w="19050" cap="flat">
            <a:solidFill>
              <a:srgbClr val="8B8580">
                <a:alpha val="24706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3">
            <a:extLst>
              <a:ext uri="{FF2B5EF4-FFF2-40B4-BE49-F238E27FC236}">
                <a16:creationId xmlns:a16="http://schemas.microsoft.com/office/drawing/2014/main" id="{22A9895A-06CA-46D6-B3EB-7038E649358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235127" y="1589524"/>
            <a:ext cx="2478024" cy="45255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cxnSp>
        <p:nvCxnSpPr>
          <p:cNvPr id="19" name="Column Divider 3" descr="Column Divider">
            <a:extLst>
              <a:ext uri="{FF2B5EF4-FFF2-40B4-BE49-F238E27FC236}">
                <a16:creationId xmlns:a16="http://schemas.microsoft.com/office/drawing/2014/main" id="{0379F816-270D-4D0F-8838-510AA3E97C28}"/>
              </a:ext>
            </a:extLst>
          </p:cNvPr>
          <p:cNvCxnSpPr>
            <a:cxnSpLocks/>
          </p:cNvCxnSpPr>
          <p:nvPr userDrawn="1"/>
        </p:nvCxnSpPr>
        <p:spPr>
          <a:xfrm>
            <a:off x="8840702" y="1590159"/>
            <a:ext cx="0" cy="4525997"/>
          </a:xfrm>
          <a:prstGeom prst="line">
            <a:avLst/>
          </a:prstGeom>
          <a:ln w="19050" cap="flat">
            <a:solidFill>
              <a:srgbClr val="8B8580">
                <a:alpha val="24706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4">
            <a:extLst>
              <a:ext uri="{FF2B5EF4-FFF2-40B4-BE49-F238E27FC236}">
                <a16:creationId xmlns:a16="http://schemas.microsoft.com/office/drawing/2014/main" id="{4FB98D34-E09D-43FC-9515-8F7C37635BF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968254" y="1589524"/>
            <a:ext cx="2478024" cy="45255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65C0AC-7132-4356-88D4-79E4A49B2C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131A1D-D1FF-4A37-8531-B67D54ED466D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C9026-CA1C-465B-ADD5-AE1F9B7A0775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64CFB-254B-4876-8556-026D173672E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1591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- Title 4 Colum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loud">
            <a:extLst>
              <a:ext uri="{FF2B5EF4-FFF2-40B4-BE49-F238E27FC236}">
                <a16:creationId xmlns:a16="http://schemas.microsoft.com/office/drawing/2014/main" id="{6D31D0E4-AF4F-A542-A6E3-8EBAA9F1BC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731" y="269359"/>
            <a:ext cx="5080369" cy="1559441"/>
          </a:xfrm>
          <a:prstGeom prst="rect">
            <a:avLst/>
          </a:prstGeom>
        </p:spPr>
      </p:pic>
      <p:sp>
        <p:nvSpPr>
          <p:cNvPr id="6" name="Content">
            <a:extLst>
              <a:ext uri="{FF2B5EF4-FFF2-40B4-BE49-F238E27FC236}">
                <a16:creationId xmlns:a16="http://schemas.microsoft.com/office/drawing/2014/main" id="{238CEDEE-F37B-4496-9270-0479A31C97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8875" y="1608575"/>
            <a:ext cx="2478024" cy="450799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cxnSp>
        <p:nvCxnSpPr>
          <p:cNvPr id="13" name="Column Divider" descr="Column Divider">
            <a:extLst>
              <a:ext uri="{FF2B5EF4-FFF2-40B4-BE49-F238E27FC236}">
                <a16:creationId xmlns:a16="http://schemas.microsoft.com/office/drawing/2014/main" id="{B228B4F2-5D6F-42F4-B132-F908BB527268}"/>
              </a:ext>
            </a:extLst>
          </p:cNvPr>
          <p:cNvCxnSpPr>
            <a:cxnSpLocks/>
          </p:cNvCxnSpPr>
          <p:nvPr userDrawn="1"/>
        </p:nvCxnSpPr>
        <p:spPr>
          <a:xfrm>
            <a:off x="3374450" y="1609209"/>
            <a:ext cx="0" cy="4507992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2">
            <a:extLst>
              <a:ext uri="{FF2B5EF4-FFF2-40B4-BE49-F238E27FC236}">
                <a16:creationId xmlns:a16="http://schemas.microsoft.com/office/drawing/2014/main" id="{B35B41AC-36CF-4A0C-BED4-7D06B0F6E2E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502001" y="1608575"/>
            <a:ext cx="2478024" cy="450799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cxnSp>
        <p:nvCxnSpPr>
          <p:cNvPr id="12" name="Column Divider 2" descr="Column Divider">
            <a:extLst>
              <a:ext uri="{FF2B5EF4-FFF2-40B4-BE49-F238E27FC236}">
                <a16:creationId xmlns:a16="http://schemas.microsoft.com/office/drawing/2014/main" id="{43000B2C-7C76-4F07-AF50-5F3019C384BC}"/>
              </a:ext>
            </a:extLst>
          </p:cNvPr>
          <p:cNvCxnSpPr>
            <a:cxnSpLocks/>
          </p:cNvCxnSpPr>
          <p:nvPr userDrawn="1"/>
        </p:nvCxnSpPr>
        <p:spPr>
          <a:xfrm>
            <a:off x="6107576" y="1609209"/>
            <a:ext cx="0" cy="4507992"/>
          </a:xfrm>
          <a:prstGeom prst="line">
            <a:avLst/>
          </a:prstGeom>
          <a:ln w="19050" cap="flat">
            <a:solidFill>
              <a:srgbClr val="8B8580">
                <a:alpha val="24706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3">
            <a:extLst>
              <a:ext uri="{FF2B5EF4-FFF2-40B4-BE49-F238E27FC236}">
                <a16:creationId xmlns:a16="http://schemas.microsoft.com/office/drawing/2014/main" id="{22A9895A-06CA-46D6-B3EB-7038E649358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235127" y="1608575"/>
            <a:ext cx="2478024" cy="450799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cxnSp>
        <p:nvCxnSpPr>
          <p:cNvPr id="19" name="Column Divider 3" descr="Column Divider">
            <a:extLst>
              <a:ext uri="{FF2B5EF4-FFF2-40B4-BE49-F238E27FC236}">
                <a16:creationId xmlns:a16="http://schemas.microsoft.com/office/drawing/2014/main" id="{0379F816-270D-4D0F-8838-510AA3E97C28}"/>
              </a:ext>
            </a:extLst>
          </p:cNvPr>
          <p:cNvCxnSpPr>
            <a:cxnSpLocks/>
          </p:cNvCxnSpPr>
          <p:nvPr userDrawn="1"/>
        </p:nvCxnSpPr>
        <p:spPr>
          <a:xfrm>
            <a:off x="8840702" y="1609209"/>
            <a:ext cx="0" cy="4507992"/>
          </a:xfrm>
          <a:prstGeom prst="line">
            <a:avLst/>
          </a:prstGeom>
          <a:ln w="19050" cap="flat">
            <a:solidFill>
              <a:srgbClr val="8B8580">
                <a:alpha val="24706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4">
            <a:extLst>
              <a:ext uri="{FF2B5EF4-FFF2-40B4-BE49-F238E27FC236}">
                <a16:creationId xmlns:a16="http://schemas.microsoft.com/office/drawing/2014/main" id="{4FB98D34-E09D-43FC-9515-8F7C37635BF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968254" y="1608575"/>
            <a:ext cx="2478024" cy="450799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A814CE-3331-469B-8BE8-853F42A034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F26386-047A-407D-BEE4-BF9BC2C4C09F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A8344-82CB-496F-8690-72CF339725D6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EBA4F-FCB4-4B89-BEA0-1B33D86D6DE8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821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/Subtitle 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loud">
            <a:extLst>
              <a:ext uri="{FF2B5EF4-FFF2-40B4-BE49-F238E27FC236}">
                <a16:creationId xmlns:a16="http://schemas.microsoft.com/office/drawing/2014/main" id="{DE68A64E-9177-1E41-B02B-9C94A30A031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731" y="269359"/>
            <a:ext cx="5080369" cy="1559442"/>
          </a:xfrm>
          <a:prstGeom prst="rect">
            <a:avLst/>
          </a:prstGeom>
        </p:spPr>
      </p:pic>
      <p:sp>
        <p:nvSpPr>
          <p:cNvPr id="3" name="Subtitle">
            <a:extLst>
              <a:ext uri="{FF2B5EF4-FFF2-40B4-BE49-F238E27FC236}">
                <a16:creationId xmlns:a16="http://schemas.microsoft.com/office/drawing/2014/main" id="{46A3BF75-E03A-3149-A8B6-C22593F32B6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6763" y="1014984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38CEDEE-F37B-4496-9270-0479A31C97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6763" y="1609725"/>
            <a:ext cx="2478024" cy="45069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cxnSp>
        <p:nvCxnSpPr>
          <p:cNvPr id="15" name="Column Divider" descr="Column Divider">
            <a:extLst>
              <a:ext uri="{FF2B5EF4-FFF2-40B4-BE49-F238E27FC236}">
                <a16:creationId xmlns:a16="http://schemas.microsoft.com/office/drawing/2014/main" id="{C3377C95-3E35-473F-8E81-1FDFBEBC758A}"/>
              </a:ext>
            </a:extLst>
          </p:cNvPr>
          <p:cNvCxnSpPr>
            <a:cxnSpLocks/>
          </p:cNvCxnSpPr>
          <p:nvPr userDrawn="1"/>
        </p:nvCxnSpPr>
        <p:spPr>
          <a:xfrm>
            <a:off x="3373924" y="1609667"/>
            <a:ext cx="0" cy="4508050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2">
            <a:extLst>
              <a:ext uri="{FF2B5EF4-FFF2-40B4-BE49-F238E27FC236}">
                <a16:creationId xmlns:a16="http://schemas.microsoft.com/office/drawing/2014/main" id="{22A9895A-06CA-46D6-B3EB-7038E649358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03061" y="1609725"/>
            <a:ext cx="2478024" cy="45069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cxnSp>
        <p:nvCxnSpPr>
          <p:cNvPr id="23" name="Column Divider 2" descr="Column Divider">
            <a:extLst>
              <a:ext uri="{FF2B5EF4-FFF2-40B4-BE49-F238E27FC236}">
                <a16:creationId xmlns:a16="http://schemas.microsoft.com/office/drawing/2014/main" id="{A70D9BB7-9BB9-40BD-84D2-8EE238E044D3}"/>
              </a:ext>
            </a:extLst>
          </p:cNvPr>
          <p:cNvCxnSpPr>
            <a:cxnSpLocks/>
          </p:cNvCxnSpPr>
          <p:nvPr userDrawn="1"/>
        </p:nvCxnSpPr>
        <p:spPr>
          <a:xfrm>
            <a:off x="6110222" y="1609667"/>
            <a:ext cx="0" cy="4508050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3">
            <a:extLst>
              <a:ext uri="{FF2B5EF4-FFF2-40B4-BE49-F238E27FC236}">
                <a16:creationId xmlns:a16="http://schemas.microsoft.com/office/drawing/2014/main" id="{58EF7396-F6CE-404A-B85F-455D3F5341A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39359" y="1609725"/>
            <a:ext cx="2478024" cy="45069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cxnSp>
        <p:nvCxnSpPr>
          <p:cNvPr id="25" name="Column Divider 3" descr="Column Divider">
            <a:extLst>
              <a:ext uri="{FF2B5EF4-FFF2-40B4-BE49-F238E27FC236}">
                <a16:creationId xmlns:a16="http://schemas.microsoft.com/office/drawing/2014/main" id="{BE2D13B4-3BF3-4416-B638-87C59A2973BB}"/>
              </a:ext>
            </a:extLst>
          </p:cNvPr>
          <p:cNvCxnSpPr>
            <a:cxnSpLocks/>
          </p:cNvCxnSpPr>
          <p:nvPr userDrawn="1"/>
        </p:nvCxnSpPr>
        <p:spPr>
          <a:xfrm>
            <a:off x="8846520" y="1609667"/>
            <a:ext cx="0" cy="4508050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4">
            <a:extLst>
              <a:ext uri="{FF2B5EF4-FFF2-40B4-BE49-F238E27FC236}">
                <a16:creationId xmlns:a16="http://schemas.microsoft.com/office/drawing/2014/main" id="{687CB06A-9B62-47DB-BA7A-177E12DFB17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975659" y="1609725"/>
            <a:ext cx="2478024" cy="45069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2191157-EC2D-4417-9959-2EA7D1DAFF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388CBD-B05C-4885-A081-172C87DCAD8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CE56F53-8C5C-4F85-9969-353868B64B25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89360B9-A253-468B-B3D3-70CC43B07468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06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- Title/Subtitle 4 Colum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loud">
            <a:extLst>
              <a:ext uri="{FF2B5EF4-FFF2-40B4-BE49-F238E27FC236}">
                <a16:creationId xmlns:a16="http://schemas.microsoft.com/office/drawing/2014/main" id="{6F66DACA-117A-D443-A12C-B547719EC0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731" y="269359"/>
            <a:ext cx="5080369" cy="1559441"/>
          </a:xfrm>
          <a:prstGeom prst="rect">
            <a:avLst/>
          </a:prstGeom>
        </p:spPr>
      </p:pic>
      <p:sp>
        <p:nvSpPr>
          <p:cNvPr id="3" name="Subtitle">
            <a:extLst>
              <a:ext uri="{FF2B5EF4-FFF2-40B4-BE49-F238E27FC236}">
                <a16:creationId xmlns:a16="http://schemas.microsoft.com/office/drawing/2014/main" id="{46A3BF75-E03A-3149-A8B6-C22593F32B6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6763" y="1014984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38CEDEE-F37B-4496-9270-0479A31C97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6763" y="1609726"/>
            <a:ext cx="2478024" cy="450799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cxnSp>
        <p:nvCxnSpPr>
          <p:cNvPr id="15" name="Column Divider" descr="Column Divider">
            <a:extLst>
              <a:ext uri="{FF2B5EF4-FFF2-40B4-BE49-F238E27FC236}">
                <a16:creationId xmlns:a16="http://schemas.microsoft.com/office/drawing/2014/main" id="{C3377C95-3E35-473F-8E81-1FDFBEBC758A}"/>
              </a:ext>
            </a:extLst>
          </p:cNvPr>
          <p:cNvCxnSpPr>
            <a:cxnSpLocks/>
          </p:cNvCxnSpPr>
          <p:nvPr userDrawn="1"/>
        </p:nvCxnSpPr>
        <p:spPr>
          <a:xfrm>
            <a:off x="3373924" y="1609725"/>
            <a:ext cx="0" cy="4507992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2">
            <a:extLst>
              <a:ext uri="{FF2B5EF4-FFF2-40B4-BE49-F238E27FC236}">
                <a16:creationId xmlns:a16="http://schemas.microsoft.com/office/drawing/2014/main" id="{22A9895A-06CA-46D6-B3EB-7038E649358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03061" y="1609726"/>
            <a:ext cx="2478024" cy="450799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cxnSp>
        <p:nvCxnSpPr>
          <p:cNvPr id="23" name="Column Divider 2" descr="Column Divider">
            <a:extLst>
              <a:ext uri="{FF2B5EF4-FFF2-40B4-BE49-F238E27FC236}">
                <a16:creationId xmlns:a16="http://schemas.microsoft.com/office/drawing/2014/main" id="{A70D9BB7-9BB9-40BD-84D2-8EE238E044D3}"/>
              </a:ext>
            </a:extLst>
          </p:cNvPr>
          <p:cNvCxnSpPr>
            <a:cxnSpLocks/>
          </p:cNvCxnSpPr>
          <p:nvPr userDrawn="1"/>
        </p:nvCxnSpPr>
        <p:spPr>
          <a:xfrm>
            <a:off x="6110222" y="1609725"/>
            <a:ext cx="0" cy="4507992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3">
            <a:extLst>
              <a:ext uri="{FF2B5EF4-FFF2-40B4-BE49-F238E27FC236}">
                <a16:creationId xmlns:a16="http://schemas.microsoft.com/office/drawing/2014/main" id="{58EF7396-F6CE-404A-B85F-455D3F5341A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39359" y="1609726"/>
            <a:ext cx="2478024" cy="450799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cxnSp>
        <p:nvCxnSpPr>
          <p:cNvPr id="25" name="Column Divider 3" descr="Column Divider">
            <a:extLst>
              <a:ext uri="{FF2B5EF4-FFF2-40B4-BE49-F238E27FC236}">
                <a16:creationId xmlns:a16="http://schemas.microsoft.com/office/drawing/2014/main" id="{BE2D13B4-3BF3-4416-B638-87C59A2973BB}"/>
              </a:ext>
            </a:extLst>
          </p:cNvPr>
          <p:cNvCxnSpPr>
            <a:cxnSpLocks/>
          </p:cNvCxnSpPr>
          <p:nvPr userDrawn="1"/>
        </p:nvCxnSpPr>
        <p:spPr>
          <a:xfrm>
            <a:off x="8846520" y="1609725"/>
            <a:ext cx="0" cy="4507992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4">
            <a:extLst>
              <a:ext uri="{FF2B5EF4-FFF2-40B4-BE49-F238E27FC236}">
                <a16:creationId xmlns:a16="http://schemas.microsoft.com/office/drawing/2014/main" id="{687CB06A-9B62-47DB-BA7A-177E12DFB17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975659" y="1609726"/>
            <a:ext cx="2478024" cy="450799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467A894-8EF4-484B-BF49-DF2E9F970D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422C40-A387-420C-B07A-9F6BE08313A1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550E71C-CB99-4BD4-8252-ED7D062329F5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D33CF2B-9E35-4547-8232-5DE4CC57C302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601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 Quad Infographic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loud">
            <a:extLst>
              <a:ext uri="{FF2B5EF4-FFF2-40B4-BE49-F238E27FC236}">
                <a16:creationId xmlns:a16="http://schemas.microsoft.com/office/drawing/2014/main" id="{A646CDE3-61DE-5F4A-A6EA-E5FECEFF07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731" y="269359"/>
            <a:ext cx="5080369" cy="1559442"/>
          </a:xfrm>
          <a:prstGeom prst="rect">
            <a:avLst/>
          </a:prstGeom>
        </p:spPr>
      </p:pic>
      <p:sp>
        <p:nvSpPr>
          <p:cNvPr id="33" name="Picture Placeholder 1">
            <a:extLst>
              <a:ext uri="{FF2B5EF4-FFF2-40B4-BE49-F238E27FC236}">
                <a16:creationId xmlns:a16="http://schemas.microsoft.com/office/drawing/2014/main" id="{DC7ED535-9B24-2444-9E27-765F743C79F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8875" y="1609209"/>
            <a:ext cx="1618488" cy="1618488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5" name="Text Field 1">
            <a:extLst>
              <a:ext uri="{FF2B5EF4-FFF2-40B4-BE49-F238E27FC236}">
                <a16:creationId xmlns:a16="http://schemas.microsoft.com/office/drawing/2014/main" id="{C023883C-5CAF-9849-B009-1426F35853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35245" y="1609209"/>
            <a:ext cx="3203704" cy="18732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5" name="Picture Placeholder 2">
            <a:extLst>
              <a:ext uri="{FF2B5EF4-FFF2-40B4-BE49-F238E27FC236}">
                <a16:creationId xmlns:a16="http://schemas.microsoft.com/office/drawing/2014/main" id="{422BC426-FCDB-1347-93C5-E0102AEBC39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6350303" y="1609209"/>
            <a:ext cx="1618488" cy="1618488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1" name="Text Field 2">
            <a:extLst>
              <a:ext uri="{FF2B5EF4-FFF2-40B4-BE49-F238E27FC236}">
                <a16:creationId xmlns:a16="http://schemas.microsoft.com/office/drawing/2014/main" id="{0EDDA99D-1B70-A347-9716-4968C6A671A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24823" y="1609209"/>
            <a:ext cx="3203704" cy="18732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B5E51CE6-D9C1-DD40-936F-2F700452F826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768875" y="4240646"/>
            <a:ext cx="1618488" cy="1618488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9" name="Text Field 3">
            <a:extLst>
              <a:ext uri="{FF2B5EF4-FFF2-40B4-BE49-F238E27FC236}">
                <a16:creationId xmlns:a16="http://schemas.microsoft.com/office/drawing/2014/main" id="{031D2CD6-C0D8-8147-83B7-2E2A8E87228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635245" y="4240646"/>
            <a:ext cx="3203704" cy="18732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6" name="Picture Placeholder 4">
            <a:extLst>
              <a:ext uri="{FF2B5EF4-FFF2-40B4-BE49-F238E27FC236}">
                <a16:creationId xmlns:a16="http://schemas.microsoft.com/office/drawing/2014/main" id="{E401E47D-2565-384E-8A5E-2C02D2EAAAAB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6350303" y="4240646"/>
            <a:ext cx="1618488" cy="1618488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2" name="Text Field 4">
            <a:extLst>
              <a:ext uri="{FF2B5EF4-FFF2-40B4-BE49-F238E27FC236}">
                <a16:creationId xmlns:a16="http://schemas.microsoft.com/office/drawing/2014/main" id="{41923FF5-9A13-1F4B-89D9-62FE2B43835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24823" y="4240646"/>
            <a:ext cx="3203704" cy="18732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3EED3DC-3691-46BD-9B48-E2C270C741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BE0263-5FD6-4DE6-B9D0-79EF81804AF3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C050F-728D-4BEF-B207-F42452F3527D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46726-6BED-4C16-B2F2-97FDB0765DB8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327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loud">
            <a:extLst>
              <a:ext uri="{FF2B5EF4-FFF2-40B4-BE49-F238E27FC236}">
                <a16:creationId xmlns:a16="http://schemas.microsoft.com/office/drawing/2014/main" id="{14698CB0-77BC-6148-8112-EFC83C0F58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731" y="269359"/>
            <a:ext cx="5080369" cy="1559442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7A30E9B-4EB7-4882-9E42-67210E9CC0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71525" y="1600200"/>
            <a:ext cx="10677525" cy="450799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35CB6F3B-CCE4-4193-8EAA-C4A6D27C7D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31DBF8-F618-4198-88BA-FD1569B2979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8AA26E-E9A4-4CE1-9157-28062D2322E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3DA01-00EF-4B14-8325-24C1135260F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56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- Title Quad Infographic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loud">
            <a:extLst>
              <a:ext uri="{FF2B5EF4-FFF2-40B4-BE49-F238E27FC236}">
                <a16:creationId xmlns:a16="http://schemas.microsoft.com/office/drawing/2014/main" id="{307F0167-116B-4B46-AC07-0CF33541BDB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731" y="269359"/>
            <a:ext cx="5080369" cy="1559441"/>
          </a:xfrm>
          <a:prstGeom prst="rect">
            <a:avLst/>
          </a:prstGeom>
        </p:spPr>
      </p:pic>
      <p:sp>
        <p:nvSpPr>
          <p:cNvPr id="33" name="Picture Placeholder 1">
            <a:extLst>
              <a:ext uri="{FF2B5EF4-FFF2-40B4-BE49-F238E27FC236}">
                <a16:creationId xmlns:a16="http://schemas.microsoft.com/office/drawing/2014/main" id="{DC7ED535-9B24-2444-9E27-765F743C79F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8875" y="1609209"/>
            <a:ext cx="1618488" cy="1618488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5" name="Text Field 1">
            <a:extLst>
              <a:ext uri="{FF2B5EF4-FFF2-40B4-BE49-F238E27FC236}">
                <a16:creationId xmlns:a16="http://schemas.microsoft.com/office/drawing/2014/main" id="{C023883C-5CAF-9849-B009-1426F35853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35245" y="1609209"/>
            <a:ext cx="3203704" cy="18732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5" name="Picture Placeholder 2">
            <a:extLst>
              <a:ext uri="{FF2B5EF4-FFF2-40B4-BE49-F238E27FC236}">
                <a16:creationId xmlns:a16="http://schemas.microsoft.com/office/drawing/2014/main" id="{422BC426-FCDB-1347-93C5-E0102AEBC39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6350303" y="1609209"/>
            <a:ext cx="1618488" cy="1618488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1" name="Text Field 2">
            <a:extLst>
              <a:ext uri="{FF2B5EF4-FFF2-40B4-BE49-F238E27FC236}">
                <a16:creationId xmlns:a16="http://schemas.microsoft.com/office/drawing/2014/main" id="{0EDDA99D-1B70-A347-9716-4968C6A671A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24823" y="1609209"/>
            <a:ext cx="3203704" cy="18732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B5E51CE6-D9C1-DD40-936F-2F700452F826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768875" y="4240646"/>
            <a:ext cx="1618488" cy="1618488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9" name="Text Field 3">
            <a:extLst>
              <a:ext uri="{FF2B5EF4-FFF2-40B4-BE49-F238E27FC236}">
                <a16:creationId xmlns:a16="http://schemas.microsoft.com/office/drawing/2014/main" id="{031D2CD6-C0D8-8147-83B7-2E2A8E87228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635245" y="4240646"/>
            <a:ext cx="3203704" cy="18732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6" name="Picture Placeholder 4">
            <a:extLst>
              <a:ext uri="{FF2B5EF4-FFF2-40B4-BE49-F238E27FC236}">
                <a16:creationId xmlns:a16="http://schemas.microsoft.com/office/drawing/2014/main" id="{E401E47D-2565-384E-8A5E-2C02D2EAAAAB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6350303" y="4240646"/>
            <a:ext cx="1618488" cy="1618488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2" name="Text Field 4">
            <a:extLst>
              <a:ext uri="{FF2B5EF4-FFF2-40B4-BE49-F238E27FC236}">
                <a16:creationId xmlns:a16="http://schemas.microsoft.com/office/drawing/2014/main" id="{41923FF5-9A13-1F4B-89D9-62FE2B43835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24823" y="4240646"/>
            <a:ext cx="3203704" cy="18732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83207C4-681D-4388-B80E-EE2FA349AF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3EB1D7-DB39-4B87-83A2-C41A68F7435E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D1DB1E-E699-4B1A-BFD3-5F9D0BCDB864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2DF93-F6AF-4392-A308-BFC8349686D0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803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Numbered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Cloud">
            <a:extLst>
              <a:ext uri="{FF2B5EF4-FFF2-40B4-BE49-F238E27FC236}">
                <a16:creationId xmlns:a16="http://schemas.microsoft.com/office/drawing/2014/main" id="{3CFD71AD-DED9-6542-9425-0CD364D0453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52282" y="4403039"/>
            <a:ext cx="6133750" cy="169501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CCDE9-9415-4B6A-88C5-02BDAA76AAC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62000" y="1609724"/>
            <a:ext cx="10687050" cy="4505325"/>
          </a:xfrm>
          <a:noFill/>
        </p:spPr>
        <p:txBody>
          <a:bodyPr vert="horz" lIns="0" tIns="0" rIns="0" bIns="0" rtlCol="0">
            <a:noAutofit/>
          </a:bodyPr>
          <a:lstStyle>
            <a:lvl1pPr marL="365125" indent="-365125">
              <a:buClr>
                <a:schemeClr val="accent5"/>
              </a:buClr>
              <a:buFont typeface="+mj-lt"/>
              <a:buAutoNum type="arabicPeriod"/>
              <a:defRPr lang="en-US" dirty="0"/>
            </a:lvl1pPr>
            <a:lvl2pPr marL="548640">
              <a:defRPr lang="en-US" dirty="0"/>
            </a:lvl2pPr>
            <a:lvl3pPr marL="731520">
              <a:defRPr lang="en-US" dirty="0"/>
            </a:lvl3pPr>
            <a:lvl4pPr marL="914400">
              <a:defRPr lang="en-US" dirty="0"/>
            </a:lvl4pPr>
            <a:lvl5pPr marL="1097280">
              <a:defRPr lang="en-US" dirty="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C807732-3520-4DBF-9B75-86BA2E562D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F46362-5F33-4F04-9B32-535D333E29C7}"/>
              </a:ext>
            </a:extLst>
          </p:cNvPr>
          <p:cNvSpPr>
            <a:spLocks noGrp="1"/>
          </p:cNvSpPr>
          <p:nvPr>
            <p:ph type="dt" sz="half" idx="45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61260-593D-4AD6-A0E4-834F8BAAC63D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71F68-88E7-48F0-B084-32D91B0A0BEB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37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- Numbered Outlin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loud">
            <a:extLst>
              <a:ext uri="{FF2B5EF4-FFF2-40B4-BE49-F238E27FC236}">
                <a16:creationId xmlns:a16="http://schemas.microsoft.com/office/drawing/2014/main" id="{EFF16796-4E17-4FE8-979C-14D94935366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52283" y="4403039"/>
            <a:ext cx="6133748" cy="169501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CCDE9-9415-4B6A-88C5-02BDAA76AAC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62000" y="1609724"/>
            <a:ext cx="10687050" cy="4505325"/>
          </a:xfrm>
          <a:noFill/>
        </p:spPr>
        <p:txBody>
          <a:bodyPr vert="horz" lIns="0" tIns="0" rIns="0" bIns="0" rtlCol="0">
            <a:noAutofit/>
          </a:bodyPr>
          <a:lstStyle>
            <a:lvl1pPr marL="0" indent="-365760">
              <a:buClr>
                <a:schemeClr val="accent6"/>
              </a:buClr>
              <a:buFont typeface="+mj-lt"/>
              <a:buAutoNum type="arabicPeriod"/>
              <a:defRPr lang="en-US" dirty="0">
                <a:solidFill>
                  <a:schemeClr val="bg1"/>
                </a:solidFill>
              </a:defRPr>
            </a:lvl1pPr>
            <a:lvl2pPr marL="548640">
              <a:defRPr lang="en-US" dirty="0">
                <a:solidFill>
                  <a:schemeClr val="bg1"/>
                </a:solidFill>
              </a:defRPr>
            </a:lvl2pPr>
            <a:lvl3pPr marL="731520">
              <a:defRPr lang="en-US" dirty="0">
                <a:solidFill>
                  <a:schemeClr val="bg1"/>
                </a:solidFill>
              </a:defRPr>
            </a:lvl3pPr>
            <a:lvl4pPr marL="914400">
              <a:defRPr lang="en-US" dirty="0">
                <a:solidFill>
                  <a:schemeClr val="bg1"/>
                </a:solidFill>
              </a:defRPr>
            </a:lvl4pPr>
            <a:lvl5pPr marL="1097280"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C807732-3520-4DBF-9B75-86BA2E562D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F46362-5F33-4F04-9B32-535D333E29C7}"/>
              </a:ext>
            </a:extLst>
          </p:cNvPr>
          <p:cNvSpPr>
            <a:spLocks noGrp="1"/>
          </p:cNvSpPr>
          <p:nvPr>
            <p:ph type="dt" sz="half" idx="45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61260-593D-4AD6-A0E4-834F8BAAC63D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71F68-88E7-48F0-B084-32D91B0A0BEB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18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Numbered Outline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Cloud">
            <a:extLst>
              <a:ext uri="{FF2B5EF4-FFF2-40B4-BE49-F238E27FC236}">
                <a16:creationId xmlns:a16="http://schemas.microsoft.com/office/drawing/2014/main" id="{3CFD71AD-DED9-6542-9425-0CD364D0453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52282" y="4403039"/>
            <a:ext cx="6133750" cy="169501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CCDE9-9415-4B6A-88C5-02BDAA76AAC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62000" y="1609724"/>
            <a:ext cx="5084064" cy="4505325"/>
          </a:xfrm>
          <a:noFill/>
        </p:spPr>
        <p:txBody>
          <a:bodyPr vert="horz" lIns="0" tIns="0" rIns="0" bIns="0" rtlCol="0">
            <a:noAutofit/>
          </a:bodyPr>
          <a:lstStyle>
            <a:lvl1pPr marL="365125" indent="-365125">
              <a:buClr>
                <a:schemeClr val="accent5"/>
              </a:buClr>
              <a:buFont typeface="+mj-lt"/>
              <a:buAutoNum type="arabicPeriod"/>
              <a:defRPr lang="en-US" dirty="0"/>
            </a:lvl1pPr>
            <a:lvl2pPr marL="548640">
              <a:defRPr lang="en-US" dirty="0"/>
            </a:lvl2pPr>
            <a:lvl3pPr marL="731520">
              <a:defRPr lang="en-US" dirty="0"/>
            </a:lvl3pPr>
            <a:lvl4pPr marL="914400">
              <a:defRPr lang="en-US" dirty="0"/>
            </a:lvl4pPr>
            <a:lvl5pPr marL="1097280">
              <a:defRPr lang="en-US" dirty="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C807732-3520-4DBF-9B75-86BA2E562D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F46362-5F33-4F04-9B32-535D333E29C7}"/>
              </a:ext>
            </a:extLst>
          </p:cNvPr>
          <p:cNvSpPr>
            <a:spLocks noGrp="1"/>
          </p:cNvSpPr>
          <p:nvPr>
            <p:ph type="dt" sz="half" idx="45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61260-593D-4AD6-A0E4-834F8BAAC63D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71F68-88E7-48F0-B084-32D91B0A0BEB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3AB42C3-C7C2-47CD-8E87-C5D5963E7A0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6364986" y="1609724"/>
            <a:ext cx="5084064" cy="4505325"/>
          </a:xfrm>
          <a:noFill/>
        </p:spPr>
        <p:txBody>
          <a:bodyPr vert="horz" lIns="0" tIns="0" rIns="0" bIns="0" rtlCol="0">
            <a:noAutofit/>
          </a:bodyPr>
          <a:lstStyle>
            <a:lvl1pPr marL="365125" indent="-365125">
              <a:buClr>
                <a:schemeClr val="accent5"/>
              </a:buClr>
              <a:buFont typeface="+mj-lt"/>
              <a:buAutoNum type="arabicPeriod"/>
              <a:defRPr lang="en-US" dirty="0"/>
            </a:lvl1pPr>
            <a:lvl2pPr marL="548640">
              <a:defRPr lang="en-US" dirty="0"/>
            </a:lvl2pPr>
            <a:lvl3pPr marL="731520">
              <a:defRPr lang="en-US" dirty="0"/>
            </a:lvl3pPr>
            <a:lvl4pPr marL="914400">
              <a:defRPr lang="en-US" dirty="0"/>
            </a:lvl4pPr>
            <a:lvl5pPr marL="1097280">
              <a:defRPr lang="en-US" dirty="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0599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- Numbered Outline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loud">
            <a:extLst>
              <a:ext uri="{FF2B5EF4-FFF2-40B4-BE49-F238E27FC236}">
                <a16:creationId xmlns:a16="http://schemas.microsoft.com/office/drawing/2014/main" id="{EFF16796-4E17-4FE8-979C-14D94935366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52283" y="4403039"/>
            <a:ext cx="6133748" cy="169501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CCDE9-9415-4B6A-88C5-02BDAA76AAC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62000" y="1609724"/>
            <a:ext cx="5084064" cy="4505325"/>
          </a:xfrm>
          <a:noFill/>
        </p:spPr>
        <p:txBody>
          <a:bodyPr vert="horz" lIns="0" tIns="0" rIns="0" bIns="0" rtlCol="0">
            <a:noAutofit/>
          </a:bodyPr>
          <a:lstStyle>
            <a:lvl1pPr marL="0" indent="-365760">
              <a:buClr>
                <a:schemeClr val="accent6"/>
              </a:buClr>
              <a:buFont typeface="+mj-lt"/>
              <a:buAutoNum type="arabicPeriod"/>
              <a:defRPr lang="en-US" dirty="0">
                <a:solidFill>
                  <a:schemeClr val="bg1"/>
                </a:solidFill>
              </a:defRPr>
            </a:lvl1pPr>
            <a:lvl2pPr marL="548640">
              <a:defRPr lang="en-US" dirty="0">
                <a:solidFill>
                  <a:schemeClr val="bg1"/>
                </a:solidFill>
              </a:defRPr>
            </a:lvl2pPr>
            <a:lvl3pPr marL="731520">
              <a:defRPr lang="en-US" dirty="0">
                <a:solidFill>
                  <a:schemeClr val="bg1"/>
                </a:solidFill>
              </a:defRPr>
            </a:lvl3pPr>
            <a:lvl4pPr marL="914400">
              <a:defRPr lang="en-US" dirty="0">
                <a:solidFill>
                  <a:schemeClr val="bg1"/>
                </a:solidFill>
              </a:defRPr>
            </a:lvl4pPr>
            <a:lvl5pPr marL="1097280"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C807732-3520-4DBF-9B75-86BA2E562D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F46362-5F33-4F04-9B32-535D333E29C7}"/>
              </a:ext>
            </a:extLst>
          </p:cNvPr>
          <p:cNvSpPr>
            <a:spLocks noGrp="1"/>
          </p:cNvSpPr>
          <p:nvPr>
            <p:ph type="dt" sz="half" idx="45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61260-593D-4AD6-A0E4-834F8BAAC63D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71F68-88E7-48F0-B084-32D91B0A0BEB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65B0AED4-660C-4741-9A22-50FB3CA4ABA7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6366095" y="1609724"/>
            <a:ext cx="5084064" cy="4505325"/>
          </a:xfrm>
          <a:noFill/>
        </p:spPr>
        <p:txBody>
          <a:bodyPr vert="horz" lIns="0" tIns="0" rIns="0" bIns="0" rtlCol="0">
            <a:noAutofit/>
          </a:bodyPr>
          <a:lstStyle>
            <a:lvl1pPr marL="0" indent="-365760">
              <a:buClr>
                <a:schemeClr val="accent6"/>
              </a:buClr>
              <a:buFont typeface="+mj-lt"/>
              <a:buAutoNum type="arabicPeriod"/>
              <a:defRPr lang="en-US" dirty="0">
                <a:solidFill>
                  <a:schemeClr val="bg1"/>
                </a:solidFill>
              </a:defRPr>
            </a:lvl1pPr>
            <a:lvl2pPr marL="548640">
              <a:defRPr lang="en-US" dirty="0">
                <a:solidFill>
                  <a:schemeClr val="bg1"/>
                </a:solidFill>
              </a:defRPr>
            </a:lvl2pPr>
            <a:lvl3pPr marL="731520">
              <a:defRPr lang="en-US" dirty="0">
                <a:solidFill>
                  <a:schemeClr val="bg1"/>
                </a:solidFill>
              </a:defRPr>
            </a:lvl3pPr>
            <a:lvl4pPr marL="914400">
              <a:defRPr lang="en-US" dirty="0">
                <a:solidFill>
                  <a:schemeClr val="bg1"/>
                </a:solidFill>
              </a:defRPr>
            </a:lvl4pPr>
            <a:lvl5pPr marL="1097280"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6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/Subtitle Quad Infographic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loud">
            <a:extLst>
              <a:ext uri="{FF2B5EF4-FFF2-40B4-BE49-F238E27FC236}">
                <a16:creationId xmlns:a16="http://schemas.microsoft.com/office/drawing/2014/main" id="{2836A0A9-B46B-8E44-BD88-E6FFEC5F94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731" y="269359"/>
            <a:ext cx="5080369" cy="1559442"/>
          </a:xfrm>
          <a:prstGeom prst="rect">
            <a:avLst/>
          </a:prstGeom>
        </p:spPr>
      </p:pic>
      <p:sp>
        <p:nvSpPr>
          <p:cNvPr id="22" name="Subtitle">
            <a:extLst>
              <a:ext uri="{FF2B5EF4-FFF2-40B4-BE49-F238E27FC236}">
                <a16:creationId xmlns:a16="http://schemas.microsoft.com/office/drawing/2014/main" id="{F8627394-C302-DF4A-A2CC-76DC053BE22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66763" y="1014984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33" name="Picture Placeholder 1">
            <a:extLst>
              <a:ext uri="{FF2B5EF4-FFF2-40B4-BE49-F238E27FC236}">
                <a16:creationId xmlns:a16="http://schemas.microsoft.com/office/drawing/2014/main" id="{DC7ED535-9B24-2444-9E27-765F743C79F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6763" y="1609725"/>
            <a:ext cx="1618488" cy="1618488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5" name="Text Field 1">
            <a:extLst>
              <a:ext uri="{FF2B5EF4-FFF2-40B4-BE49-F238E27FC236}">
                <a16:creationId xmlns:a16="http://schemas.microsoft.com/office/drawing/2014/main" id="{C023883C-5CAF-9849-B009-1426F35853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35245" y="1609725"/>
            <a:ext cx="3203704" cy="18732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5" name="Picture Placeholder 2">
            <a:extLst>
              <a:ext uri="{FF2B5EF4-FFF2-40B4-BE49-F238E27FC236}">
                <a16:creationId xmlns:a16="http://schemas.microsoft.com/office/drawing/2014/main" id="{422BC426-FCDB-1347-93C5-E0102AEBC39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6350303" y="1609725"/>
            <a:ext cx="1618488" cy="1618488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1" name="Text Field 2">
            <a:extLst>
              <a:ext uri="{FF2B5EF4-FFF2-40B4-BE49-F238E27FC236}">
                <a16:creationId xmlns:a16="http://schemas.microsoft.com/office/drawing/2014/main" id="{0EDDA99D-1B70-A347-9716-4968C6A671A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24823" y="1609725"/>
            <a:ext cx="3203704" cy="18732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B5E51CE6-D9C1-DD40-936F-2F700452F826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766763" y="4241162"/>
            <a:ext cx="1618488" cy="1618488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9" name="Text Field 3">
            <a:extLst>
              <a:ext uri="{FF2B5EF4-FFF2-40B4-BE49-F238E27FC236}">
                <a16:creationId xmlns:a16="http://schemas.microsoft.com/office/drawing/2014/main" id="{031D2CD6-C0D8-8147-83B7-2E2A8E87228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635245" y="4241162"/>
            <a:ext cx="3203704" cy="18732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6" name="Picture Placeholder 4">
            <a:extLst>
              <a:ext uri="{FF2B5EF4-FFF2-40B4-BE49-F238E27FC236}">
                <a16:creationId xmlns:a16="http://schemas.microsoft.com/office/drawing/2014/main" id="{E401E47D-2565-384E-8A5E-2C02D2EAAAAB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6350303" y="4241162"/>
            <a:ext cx="1618488" cy="1618488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2" name="Text Field 4">
            <a:extLst>
              <a:ext uri="{FF2B5EF4-FFF2-40B4-BE49-F238E27FC236}">
                <a16:creationId xmlns:a16="http://schemas.microsoft.com/office/drawing/2014/main" id="{41923FF5-9A13-1F4B-89D9-62FE2B43835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24823" y="4241162"/>
            <a:ext cx="3203704" cy="18732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56FC21-9E73-4F6F-9512-715B2F6AE7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A4CAAD-4985-4FFF-BE24-1873DC385CA6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6AD3B-D115-41B9-A024-91B560E170AD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57306-2538-4D77-8134-400C30C727EE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469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- Title/Subtitle Quad Infographic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loud">
            <a:extLst>
              <a:ext uri="{FF2B5EF4-FFF2-40B4-BE49-F238E27FC236}">
                <a16:creationId xmlns:a16="http://schemas.microsoft.com/office/drawing/2014/main" id="{A59691D8-12D1-8E4C-8346-D9FD6743C1B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731" y="269359"/>
            <a:ext cx="5080369" cy="1559441"/>
          </a:xfrm>
          <a:prstGeom prst="rect">
            <a:avLst/>
          </a:prstGeom>
        </p:spPr>
      </p:pic>
      <p:sp>
        <p:nvSpPr>
          <p:cNvPr id="22" name="Subtitle">
            <a:extLst>
              <a:ext uri="{FF2B5EF4-FFF2-40B4-BE49-F238E27FC236}">
                <a16:creationId xmlns:a16="http://schemas.microsoft.com/office/drawing/2014/main" id="{F8627394-C302-DF4A-A2CC-76DC053BE22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66763" y="1014984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33" name="Picture Placeholder 1">
            <a:extLst>
              <a:ext uri="{FF2B5EF4-FFF2-40B4-BE49-F238E27FC236}">
                <a16:creationId xmlns:a16="http://schemas.microsoft.com/office/drawing/2014/main" id="{DC7ED535-9B24-2444-9E27-765F743C79F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6763" y="1609725"/>
            <a:ext cx="1618488" cy="1618488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5" name="Text Field 1">
            <a:extLst>
              <a:ext uri="{FF2B5EF4-FFF2-40B4-BE49-F238E27FC236}">
                <a16:creationId xmlns:a16="http://schemas.microsoft.com/office/drawing/2014/main" id="{C023883C-5CAF-9849-B009-1426F35853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35245" y="1609725"/>
            <a:ext cx="3203704" cy="18732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5" name="Picture Placeholder 2">
            <a:extLst>
              <a:ext uri="{FF2B5EF4-FFF2-40B4-BE49-F238E27FC236}">
                <a16:creationId xmlns:a16="http://schemas.microsoft.com/office/drawing/2014/main" id="{422BC426-FCDB-1347-93C5-E0102AEBC39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6350303" y="1609725"/>
            <a:ext cx="1618488" cy="1618488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1" name="Text Field 2">
            <a:extLst>
              <a:ext uri="{FF2B5EF4-FFF2-40B4-BE49-F238E27FC236}">
                <a16:creationId xmlns:a16="http://schemas.microsoft.com/office/drawing/2014/main" id="{0EDDA99D-1B70-A347-9716-4968C6A671A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24823" y="1609725"/>
            <a:ext cx="3203704" cy="18732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B5E51CE6-D9C1-DD40-936F-2F700452F826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766763" y="4241162"/>
            <a:ext cx="1618488" cy="1618488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9" name="Text Field 3">
            <a:extLst>
              <a:ext uri="{FF2B5EF4-FFF2-40B4-BE49-F238E27FC236}">
                <a16:creationId xmlns:a16="http://schemas.microsoft.com/office/drawing/2014/main" id="{031D2CD6-C0D8-8147-83B7-2E2A8E87228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635245" y="4241162"/>
            <a:ext cx="3203704" cy="18732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6" name="Picture Placeholder 4">
            <a:extLst>
              <a:ext uri="{FF2B5EF4-FFF2-40B4-BE49-F238E27FC236}">
                <a16:creationId xmlns:a16="http://schemas.microsoft.com/office/drawing/2014/main" id="{E401E47D-2565-384E-8A5E-2C02D2EAAAAB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6350303" y="4241162"/>
            <a:ext cx="1618488" cy="1618488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2" name="Text Field 4">
            <a:extLst>
              <a:ext uri="{FF2B5EF4-FFF2-40B4-BE49-F238E27FC236}">
                <a16:creationId xmlns:a16="http://schemas.microsoft.com/office/drawing/2014/main" id="{41923FF5-9A13-1F4B-89D9-62FE2B43835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24823" y="4241162"/>
            <a:ext cx="3203704" cy="18732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F5A0DB-77B7-43EC-848A-C3EEA5F4DC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2928A2-36B1-4B61-82B8-0724A988B968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365B2-9A7D-4291-A052-A65B0C767BBE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1CBF8-87F2-4E8D-9C05-48F5D29D5D78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348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loud">
            <a:extLst>
              <a:ext uri="{FF2B5EF4-FFF2-40B4-BE49-F238E27FC236}">
                <a16:creationId xmlns:a16="http://schemas.microsoft.com/office/drawing/2014/main" id="{8BD8F955-3E3E-4E6E-A650-C4E0C80495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731" y="269359"/>
            <a:ext cx="5080369" cy="1559442"/>
          </a:xfrm>
          <a:prstGeom prst="rect">
            <a:avLst/>
          </a:prstGeom>
        </p:spPr>
      </p:pic>
      <p:pic>
        <p:nvPicPr>
          <p:cNvPr id="6" name="OTag">
            <a:extLst>
              <a:ext uri="{FF2B5EF4-FFF2-40B4-BE49-F238E27FC236}">
                <a16:creationId xmlns:a16="http://schemas.microsoft.com/office/drawing/2014/main" id="{0F682282-A332-4D5C-89F4-38480EC33F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pic>
        <p:nvPicPr>
          <p:cNvPr id="10" name="OTag">
            <a:extLst>
              <a:ext uri="{FF2B5EF4-FFF2-40B4-BE49-F238E27FC236}">
                <a16:creationId xmlns:a16="http://schemas.microsoft.com/office/drawing/2014/main" id="{00F1077A-D301-437A-8CE7-A0EA6CDECB5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E29D2F-E9BE-442D-8048-30D82B0FA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9E66D-873C-4E3D-B665-952DA3AD6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2D4C26-D77F-4F76-BA95-32055FEC6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49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-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Tag">
            <a:extLst>
              <a:ext uri="{FF2B5EF4-FFF2-40B4-BE49-F238E27FC236}">
                <a16:creationId xmlns:a16="http://schemas.microsoft.com/office/drawing/2014/main" id="{1CFFF60E-C73F-41DD-B4B9-8792F4C0D80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pic>
        <p:nvPicPr>
          <p:cNvPr id="11" name="Cloud">
            <a:extLst>
              <a:ext uri="{FF2B5EF4-FFF2-40B4-BE49-F238E27FC236}">
                <a16:creationId xmlns:a16="http://schemas.microsoft.com/office/drawing/2014/main" id="{A2A0E6A0-6580-9B4E-8437-9949DBFBF2B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731" y="269359"/>
            <a:ext cx="5080369" cy="1559441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EECACB-46C4-4A42-8159-4ABC00F85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AED7B6-E930-4B73-845F-99262175E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691DFD-B788-4684-96F9-4DD21020B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762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loud">
            <a:extLst>
              <a:ext uri="{FF2B5EF4-FFF2-40B4-BE49-F238E27FC236}">
                <a16:creationId xmlns:a16="http://schemas.microsoft.com/office/drawing/2014/main" id="{A52109B5-4152-894B-9BF6-17B5458CC9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731" y="269359"/>
            <a:ext cx="5080369" cy="155944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5090641-BB3E-479D-A754-1B2B6F37AE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53D77D-CD9E-445C-8F26-904F65B51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AEFA0-C12C-4365-A532-D29F81954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038FD-33E0-4C25-AC00-13FEB177A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17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- Title 1 Colum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loud">
            <a:extLst>
              <a:ext uri="{FF2B5EF4-FFF2-40B4-BE49-F238E27FC236}">
                <a16:creationId xmlns:a16="http://schemas.microsoft.com/office/drawing/2014/main" id="{6D6FFA39-C5A8-964A-B2FE-D6F8EB7EB96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731" y="269359"/>
            <a:ext cx="5080369" cy="1559441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E7315-8D61-4C6A-B9C0-F07567A04CC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71525" y="1600200"/>
            <a:ext cx="10671175" cy="450799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7CAD67-FAD1-46CA-BDA2-0A01416479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3D7001-FB5A-4601-97ED-F7B118AEEF1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8561F1-3666-4956-BFDC-75350F74460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1022C-732A-4A28-8D73-4FE28C0CA3B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4221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loud">
            <a:extLst>
              <a:ext uri="{FF2B5EF4-FFF2-40B4-BE49-F238E27FC236}">
                <a16:creationId xmlns:a16="http://schemas.microsoft.com/office/drawing/2014/main" id="{05859F96-E4B3-8747-B027-10CA6EDB3E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731" y="269359"/>
            <a:ext cx="5080369" cy="155944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495A570-6FAE-4393-89B0-E6BA7AC6B3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792EEA-DB03-4E8E-B6AB-1122F317F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B5D96-D6C9-4E8C-9D41-A28C7CED9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0D253-6DDA-4486-89F6-5D5732868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6981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loud">
            <a:extLst>
              <a:ext uri="{FF2B5EF4-FFF2-40B4-BE49-F238E27FC236}">
                <a16:creationId xmlns:a16="http://schemas.microsoft.com/office/drawing/2014/main" id="{EE127CFA-8D5C-584E-9C61-6685B547993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731" y="269359"/>
            <a:ext cx="5080369" cy="1559442"/>
          </a:xfrm>
          <a:prstGeom prst="rect">
            <a:avLst/>
          </a:prstGeom>
        </p:spPr>
      </p:pic>
      <p:sp>
        <p:nvSpPr>
          <p:cNvPr id="15" name="Subtitle">
            <a:extLst>
              <a:ext uri="{FF2B5EF4-FFF2-40B4-BE49-F238E27FC236}">
                <a16:creationId xmlns:a16="http://schemas.microsoft.com/office/drawing/2014/main" id="{FC0004EB-159B-A345-859C-0E83416ED9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024235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6A8D35-C90D-428D-8E15-6F958679D9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526A55-50C7-43D1-9A4E-DE6E3157868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ED885-1287-4046-BFFE-E5DEC702C7A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C1380-E61D-4D70-B7A9-EA2CA56D144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22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- Title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loud">
            <a:extLst>
              <a:ext uri="{FF2B5EF4-FFF2-40B4-BE49-F238E27FC236}">
                <a16:creationId xmlns:a16="http://schemas.microsoft.com/office/drawing/2014/main" id="{93BCC98D-F462-9844-9660-2EA01F13EFA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731" y="269359"/>
            <a:ext cx="5080369" cy="1559441"/>
          </a:xfrm>
          <a:prstGeom prst="rect">
            <a:avLst/>
          </a:prstGeom>
        </p:spPr>
      </p:pic>
      <p:sp>
        <p:nvSpPr>
          <p:cNvPr id="15" name="Subtitle">
            <a:extLst>
              <a:ext uri="{FF2B5EF4-FFF2-40B4-BE49-F238E27FC236}">
                <a16:creationId xmlns:a16="http://schemas.microsoft.com/office/drawing/2014/main" id="{FC0004EB-159B-A345-859C-0E83416ED9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014984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71FF06-338B-46FE-B4FE-F72B7ABAE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59E3D4-8DE9-4EE7-AF46-396CA0361B3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ABD9F-CF7B-4739-A09B-21C74EE3D7D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326A2-CE99-456C-A450-2DC676458CD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5227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Metr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F90C14E-647D-DE45-A3FE-3E841253B4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9997" r="-1"/>
          <a:stretch/>
        </p:blipFill>
        <p:spPr>
          <a:xfrm>
            <a:off x="6095574" y="0"/>
            <a:ext cx="6096425" cy="6858000"/>
          </a:xfrm>
          <a:prstGeom prst="rect">
            <a:avLst/>
          </a:prstGeom>
        </p:spPr>
      </p:pic>
      <p:pic>
        <p:nvPicPr>
          <p:cNvPr id="23" name="OTag">
            <a:extLst>
              <a:ext uri="{FF2B5EF4-FFF2-40B4-BE49-F238E27FC236}">
                <a16:creationId xmlns:a16="http://schemas.microsoft.com/office/drawing/2014/main" id="{000C5F04-372F-427E-81C5-11434B3569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71217" y="6355080"/>
            <a:ext cx="502920" cy="502920"/>
          </a:xfrm>
          <a:prstGeom prst="rect">
            <a:avLst/>
          </a:prstGeom>
        </p:spPr>
      </p:pic>
      <p:sp>
        <p:nvSpPr>
          <p:cNvPr id="4" name="Content">
            <a:extLst>
              <a:ext uri="{FF2B5EF4-FFF2-40B4-BE49-F238E27FC236}">
                <a16:creationId xmlns:a16="http://schemas.microsoft.com/office/drawing/2014/main" id="{6FFB33C6-31EA-4D15-AC3F-377D699FA84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75225" y="4649788"/>
            <a:ext cx="5072063" cy="14573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3AB0E-EC5F-476F-B6A9-E6F9CE84E9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3900" y="1600200"/>
            <a:ext cx="5072063" cy="2415700"/>
          </a:xfrm>
        </p:spPr>
        <p:txBody>
          <a:bodyPr anchor="b" anchorCtr="0"/>
          <a:lstStyle>
            <a:lvl1pPr>
              <a:defRPr sz="8000" b="1">
                <a:solidFill>
                  <a:srgbClr val="AE562C"/>
                </a:solidFill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EF74DF-FD68-4CDF-B4CE-342E7A165BCB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9C4B030-1E0B-4CB0-87B4-DF607257368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BADD7B5-9676-40DE-A88A-5EC3D33A657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39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- Metric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B54DF6-D8D9-3E4B-A5D4-8DB1B36A211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9997"/>
          <a:stretch/>
        </p:blipFill>
        <p:spPr>
          <a:xfrm>
            <a:off x="6096000" y="0"/>
            <a:ext cx="6096348" cy="6858000"/>
          </a:xfrm>
          <a:prstGeom prst="rect">
            <a:avLst/>
          </a:prstGeom>
        </p:spPr>
      </p:pic>
      <p:pic>
        <p:nvPicPr>
          <p:cNvPr id="12" name="OTag">
            <a:extLst>
              <a:ext uri="{FF2B5EF4-FFF2-40B4-BE49-F238E27FC236}">
                <a16:creationId xmlns:a16="http://schemas.microsoft.com/office/drawing/2014/main" id="{E8A7F756-6885-FD4D-8CAC-01911AF996C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4" name="Content">
            <a:extLst>
              <a:ext uri="{FF2B5EF4-FFF2-40B4-BE49-F238E27FC236}">
                <a16:creationId xmlns:a16="http://schemas.microsoft.com/office/drawing/2014/main" id="{6FFB33C6-31EA-4D15-AC3F-377D699FA84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75225" y="4649788"/>
            <a:ext cx="5072063" cy="14573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2A6D6F1-EBC4-4335-819B-433720EB17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3900" y="1600200"/>
            <a:ext cx="5085287" cy="2415700"/>
          </a:xfrm>
        </p:spPr>
        <p:txBody>
          <a:bodyPr anchor="b" anchorCtr="0"/>
          <a:lstStyle>
            <a:lvl1pPr>
              <a:defRPr sz="8000" b="1">
                <a:solidFill>
                  <a:srgbClr val="759C6C"/>
                </a:solidFill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58375C-46BC-48EA-9DFC-3DF06967D7C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2DF6E-494A-4D98-888D-68B724E489C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DC2851-E9BE-4691-AE94-635936A6677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2404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- Data Texture 07 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681203-42C6-B54E-A5F8-FE2DAE3C0E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OTag">
            <a:extLst>
              <a:ext uri="{FF2B5EF4-FFF2-40B4-BE49-F238E27FC236}">
                <a16:creationId xmlns:a16="http://schemas.microsoft.com/office/drawing/2014/main" id="{B620A016-1EBE-426A-BB19-9671229484A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DFA4C3-C577-4944-B23B-0E8CEECA0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48FBC-C180-4348-924F-1AD0DE33E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93164-8F12-4A57-BCB2-ECAB88B10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9119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ark - Data Texture 07 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8B6F3C-673A-2C4F-BDD8-A174DA9D4B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OTag">
            <a:extLst>
              <a:ext uri="{FF2B5EF4-FFF2-40B4-BE49-F238E27FC236}">
                <a16:creationId xmlns:a16="http://schemas.microsoft.com/office/drawing/2014/main" id="{C6ADE0F8-03AA-E84C-A08A-799EE14D7CA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DF2B49-8199-43EF-9C31-2EE3E2278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0A680-202A-4EB8-8426-F81FE6C12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7B772-BB21-406A-A2FE-5A7147467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63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- Data Texture 16 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8A9AF7-F5CE-844F-BBE4-0C983CB99B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OTag">
            <a:extLst>
              <a:ext uri="{FF2B5EF4-FFF2-40B4-BE49-F238E27FC236}">
                <a16:creationId xmlns:a16="http://schemas.microsoft.com/office/drawing/2014/main" id="{82323826-2F7C-DC44-94F9-0225962BEA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9127AD-303E-4148-925B-F8D854942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7CD67-74FC-43EC-912B-8B74B34E5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C119101-EC6A-4B95-9940-BAB31432A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360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ark - Data Texture 16 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CF9FCE-AE1C-564C-8F89-B5CD38A47D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OTag">
            <a:extLst>
              <a:ext uri="{FF2B5EF4-FFF2-40B4-BE49-F238E27FC236}">
                <a16:creationId xmlns:a16="http://schemas.microsoft.com/office/drawing/2014/main" id="{82323826-2F7C-DC44-94F9-0225962BEA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AE7266-CBC0-47D9-85A0-91E011093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38588-07BC-4F98-97FA-975AE1443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48B57A4-1EA3-47FA-AD37-31BB82676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514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- Data Texture 19 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7712D2-1637-4940-A323-42EBA61AD5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OTag">
            <a:extLst>
              <a:ext uri="{FF2B5EF4-FFF2-40B4-BE49-F238E27FC236}">
                <a16:creationId xmlns:a16="http://schemas.microsoft.com/office/drawing/2014/main" id="{F4939B61-9B7E-A240-8CE9-7E014F78E0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BA956C-AFD4-4D95-9304-BB81E2E12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782E6-C6D7-4588-8CDE-8BB252C53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AD6286E-40B3-4954-877E-F88E2191B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88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-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loud">
            <a:extLst>
              <a:ext uri="{FF2B5EF4-FFF2-40B4-BE49-F238E27FC236}">
                <a16:creationId xmlns:a16="http://schemas.microsoft.com/office/drawing/2014/main" id="{53E58D20-1E4E-43E2-88A3-52402E9A1B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invGray">
          <a:xfrm>
            <a:off x="7862753" y="25409"/>
            <a:ext cx="4326976" cy="2552429"/>
          </a:xfrm>
          <a:prstGeom prst="rect">
            <a:avLst/>
          </a:prstGeom>
        </p:spPr>
      </p:pic>
      <p:pic>
        <p:nvPicPr>
          <p:cNvPr id="18" name="OTag">
            <a:extLst>
              <a:ext uri="{FF2B5EF4-FFF2-40B4-BE49-F238E27FC236}">
                <a16:creationId xmlns:a16="http://schemas.microsoft.com/office/drawing/2014/main" id="{7BFEFC66-2347-E947-A49E-DD43E74CCC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pic>
        <p:nvPicPr>
          <p:cNvPr id="14" name="Oracle Logo" descr="Oracle Logo">
            <a:extLst>
              <a:ext uri="{FF2B5EF4-FFF2-40B4-BE49-F238E27FC236}">
                <a16:creationId xmlns:a16="http://schemas.microsoft.com/office/drawing/2014/main" id="{90869BEA-7CC8-4176-A565-8203484F77D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/>
        </p:blipFill>
        <p:spPr bwMode="invGray">
          <a:xfrm>
            <a:off x="944949" y="1132368"/>
            <a:ext cx="1524893" cy="320039"/>
          </a:xfrm>
          <a:prstGeom prst="rect">
            <a:avLst/>
          </a:prstGeom>
        </p:spPr>
      </p:pic>
      <p:sp>
        <p:nvSpPr>
          <p:cNvPr id="24" name="Title">
            <a:extLst>
              <a:ext uri="{FF2B5EF4-FFF2-40B4-BE49-F238E27FC236}">
                <a16:creationId xmlns:a16="http://schemas.microsoft.com/office/drawing/2014/main" id="{461BB5F1-8825-7944-96EB-8445317513F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18030" y="2148840"/>
            <a:ext cx="10158984" cy="1280160"/>
          </a:xfrm>
          <a:noFill/>
        </p:spPr>
        <p:txBody>
          <a:bodyPr vert="horz" wrap="square" lIns="0" tIns="0" rIns="0" bIns="91440" rtlCol="0" anchor="b">
            <a:noAutofit/>
          </a:bodyPr>
          <a:lstStyle>
            <a:lvl1pPr>
              <a:defRPr lang="en-US" sz="4000" b="0" dirty="0">
                <a:latin typeface="+mj-lt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Title goes here (up to two lines) </a:t>
            </a:r>
            <a:br>
              <a:rPr lang="en-US" dirty="0"/>
            </a:br>
            <a:r>
              <a:rPr lang="en-US" dirty="0"/>
              <a:t>Georgia Regular 40pt</a:t>
            </a:r>
          </a:p>
        </p:txBody>
      </p:sp>
      <p:sp>
        <p:nvSpPr>
          <p:cNvPr id="25" name="Subhead">
            <a:extLst>
              <a:ext uri="{FF2B5EF4-FFF2-40B4-BE49-F238E27FC236}">
                <a16:creationId xmlns:a16="http://schemas.microsoft.com/office/drawing/2014/main" id="{DE85AE1C-733D-7244-A6DA-C3ADBC76ED0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18030" y="3519553"/>
            <a:ext cx="10158984" cy="34124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>
                <a:solidFill>
                  <a:srgbClr val="759C6C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goes here on one line</a:t>
            </a:r>
          </a:p>
        </p:txBody>
      </p:sp>
      <p:sp>
        <p:nvSpPr>
          <p:cNvPr id="11" name="Text Field">
            <a:extLst>
              <a:ext uri="{FF2B5EF4-FFF2-40B4-BE49-F238E27FC236}">
                <a16:creationId xmlns:a16="http://schemas.microsoft.com/office/drawing/2014/main" id="{5096A149-B6C9-A04E-A2B0-54CCFAA4252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18030" y="4544568"/>
            <a:ext cx="5077970" cy="26629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" name="Text Field 2">
            <a:extLst>
              <a:ext uri="{FF2B5EF4-FFF2-40B4-BE49-F238E27FC236}">
                <a16:creationId xmlns:a16="http://schemas.microsoft.com/office/drawing/2014/main" id="{A57492F9-1AD2-9346-9BB6-C0CF36DEF5E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18030" y="4882896"/>
            <a:ext cx="5077970" cy="89518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Presenter’s Title</a:t>
            </a:r>
          </a:p>
          <a:p>
            <a:pPr lvl="0"/>
            <a:r>
              <a:rPr lang="en-US" dirty="0"/>
              <a:t>Organization, Division or Business Unit</a:t>
            </a:r>
          </a:p>
          <a:p>
            <a:pPr lvl="0"/>
            <a:r>
              <a:rPr lang="en-US" dirty="0"/>
              <a:t>Month 00, 2019</a:t>
            </a: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3F245C91-10B8-42A5-9343-B8007DFEA4E7}"/>
              </a:ext>
            </a:extLst>
          </p:cNvPr>
          <p:cNvSpPr/>
          <p:nvPr userDrawn="1"/>
        </p:nvSpPr>
        <p:spPr>
          <a:xfrm>
            <a:off x="0" y="0"/>
            <a:ext cx="190482" cy="6857365"/>
          </a:xfrm>
          <a:prstGeom prst="rect">
            <a:avLst/>
          </a:prstGeom>
          <a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968"/>
          </a:p>
        </p:txBody>
      </p:sp>
    </p:spTree>
    <p:extLst>
      <p:ext uri="{BB962C8B-B14F-4D97-AF65-F5344CB8AC3E}">
        <p14:creationId xmlns:p14="http://schemas.microsoft.com/office/powerpoint/2010/main" val="1091730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ark - Data Texture 19 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D5B665-2B39-6645-BF1F-C5F9BD830A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OTag">
            <a:extLst>
              <a:ext uri="{FF2B5EF4-FFF2-40B4-BE49-F238E27FC236}">
                <a16:creationId xmlns:a16="http://schemas.microsoft.com/office/drawing/2014/main" id="{F4939B61-9B7E-A240-8CE9-7E014F78E0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7CFD62-A920-45CB-9691-083BA5642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B8371-BFE0-4C4C-9EC8-651A59790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BC47787-CD64-4386-A100-73FB94F8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2027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649C3E4A-56A6-4657-815D-5F0928FEF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">
            <a:extLst>
              <a:ext uri="{FF2B5EF4-FFF2-40B4-BE49-F238E27FC236}">
                <a16:creationId xmlns:a16="http://schemas.microsoft.com/office/drawing/2014/main" id="{681B7FDB-21AD-43D3-9629-6865ECE7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11" name="Date Placeholder">
            <a:extLst>
              <a:ext uri="{FF2B5EF4-FFF2-40B4-BE49-F238E27FC236}">
                <a16:creationId xmlns:a16="http://schemas.microsoft.com/office/drawing/2014/main" id="{2872A553-B5A6-4603-91A2-FF76401D8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F13852C-D243-4D5A-B7E1-09812A4D64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7F3825-1D38-4C39-8F70-C060E9BEE3D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2000" y="1609725"/>
            <a:ext cx="10687050" cy="450799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9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80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649C3E4A-56A6-4657-815D-5F0928FEF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">
            <a:extLst>
              <a:ext uri="{FF2B5EF4-FFF2-40B4-BE49-F238E27FC236}">
                <a16:creationId xmlns:a16="http://schemas.microsoft.com/office/drawing/2014/main" id="{681B7FDB-21AD-43D3-9629-6865ECE7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11" name="Date Placeholder">
            <a:extLst>
              <a:ext uri="{FF2B5EF4-FFF2-40B4-BE49-F238E27FC236}">
                <a16:creationId xmlns:a16="http://schemas.microsoft.com/office/drawing/2014/main" id="{2872A553-B5A6-4603-91A2-FF76401D8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612D05-859A-4FDE-924B-FB91696215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7BB3CE-1E42-4557-A754-EAB09439D6F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2000" y="1609725"/>
            <a:ext cx="10677525" cy="450799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7983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Remote 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EE69D29-7337-6248-888D-2A03308526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0000"/>
          <a:stretch/>
        </p:blipFill>
        <p:spPr>
          <a:xfrm>
            <a:off x="4876800" y="0"/>
            <a:ext cx="7315199" cy="6858000"/>
          </a:xfrm>
          <a:prstGeom prst="rect">
            <a:avLst/>
          </a:prstGeom>
        </p:spPr>
      </p:pic>
      <p:sp>
        <p:nvSpPr>
          <p:cNvPr id="20" name="Title">
            <a:extLst>
              <a:ext uri="{FF2B5EF4-FFF2-40B4-BE49-F238E27FC236}">
                <a16:creationId xmlns:a16="http://schemas.microsoft.com/office/drawing/2014/main" id="{D94542D5-A1D6-E542-963D-B72B60EDE0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85816" y="2351724"/>
            <a:ext cx="6297167" cy="82296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latin typeface="Oracle Sans Tab" panose="020B0503020204020204" pitchFamily="34" charset="0"/>
                <a:ea typeface="+mn-ea"/>
                <a:cs typeface="Oracle Sans Tab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Add title here. Also remove/replace placeholder image as needed.</a:t>
            </a:r>
          </a:p>
        </p:txBody>
      </p:sp>
      <p:sp>
        <p:nvSpPr>
          <p:cNvPr id="21" name="Text Field">
            <a:extLst>
              <a:ext uri="{FF2B5EF4-FFF2-40B4-BE49-F238E27FC236}">
                <a16:creationId xmlns:a16="http://schemas.microsoft.com/office/drawing/2014/main" id="{517ED098-6976-5549-9CFB-EE89734AF8D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385816" y="3662156"/>
            <a:ext cx="6297168" cy="11324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Company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10" name="OTag">
            <a:extLst>
              <a:ext uri="{FF2B5EF4-FFF2-40B4-BE49-F238E27FC236}">
                <a16:creationId xmlns:a16="http://schemas.microsoft.com/office/drawing/2014/main" id="{3CE1CF95-2ED4-4044-A052-7E6E1867A5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F5E131-FF87-4B2F-9DB6-B4DB095B758D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0" y="0"/>
            <a:ext cx="4876800" cy="6858000"/>
          </a:xfrm>
        </p:spPr>
        <p:txBody>
          <a:bodyPr anchor="ctr" anchorCtr="1"/>
          <a:lstStyle>
            <a:lvl1pPr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86FB79-6AF9-4538-98F2-33825A26DECE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D6A4509-AC78-4360-9126-01A3BC6609AC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C2FCDC2-FBB6-46F4-9BD5-AE85C1DC3F2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10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- Remote 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CB9AC92-58C2-B14E-81EA-F40548FD48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76798" y="0"/>
            <a:ext cx="7315201" cy="6858000"/>
          </a:xfrm>
          <a:prstGeom prst="rect">
            <a:avLst/>
          </a:prstGeom>
        </p:spPr>
      </p:pic>
      <p:sp>
        <p:nvSpPr>
          <p:cNvPr id="20" name="Title">
            <a:extLst>
              <a:ext uri="{FF2B5EF4-FFF2-40B4-BE49-F238E27FC236}">
                <a16:creationId xmlns:a16="http://schemas.microsoft.com/office/drawing/2014/main" id="{D94542D5-A1D6-E542-963D-B72B60EDE0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85816" y="2351724"/>
            <a:ext cx="6297167" cy="82296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latin typeface="Oracle Sans Tab" panose="020B0503020204020204" pitchFamily="34" charset="0"/>
                <a:ea typeface="+mn-ea"/>
                <a:cs typeface="Oracle Sans Tab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Add title here. Also remove/replace placeholder image as needed.</a:t>
            </a:r>
          </a:p>
        </p:txBody>
      </p:sp>
      <p:sp>
        <p:nvSpPr>
          <p:cNvPr id="21" name="Text Field">
            <a:extLst>
              <a:ext uri="{FF2B5EF4-FFF2-40B4-BE49-F238E27FC236}">
                <a16:creationId xmlns:a16="http://schemas.microsoft.com/office/drawing/2014/main" id="{517ED098-6976-5549-9CFB-EE89734AF8D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385816" y="3662156"/>
            <a:ext cx="6297168" cy="11324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Company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10" name="OTag">
            <a:extLst>
              <a:ext uri="{FF2B5EF4-FFF2-40B4-BE49-F238E27FC236}">
                <a16:creationId xmlns:a16="http://schemas.microsoft.com/office/drawing/2014/main" id="{3AA2A5D2-AD0A-4DBD-927A-96DC377BC4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FEB6C0-1F5B-4135-8E18-A04A68550D75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0" y="0"/>
            <a:ext cx="4876800" cy="6858000"/>
          </a:xfrm>
        </p:spPr>
        <p:txBody>
          <a:bodyPr anchor="ctr" anchorCtr="1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22B3ED-CF2C-4067-92C1-D268C952FB0E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CE0BF7F-49D0-4680-97A6-57F3353BC736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FD3ACE9-71BB-462A-B503-22DE7B536BD1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854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Quote with Data Textur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Data Texture Image">
            <a:extLst>
              <a:ext uri="{FF2B5EF4-FFF2-40B4-BE49-F238E27FC236}">
                <a16:creationId xmlns:a16="http://schemas.microsoft.com/office/drawing/2014/main" id="{B04AAB1E-3886-45C0-9EE7-ABD1360D0F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1998" cy="6857998"/>
          </a:xfrm>
          <a:prstGeom prst="rect">
            <a:avLst/>
          </a:prstGeom>
          <a:ln>
            <a:noFill/>
          </a:ln>
        </p:spPr>
      </p:pic>
      <p:pic>
        <p:nvPicPr>
          <p:cNvPr id="30" name="OTag">
            <a:extLst>
              <a:ext uri="{FF2B5EF4-FFF2-40B4-BE49-F238E27FC236}">
                <a16:creationId xmlns:a16="http://schemas.microsoft.com/office/drawing/2014/main" id="{7DC71B8D-1AA8-1D49-9770-9D8CD0F61F9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BA19B719-F896-40D2-A59B-8E51E7D4BB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875" y="1828800"/>
            <a:ext cx="8049200" cy="2026447"/>
          </a:xfrm>
          <a:noFill/>
        </p:spPr>
        <p:txBody>
          <a:bodyPr vert="horz" wrap="square" lIns="0" tIns="0" rIns="0" bIns="0" rtlCol="0" anchor="b" anchorCtr="0">
            <a:noAutofit/>
          </a:bodyPr>
          <a:lstStyle>
            <a:lvl1pPr>
              <a:lnSpc>
                <a:spcPct val="100000"/>
              </a:lnSpc>
              <a:defRPr lang="en-US" sz="3200" b="0">
                <a:latin typeface="+mj-lt"/>
                <a:cs typeface="Oracle Sans Tab" panose="020B0503020204020204" pitchFamily="34" charset="0"/>
              </a:defRPr>
            </a:lvl1pPr>
          </a:lstStyle>
          <a:p>
            <a:pPr lvl="0"/>
            <a:r>
              <a:rPr lang="en-US" dirty="0"/>
              <a:t>“Click to type customer or partner quote surrounded by quotation marks.” Remove/replace placeholder logo as needed.</a:t>
            </a:r>
          </a:p>
        </p:txBody>
      </p:sp>
      <p:sp>
        <p:nvSpPr>
          <p:cNvPr id="13" name="Text Field">
            <a:extLst>
              <a:ext uri="{FF2B5EF4-FFF2-40B4-BE49-F238E27FC236}">
                <a16:creationId xmlns:a16="http://schemas.microsoft.com/office/drawing/2014/main" id="{B09058E5-A74E-C340-89D0-4D15C2F3B8D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61999" y="4540249"/>
            <a:ext cx="5333999" cy="26629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Name of person quoted</a:t>
            </a:r>
          </a:p>
        </p:txBody>
      </p:sp>
      <p:sp>
        <p:nvSpPr>
          <p:cNvPr id="12" name="Text Field 2">
            <a:extLst>
              <a:ext uri="{FF2B5EF4-FFF2-40B4-BE49-F238E27FC236}">
                <a16:creationId xmlns:a16="http://schemas.microsoft.com/office/drawing/2014/main" id="{36C31D35-A48A-6B46-A3DB-FDB99CCA72F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61999" y="4877842"/>
            <a:ext cx="5333999" cy="89518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Additional information if needed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14A2E81-7AA0-4954-BF7E-C076C41AF7C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771067" y="1013988"/>
            <a:ext cx="2944208" cy="8148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logo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7ECA2C-4CF8-48ED-893A-2958F9909B90}"/>
              </a:ext>
            </a:extLst>
          </p:cNvPr>
          <p:cNvSpPr>
            <a:spLocks noGrp="1"/>
          </p:cNvSpPr>
          <p:nvPr>
            <p:ph type="dt" sz="half" idx="42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4FDBCE-E35C-4859-AD9D-93665BD69FD5}"/>
              </a:ext>
            </a:extLst>
          </p:cNvPr>
          <p:cNvSpPr>
            <a:spLocks noGrp="1"/>
          </p:cNvSpPr>
          <p:nvPr>
            <p:ph type="ftr" sz="quarter" idx="43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5130C2-E640-4887-BCA9-090F40084C88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68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- Quote with Data Texture Backgrou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Data Texture Image">
            <a:extLst>
              <a:ext uri="{FF2B5EF4-FFF2-40B4-BE49-F238E27FC236}">
                <a16:creationId xmlns:a16="http://schemas.microsoft.com/office/drawing/2014/main" id="{8A6273FB-BF91-403E-A6FD-7515A6D8BFC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invGray"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0" name="OTag">
            <a:extLst>
              <a:ext uri="{FF2B5EF4-FFF2-40B4-BE49-F238E27FC236}">
                <a16:creationId xmlns:a16="http://schemas.microsoft.com/office/drawing/2014/main" id="{7DC71B8D-1AA8-1D49-9770-9D8CD0F61F9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2" name="Quote">
            <a:extLst>
              <a:ext uri="{FF2B5EF4-FFF2-40B4-BE49-F238E27FC236}">
                <a16:creationId xmlns:a16="http://schemas.microsoft.com/office/drawing/2014/main" id="{70860AE5-51F4-4600-B7C5-0FFE1F5EE8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875" y="1828800"/>
            <a:ext cx="8022040" cy="1963350"/>
          </a:xfrm>
          <a:noFill/>
        </p:spPr>
        <p:txBody>
          <a:bodyPr vert="horz" wrap="square" lIns="0" tIns="0" rIns="0" bIns="0" rtlCol="0" anchor="b" anchorCtr="0">
            <a:noAutofit/>
          </a:bodyPr>
          <a:lstStyle>
            <a:lvl1pPr>
              <a:defRPr lang="en-US" sz="3200" b="0">
                <a:latin typeface="+mj-lt"/>
                <a:cs typeface="Oracle Sans Tab" panose="020B0503020204020204" pitchFamily="34" charset="0"/>
              </a:defRPr>
            </a:lvl1pPr>
          </a:lstStyle>
          <a:p>
            <a:pPr lvl="0"/>
            <a:r>
              <a:rPr lang="en-US" dirty="0"/>
              <a:t>“Click to type customer or partner quote surrounded by quotation marks.” Remove/replace placeholder logo as needed.</a:t>
            </a:r>
          </a:p>
        </p:txBody>
      </p:sp>
      <p:sp>
        <p:nvSpPr>
          <p:cNvPr id="13" name="Text Field">
            <a:extLst>
              <a:ext uri="{FF2B5EF4-FFF2-40B4-BE49-F238E27FC236}">
                <a16:creationId xmlns:a16="http://schemas.microsoft.com/office/drawing/2014/main" id="{B09058E5-A74E-C340-89D0-4D15C2F3B8D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61999" y="4540249"/>
            <a:ext cx="5333999" cy="26629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Name of person quoted</a:t>
            </a:r>
          </a:p>
        </p:txBody>
      </p:sp>
      <p:sp>
        <p:nvSpPr>
          <p:cNvPr id="12" name="Text Field 2">
            <a:extLst>
              <a:ext uri="{FF2B5EF4-FFF2-40B4-BE49-F238E27FC236}">
                <a16:creationId xmlns:a16="http://schemas.microsoft.com/office/drawing/2014/main" id="{36C31D35-A48A-6B46-A3DB-FDB99CCA72F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61999" y="4877842"/>
            <a:ext cx="5333999" cy="89518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Additional information if needed</a:t>
            </a:r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CF70D2C9-2534-48AA-9A8A-D82D5A31B2F9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771067" y="1013988"/>
            <a:ext cx="2944208" cy="8148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logo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626C9C3-D9C8-4222-B161-D7AF97BC1F41}"/>
              </a:ext>
            </a:extLst>
          </p:cNvPr>
          <p:cNvSpPr>
            <a:spLocks noGrp="1"/>
          </p:cNvSpPr>
          <p:nvPr>
            <p:ph type="dt" sz="half" idx="42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64C126A-0D05-424A-A6C2-80119CEAE618}"/>
              </a:ext>
            </a:extLst>
          </p:cNvPr>
          <p:cNvSpPr>
            <a:spLocks noGrp="1"/>
          </p:cNvSpPr>
          <p:nvPr>
            <p:ph type="ftr" sz="quarter" idx="43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D685BD-0D80-40FF-88C3-58BBDF890F03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300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Quot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Quote">
            <a:extLst>
              <a:ext uri="{FF2B5EF4-FFF2-40B4-BE49-F238E27FC236}">
                <a16:creationId xmlns:a16="http://schemas.microsoft.com/office/drawing/2014/main" id="{A13E52A3-3B72-407D-BD94-ADB27B9FC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72844" y="2434528"/>
            <a:ext cx="6067096" cy="1846659"/>
          </a:xfrm>
          <a:noFill/>
        </p:spPr>
        <p:txBody>
          <a:bodyPr vert="horz" wrap="square" lIns="0" tIns="0" rIns="0" bIns="0" rtlCol="0" anchor="b" anchorCtr="0">
            <a:spAutoFit/>
          </a:bodyPr>
          <a:lstStyle>
            <a:lvl1pPr>
              <a:lnSpc>
                <a:spcPct val="100000"/>
              </a:lnSpc>
              <a:defRPr lang="en-US" sz="3000" b="0" dirty="0">
                <a:latin typeface="+mj-lt"/>
                <a:cs typeface="Oracle Sans Tab" panose="020B0503020204020204" pitchFamily="34" charset="0"/>
              </a:defRPr>
            </a:lvl1pPr>
          </a:lstStyle>
          <a:p>
            <a:pPr lvl="0"/>
            <a:r>
              <a:rPr lang="en-US" dirty="0"/>
              <a:t>“Click to type customer or partner quote surrounded by quotation marks.” Remove/replace placeholder image as needed.</a:t>
            </a:r>
          </a:p>
        </p:txBody>
      </p:sp>
      <p:sp>
        <p:nvSpPr>
          <p:cNvPr id="13" name="Text Field">
            <a:extLst>
              <a:ext uri="{FF2B5EF4-FFF2-40B4-BE49-F238E27FC236}">
                <a16:creationId xmlns:a16="http://schemas.microsoft.com/office/drawing/2014/main" id="{04A571F4-71E4-264A-BBD5-0475995E681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372844" y="4983135"/>
            <a:ext cx="6054629" cy="26629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Name of person quoted</a:t>
            </a:r>
          </a:p>
        </p:txBody>
      </p:sp>
      <p:sp>
        <p:nvSpPr>
          <p:cNvPr id="11" name="Text Field 2">
            <a:extLst>
              <a:ext uri="{FF2B5EF4-FFF2-40B4-BE49-F238E27FC236}">
                <a16:creationId xmlns:a16="http://schemas.microsoft.com/office/drawing/2014/main" id="{CBFB97F9-F988-C34C-8B6D-BB4A4D88173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372844" y="5320728"/>
            <a:ext cx="6054629" cy="78638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Additional information if needed</a:t>
            </a:r>
          </a:p>
        </p:txBody>
      </p:sp>
      <p:pic>
        <p:nvPicPr>
          <p:cNvPr id="15" name="OTag">
            <a:extLst>
              <a:ext uri="{FF2B5EF4-FFF2-40B4-BE49-F238E27FC236}">
                <a16:creationId xmlns:a16="http://schemas.microsoft.com/office/drawing/2014/main" id="{D79573CA-7EF3-46CE-91D4-01D1A2F17B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F9EF32-2876-8841-ADB8-707F8BDB8530}"/>
              </a:ext>
            </a:extLst>
          </p:cNvPr>
          <p:cNvSpPr txBox="1"/>
          <p:nvPr userDrawn="1"/>
        </p:nvSpPr>
        <p:spPr>
          <a:xfrm>
            <a:off x="1295730" y="3244334"/>
            <a:ext cx="2285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Click to add image</a:t>
            </a:r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48F56FAF-A389-4DEC-BCB5-7C2BCDEBE166}"/>
              </a:ext>
            </a:extLst>
          </p:cNvPr>
          <p:cNvSpPr>
            <a:spLocks noGrp="1" noChangeAspect="1"/>
          </p:cNvSpPr>
          <p:nvPr>
            <p:ph type="pic" sz="quarter" idx="41" hasCustomPrompt="1"/>
          </p:nvPr>
        </p:nvSpPr>
        <p:spPr>
          <a:xfrm>
            <a:off x="5434085" y="1206535"/>
            <a:ext cx="2944208" cy="841248"/>
          </a:xfrm>
        </p:spPr>
        <p:txBody>
          <a:bodyPr anchor="ctr" anchorCtr="1"/>
          <a:lstStyle>
            <a:lvl1pPr>
              <a:defRPr/>
            </a:lvl1pPr>
          </a:lstStyle>
          <a:p>
            <a:r>
              <a:rPr lang="en-US" dirty="0"/>
              <a:t>Click to add logo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145069B-D056-45AF-BC91-ABDBFD0C3D17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0" y="0"/>
            <a:ext cx="4876800" cy="6858000"/>
          </a:xfrm>
        </p:spPr>
        <p:txBody>
          <a:bodyPr anchor="ctr" anchorCtr="1"/>
          <a:lstStyle>
            <a:lvl1pPr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7CAF2-5875-4790-8762-15A8CDD16E08}"/>
              </a:ext>
            </a:extLst>
          </p:cNvPr>
          <p:cNvSpPr>
            <a:spLocks noGrp="1"/>
          </p:cNvSpPr>
          <p:nvPr>
            <p:ph type="dt" sz="half" idx="43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75504-AA80-48D0-ABE0-C3B4B0480FBA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A2E22D8-777D-4A4E-8190-9C7E9654A636}"/>
              </a:ext>
            </a:extLst>
          </p:cNvPr>
          <p:cNvSpPr>
            <a:spLocks noGrp="1"/>
          </p:cNvSpPr>
          <p:nvPr>
            <p:ph type="sldNum" sz="quarter" idx="45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34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- Quote with Pictu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Quote">
            <a:extLst>
              <a:ext uri="{FF2B5EF4-FFF2-40B4-BE49-F238E27FC236}">
                <a16:creationId xmlns:a16="http://schemas.microsoft.com/office/drawing/2014/main" id="{E7972264-22BA-4EDF-A0AC-13C683A7DA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78728" y="2435027"/>
            <a:ext cx="6051272" cy="1846659"/>
          </a:xfrm>
          <a:noFill/>
        </p:spPr>
        <p:txBody>
          <a:bodyPr vert="horz" wrap="square" lIns="0" tIns="0" rIns="0" bIns="0" rtlCol="0" anchor="b" anchorCtr="0">
            <a:spAutoFit/>
          </a:bodyPr>
          <a:lstStyle>
            <a:lvl1pPr>
              <a:lnSpc>
                <a:spcPct val="100000"/>
              </a:lnSpc>
              <a:defRPr lang="en-US" sz="3000" b="0">
                <a:latin typeface="+mj-lt"/>
                <a:cs typeface="Oracle Sans Tab" panose="020B0503020204020204" pitchFamily="34" charset="0"/>
              </a:defRPr>
            </a:lvl1pPr>
          </a:lstStyle>
          <a:p>
            <a:pPr lvl="0"/>
            <a:r>
              <a:rPr lang="en-US" dirty="0"/>
              <a:t>“Click to type customer or partner quote surrounded by quotation marks.” Remove/replace placeholder image as needed.</a:t>
            </a:r>
          </a:p>
        </p:txBody>
      </p:sp>
      <p:sp>
        <p:nvSpPr>
          <p:cNvPr id="13" name="Text Field">
            <a:extLst>
              <a:ext uri="{FF2B5EF4-FFF2-40B4-BE49-F238E27FC236}">
                <a16:creationId xmlns:a16="http://schemas.microsoft.com/office/drawing/2014/main" id="{04A571F4-71E4-264A-BBD5-0475995E681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385816" y="4983135"/>
            <a:ext cx="6051272" cy="26629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Name of person quoted</a:t>
            </a:r>
          </a:p>
        </p:txBody>
      </p:sp>
      <p:sp>
        <p:nvSpPr>
          <p:cNvPr id="11" name="Text Field 2">
            <a:extLst>
              <a:ext uri="{FF2B5EF4-FFF2-40B4-BE49-F238E27FC236}">
                <a16:creationId xmlns:a16="http://schemas.microsoft.com/office/drawing/2014/main" id="{CBFB97F9-F988-C34C-8B6D-BB4A4D88173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385816" y="5320728"/>
            <a:ext cx="6051272" cy="78638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Additional information if needed</a:t>
            </a:r>
          </a:p>
        </p:txBody>
      </p:sp>
      <p:pic>
        <p:nvPicPr>
          <p:cNvPr id="15" name="OTag">
            <a:extLst>
              <a:ext uri="{FF2B5EF4-FFF2-40B4-BE49-F238E27FC236}">
                <a16:creationId xmlns:a16="http://schemas.microsoft.com/office/drawing/2014/main" id="{0D7B12AA-E756-4885-BD64-8DBE9AAC5A1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B09CBC8C-115F-4556-A4E2-129D0E230A87}"/>
              </a:ext>
            </a:extLst>
          </p:cNvPr>
          <p:cNvSpPr>
            <a:spLocks noGrp="1" noChangeAspect="1"/>
          </p:cNvSpPr>
          <p:nvPr>
            <p:ph type="pic" sz="quarter" idx="41" hasCustomPrompt="1"/>
          </p:nvPr>
        </p:nvSpPr>
        <p:spPr>
          <a:xfrm>
            <a:off x="5434085" y="1206535"/>
            <a:ext cx="2944208" cy="841248"/>
          </a:xfrm>
        </p:spPr>
        <p:txBody>
          <a:bodyPr anchor="ctr" anchorCtr="1"/>
          <a:lstStyle>
            <a:lvl1pPr>
              <a:defRPr/>
            </a:lvl1pPr>
          </a:lstStyle>
          <a:p>
            <a:r>
              <a:rPr lang="en-US" dirty="0"/>
              <a:t>Click to add logo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F3D1FF3-649D-46E2-9FDF-D1A77643F22A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0" y="0"/>
            <a:ext cx="4876800" cy="6858000"/>
          </a:xfrm>
        </p:spPr>
        <p:txBody>
          <a:bodyPr anchor="ctr" anchorCtr="1"/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 dirty="0"/>
              <a:t>Click to add image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6CAD6-29C8-4422-A48D-D8830936B44F}"/>
              </a:ext>
            </a:extLst>
          </p:cNvPr>
          <p:cNvSpPr>
            <a:spLocks noGrp="1"/>
          </p:cNvSpPr>
          <p:nvPr>
            <p:ph type="dt" sz="half" idx="43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2E353-DA56-4DDC-BA6A-8DBF5B35499D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82F77D-AAE1-49E0-8C46-83975B4AC826}"/>
              </a:ext>
            </a:extLst>
          </p:cNvPr>
          <p:cNvSpPr>
            <a:spLocks noGrp="1"/>
          </p:cNvSpPr>
          <p:nvPr>
            <p:ph type="sldNum" sz="quarter" idx="45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1198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Thank Yo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Abstract Illustration">
            <a:extLst>
              <a:ext uri="{FF2B5EF4-FFF2-40B4-BE49-F238E27FC236}">
                <a16:creationId xmlns:a16="http://schemas.microsoft.com/office/drawing/2014/main" id="{49F92AE8-C0F0-CF4B-B569-964245B004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ltGray">
          <a:xfrm>
            <a:off x="6096000" y="4898"/>
            <a:ext cx="6096000" cy="6858000"/>
          </a:xfrm>
          <a:prstGeom prst="rect">
            <a:avLst/>
          </a:prstGeom>
        </p:spPr>
      </p:pic>
      <p:pic>
        <p:nvPicPr>
          <p:cNvPr id="26" name="OTag">
            <a:extLst>
              <a:ext uri="{FF2B5EF4-FFF2-40B4-BE49-F238E27FC236}">
                <a16:creationId xmlns:a16="http://schemas.microsoft.com/office/drawing/2014/main" id="{42D6F87D-23AA-1D42-BDBA-F6833AC9A0E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3" name="Thank You">
            <a:extLst>
              <a:ext uri="{FF2B5EF4-FFF2-40B4-BE49-F238E27FC236}">
                <a16:creationId xmlns:a16="http://schemas.microsoft.com/office/drawing/2014/main" id="{701BFB4F-AD1A-4B21-826E-A2F61F5D8A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875" y="3482230"/>
            <a:ext cx="5022325" cy="822960"/>
          </a:xfrm>
          <a:noFill/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3200" b="0">
                <a:latin typeface="+mj-lt"/>
                <a:cs typeface="Oracle Sans Tab" panose="020B0503020204020204" pitchFamily="34" charset="0"/>
              </a:defRPr>
            </a:lvl1pPr>
          </a:lstStyle>
          <a:p>
            <a:pPr marL="0" marR="0" lvl="0" indent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tabLst/>
            </a:pPr>
            <a:r>
              <a:rPr lang="en-US" dirty="0"/>
              <a:t>Thank you</a:t>
            </a:r>
          </a:p>
        </p:txBody>
      </p:sp>
      <p:cxnSp>
        <p:nvCxnSpPr>
          <p:cNvPr id="17" name="Accent Mark">
            <a:extLst>
              <a:ext uri="{FF2B5EF4-FFF2-40B4-BE49-F238E27FC236}">
                <a16:creationId xmlns:a16="http://schemas.microsoft.com/office/drawing/2014/main" id="{067F8F82-B054-48B8-A81C-65FC099A0B9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68350" y="4508728"/>
            <a:ext cx="301752" cy="0"/>
          </a:xfrm>
          <a:prstGeom prst="line">
            <a:avLst/>
          </a:prstGeom>
          <a:ln w="38100" cap="flat">
            <a:solidFill>
              <a:srgbClr val="FACD6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Field">
            <a:extLst>
              <a:ext uri="{FF2B5EF4-FFF2-40B4-BE49-F238E27FC236}">
                <a16:creationId xmlns:a16="http://schemas.microsoft.com/office/drawing/2014/main" id="{F273E805-B8FF-F84B-99E6-4636F8BD3EB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62000" y="4773585"/>
            <a:ext cx="5029200" cy="26629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Field 2">
            <a:extLst>
              <a:ext uri="{FF2B5EF4-FFF2-40B4-BE49-F238E27FC236}">
                <a16:creationId xmlns:a16="http://schemas.microsoft.com/office/drawing/2014/main" id="{283762D0-0D31-A347-AD9E-095398CD17C5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62000" y="5111178"/>
            <a:ext cx="5029200" cy="89518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8BC18-3443-48B2-97E6-989B7098DC52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AC1E3-E104-4942-8AE8-198E477A85F9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68FA8-1974-461B-87A5-6D7032FA1C85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8398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/Subtitle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loud">
            <a:extLst>
              <a:ext uri="{FF2B5EF4-FFF2-40B4-BE49-F238E27FC236}">
                <a16:creationId xmlns:a16="http://schemas.microsoft.com/office/drawing/2014/main" id="{C4B9D6C0-2524-2D47-8A0E-258A2FB7DE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731" y="269359"/>
            <a:ext cx="5080369" cy="1559442"/>
          </a:xfrm>
          <a:prstGeom prst="rect">
            <a:avLst/>
          </a:prstGeom>
        </p:spPr>
      </p:pic>
      <p:sp>
        <p:nvSpPr>
          <p:cNvPr id="3" name="Subtitle">
            <a:extLst>
              <a:ext uri="{FF2B5EF4-FFF2-40B4-BE49-F238E27FC236}">
                <a16:creationId xmlns:a16="http://schemas.microsoft.com/office/drawing/2014/main" id="{46A3BF75-E03A-3149-A8B6-C22593F32B6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6763" y="1014709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38CEDEE-F37B-4496-9270-0479A31C97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6763" y="1600201"/>
            <a:ext cx="10671175" cy="45069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E4D9CD-CDC4-4642-8CDA-7351404FC2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C5C278-52DE-4C8A-933B-1109B3282E5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2CE12F3-375D-4B05-A71D-DA14DF8ADB8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A59FA82-C146-45DF-AE7B-4B5698706BE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94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- Thank Yo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Abstract Illustration">
            <a:extLst>
              <a:ext uri="{FF2B5EF4-FFF2-40B4-BE49-F238E27FC236}">
                <a16:creationId xmlns:a16="http://schemas.microsoft.com/office/drawing/2014/main" id="{49F92AE8-C0F0-CF4B-B569-964245B004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ltGray">
          <a:xfrm>
            <a:off x="6096000" y="4898"/>
            <a:ext cx="6096000" cy="6858000"/>
          </a:xfrm>
          <a:prstGeom prst="rect">
            <a:avLst/>
          </a:prstGeom>
        </p:spPr>
      </p:pic>
      <p:pic>
        <p:nvPicPr>
          <p:cNvPr id="26" name="OTag">
            <a:extLst>
              <a:ext uri="{FF2B5EF4-FFF2-40B4-BE49-F238E27FC236}">
                <a16:creationId xmlns:a16="http://schemas.microsoft.com/office/drawing/2014/main" id="{42D6F87D-23AA-1D42-BDBA-F6833AC9A0E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3" name="Thank youi">
            <a:extLst>
              <a:ext uri="{FF2B5EF4-FFF2-40B4-BE49-F238E27FC236}">
                <a16:creationId xmlns:a16="http://schemas.microsoft.com/office/drawing/2014/main" id="{1F390879-C7C7-4224-97BB-1C165BFB5A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875" y="3483973"/>
            <a:ext cx="5029200" cy="822960"/>
          </a:xfrm>
          <a:noFill/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3200" b="0">
                <a:latin typeface="+mj-lt"/>
                <a:cs typeface="Oracle Sans Tab" panose="020B0503020204020204" pitchFamily="34" charset="0"/>
              </a:defRPr>
            </a:lvl1pPr>
          </a:lstStyle>
          <a:p>
            <a:pPr marL="0" marR="0" lvl="0" indent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tabLst/>
            </a:pPr>
            <a:r>
              <a:rPr lang="en-US" dirty="0"/>
              <a:t>Thank you</a:t>
            </a:r>
          </a:p>
        </p:txBody>
      </p:sp>
      <p:cxnSp>
        <p:nvCxnSpPr>
          <p:cNvPr id="17" name="Accent Mark">
            <a:extLst>
              <a:ext uri="{FF2B5EF4-FFF2-40B4-BE49-F238E27FC236}">
                <a16:creationId xmlns:a16="http://schemas.microsoft.com/office/drawing/2014/main" id="{067F8F82-B054-48B8-A81C-65FC099A0B9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68350" y="4508728"/>
            <a:ext cx="301752" cy="0"/>
          </a:xfrm>
          <a:prstGeom prst="line">
            <a:avLst/>
          </a:prstGeom>
          <a:ln w="38100" cap="flat">
            <a:solidFill>
              <a:srgbClr val="FACD6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Field">
            <a:extLst>
              <a:ext uri="{FF2B5EF4-FFF2-40B4-BE49-F238E27FC236}">
                <a16:creationId xmlns:a16="http://schemas.microsoft.com/office/drawing/2014/main" id="{F273E805-B8FF-F84B-99E6-4636F8BD3EB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62000" y="4773585"/>
            <a:ext cx="5029200" cy="26629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Field 2">
            <a:extLst>
              <a:ext uri="{FF2B5EF4-FFF2-40B4-BE49-F238E27FC236}">
                <a16:creationId xmlns:a16="http://schemas.microsoft.com/office/drawing/2014/main" id="{283762D0-0D31-A347-AD9E-095398CD17C5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62000" y="5111178"/>
            <a:ext cx="5029200" cy="89518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BDF9E-BB65-47CA-AE22-65479E3B2B11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FFAC2-A591-4775-8C17-E779B8580987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CE80B-FDBC-4834-99C6-9621F96B934D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972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- 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racle Logo" descr="Oracle Logo">
            <a:extLst>
              <a:ext uri="{FF2B5EF4-FFF2-40B4-BE49-F238E27FC236}">
                <a16:creationId xmlns:a16="http://schemas.microsoft.com/office/drawing/2014/main" id="{675A5E3C-9B7E-1248-9024-5EE790FC68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7854" y="2915192"/>
            <a:ext cx="4896293" cy="1027617"/>
          </a:xfrm>
          <a:prstGeom prst="rect">
            <a:avLst/>
          </a:prstGeom>
        </p:spPr>
      </p:pic>
      <p:pic>
        <p:nvPicPr>
          <p:cNvPr id="4" name="OTag">
            <a:extLst>
              <a:ext uri="{FF2B5EF4-FFF2-40B4-BE49-F238E27FC236}">
                <a16:creationId xmlns:a16="http://schemas.microsoft.com/office/drawing/2014/main" id="{938EEB79-EFA1-4711-804E-DFDFA3AE40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31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ark - Closing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racle Logo" descr="Oracle Logo">
            <a:extLst>
              <a:ext uri="{FF2B5EF4-FFF2-40B4-BE49-F238E27FC236}">
                <a16:creationId xmlns:a16="http://schemas.microsoft.com/office/drawing/2014/main" id="{11C3E469-1A28-4EAE-BB94-ADAB90F021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 bwMode="invGray">
          <a:xfrm>
            <a:off x="3647854" y="2915192"/>
            <a:ext cx="4896292" cy="1027617"/>
          </a:xfrm>
          <a:prstGeom prst="rect">
            <a:avLst/>
          </a:prstGeom>
        </p:spPr>
      </p:pic>
      <p:pic>
        <p:nvPicPr>
          <p:cNvPr id="3" name="OTag">
            <a:extLst>
              <a:ext uri="{FF2B5EF4-FFF2-40B4-BE49-F238E27FC236}">
                <a16:creationId xmlns:a16="http://schemas.microsoft.com/office/drawing/2014/main" id="{D41E7D90-EFED-4319-B620-7C6158CCE4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5231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sion Statem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llustration">
            <a:extLst>
              <a:ext uri="{FF2B5EF4-FFF2-40B4-BE49-F238E27FC236}">
                <a16:creationId xmlns:a16="http://schemas.microsoft.com/office/drawing/2014/main" id="{7F6A0B0D-9890-B044-B4D0-946D1FDB96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inv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8CAED-6966-416F-96DE-48D3061CAD63}"/>
              </a:ext>
            </a:extLst>
          </p:cNvPr>
          <p:cNvSpPr txBox="1"/>
          <p:nvPr userDrawn="1"/>
        </p:nvSpPr>
        <p:spPr>
          <a:xfrm>
            <a:off x="768876" y="1828800"/>
            <a:ext cx="6053328" cy="227933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lnSpc>
                <a:spcPct val="100000"/>
              </a:lnSpc>
              <a:spcBef>
                <a:spcPct val="0"/>
              </a:spcBef>
              <a:buNone/>
              <a:defRPr lang="en-US" sz="3000" b="0" i="0" baseline="0" dirty="0">
                <a:latin typeface="+mj-lt"/>
                <a:cs typeface="+mj-cs"/>
              </a:defRPr>
            </a:lvl1pPr>
          </a:lstStyle>
          <a:p>
            <a:pPr lvl="0"/>
            <a:r>
              <a:rPr lang="en-US" dirty="0"/>
              <a:t>Our mission is to help people see data in new ways, discover insights,</a:t>
            </a:r>
            <a:br>
              <a:rPr lang="en-US" dirty="0"/>
            </a:br>
            <a:r>
              <a:rPr lang="en-US" dirty="0"/>
              <a:t>unlock endless possibilities.</a:t>
            </a:r>
          </a:p>
        </p:txBody>
      </p:sp>
    </p:spTree>
    <p:extLst>
      <p:ext uri="{BB962C8B-B14F-4D97-AF65-F5344CB8AC3E}">
        <p14:creationId xmlns:p14="http://schemas.microsoft.com/office/powerpoint/2010/main" val="9853090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Divi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B4D86BA-0324-4CFB-8752-C34AB1C7DA95}"/>
              </a:ext>
            </a:extLst>
          </p:cNvPr>
          <p:cNvSpPr/>
          <p:nvPr userDrawn="1"/>
        </p:nvSpPr>
        <p:spPr>
          <a:xfrm>
            <a:off x="783878" y="3804904"/>
            <a:ext cx="301752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8A9AF7-F5CE-844F-BBE4-0C983CB99B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OTag">
            <a:extLst>
              <a:ext uri="{FF2B5EF4-FFF2-40B4-BE49-F238E27FC236}">
                <a16:creationId xmlns:a16="http://schemas.microsoft.com/office/drawing/2014/main" id="{82323826-2F7C-DC44-94F9-0225962BEA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9127AD-303E-4148-925B-F8D854942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7CD67-74FC-43EC-912B-8B74B34E5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C119101-EC6A-4B95-9940-BAB31432A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6BEA035-D7A5-4B84-9F05-5163378E9E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871" y="2337132"/>
            <a:ext cx="10158984" cy="1280160"/>
          </a:xfrm>
          <a:noFill/>
        </p:spPr>
        <p:txBody>
          <a:bodyPr vert="horz" wrap="square" lIns="0" tIns="0" rIns="0" bIns="0" rtlCol="0" anchor="b">
            <a:noAutofit/>
          </a:bodyPr>
          <a:lstStyle>
            <a:lvl1pPr>
              <a:lnSpc>
                <a:spcPct val="95000"/>
              </a:lnSpc>
              <a:defRPr lang="en-US" sz="4000" b="0" dirty="0">
                <a:latin typeface="+mj-lt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divider title (up to 2 lines)</a:t>
            </a:r>
          </a:p>
        </p:txBody>
      </p:sp>
      <p:sp>
        <p:nvSpPr>
          <p:cNvPr id="9" name="Subhead">
            <a:extLst>
              <a:ext uri="{FF2B5EF4-FFF2-40B4-BE49-F238E27FC236}">
                <a16:creationId xmlns:a16="http://schemas.microsoft.com/office/drawing/2014/main" id="{7CDB1F3E-E2D2-44FE-A725-E3ED1480C83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6689" y="4135193"/>
            <a:ext cx="10158984" cy="68125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>
                <a:solidFill>
                  <a:schemeClr val="accent5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goes here</a:t>
            </a:r>
          </a:p>
        </p:txBody>
      </p:sp>
    </p:spTree>
    <p:extLst>
      <p:ext uri="{BB962C8B-B14F-4D97-AF65-F5344CB8AC3E}">
        <p14:creationId xmlns:p14="http://schemas.microsoft.com/office/powerpoint/2010/main" val="34905627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- Divi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CF9FCE-AE1C-564C-8F89-B5CD38A47D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OTag">
            <a:extLst>
              <a:ext uri="{FF2B5EF4-FFF2-40B4-BE49-F238E27FC236}">
                <a16:creationId xmlns:a16="http://schemas.microsoft.com/office/drawing/2014/main" id="{82323826-2F7C-DC44-94F9-0225962BEA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AE7266-CBC0-47D9-85A0-91E011093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38588-07BC-4F98-97FA-975AE1443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48B57A4-1EA3-47FA-AD37-31BB82676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43FCF3-AE26-4DE7-A6C3-3940B3E78E3F}"/>
              </a:ext>
            </a:extLst>
          </p:cNvPr>
          <p:cNvSpPr/>
          <p:nvPr userDrawn="1"/>
        </p:nvSpPr>
        <p:spPr>
          <a:xfrm>
            <a:off x="783878" y="3804904"/>
            <a:ext cx="301752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7856B97A-8557-4DB6-9175-7EBD0C8937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871" y="2337132"/>
            <a:ext cx="10158984" cy="1280160"/>
          </a:xfrm>
          <a:noFill/>
        </p:spPr>
        <p:txBody>
          <a:bodyPr vert="horz" wrap="square" lIns="0" tIns="0" rIns="0" bIns="0" rtlCol="0" anchor="b">
            <a:noAutofit/>
          </a:bodyPr>
          <a:lstStyle>
            <a:lvl1pPr>
              <a:lnSpc>
                <a:spcPct val="95000"/>
              </a:lnSpc>
              <a:defRPr lang="en-US" sz="4000" b="0" dirty="0">
                <a:latin typeface="+mj-lt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divider title (up to 2 lines)</a:t>
            </a:r>
          </a:p>
        </p:txBody>
      </p:sp>
      <p:sp>
        <p:nvSpPr>
          <p:cNvPr id="10" name="Subhead">
            <a:extLst>
              <a:ext uri="{FF2B5EF4-FFF2-40B4-BE49-F238E27FC236}">
                <a16:creationId xmlns:a16="http://schemas.microsoft.com/office/drawing/2014/main" id="{E9558DCD-9619-43EF-806C-010C13A1116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6689" y="4135193"/>
            <a:ext cx="10158984" cy="68125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>
                <a:solidFill>
                  <a:schemeClr val="accent6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goes here</a:t>
            </a:r>
          </a:p>
        </p:txBody>
      </p:sp>
    </p:spTree>
    <p:extLst>
      <p:ext uri="{BB962C8B-B14F-4D97-AF65-F5344CB8AC3E}">
        <p14:creationId xmlns:p14="http://schemas.microsoft.com/office/powerpoint/2010/main" val="42592410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picture containing building, clothing&#10;&#10;Description automatically generated">
            <a:extLst>
              <a:ext uri="{FF2B5EF4-FFF2-40B4-BE49-F238E27FC236}">
                <a16:creationId xmlns:a16="http://schemas.microsoft.com/office/drawing/2014/main" id="{B16600C8-A851-494D-A5DF-470343F874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2A2E959E-F30E-F643-947E-CE66F05DD8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2AFE612B-3DB1-C64D-BD3B-51ECDB8CE4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8095" y="2346183"/>
            <a:ext cx="4257726" cy="2242890"/>
          </a:xfrm>
        </p:spPr>
        <p:txBody>
          <a:bodyPr lIns="0" anchor="ctr">
            <a:noAutofit/>
          </a:bodyPr>
          <a:lstStyle>
            <a:lvl1pPr algn="l" fontAlgn="t">
              <a:lnSpc>
                <a:spcPct val="100000"/>
              </a:lnSpc>
              <a:spcBef>
                <a:spcPts val="0"/>
              </a:spcBef>
              <a:defRPr sz="4000" b="0" i="0">
                <a:solidFill>
                  <a:srgbClr val="4E3629"/>
                </a:solidFill>
                <a:latin typeface="Georgia" panose="02040502050405020303" pitchFamily="18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7F794D52-5437-F64A-97D5-34BE49EA9B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8095" y="5239646"/>
            <a:ext cx="4257726" cy="249346"/>
          </a:xfrm>
        </p:spPr>
        <p:txBody>
          <a:bodyPr lIns="0">
            <a:noAutofit/>
          </a:bodyPr>
          <a:lstStyle>
            <a:lvl1pPr algn="l" fontAlgn="t">
              <a:lnSpc>
                <a:spcPct val="100000"/>
              </a:lnSpc>
              <a:spcBef>
                <a:spcPts val="0"/>
              </a:spcBef>
              <a:defRPr sz="1400" b="1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1975E737-A6D5-0E4E-AA04-5FECD0BE96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8095" y="5564669"/>
            <a:ext cx="4257726" cy="528567"/>
          </a:xfrm>
        </p:spPr>
        <p:txBody>
          <a:bodyPr lIns="0">
            <a:noAutofit/>
          </a:bodyPr>
          <a:lstStyle>
            <a:lvl1pPr algn="l" fontAlgn="t">
              <a:lnSpc>
                <a:spcPct val="100000"/>
              </a:lnSpc>
              <a:spcBef>
                <a:spcPts val="0"/>
              </a:spcBef>
              <a:defRPr sz="1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ECAD913-B3D1-D145-A54B-58496F5971A5}"/>
              </a:ext>
            </a:extLst>
          </p:cNvPr>
          <p:cNvSpPr/>
          <p:nvPr userDrawn="1"/>
        </p:nvSpPr>
        <p:spPr>
          <a:xfrm>
            <a:off x="768096" y="4829530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EF0904C-A879-D843-B633-25611F0A9B7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37197" y="6356350"/>
            <a:ext cx="501650" cy="50165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8411D17-F083-41F6-918B-798D71F778A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Confidential – © 2019 Oracle Internal/Restricted/Highly Restricted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0E5B1C-BBF2-49B4-9888-69F0DADBBD7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C371504-33D9-B044-8C50-620C44A06C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86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293" y="1524002"/>
            <a:ext cx="11129420" cy="4419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>
          <a:xfrm>
            <a:off x="8080351" y="6565648"/>
            <a:ext cx="2518268" cy="182880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latin typeface="Calibri"/>
                <a:cs typeface="+mn-cs"/>
              </a:rPr>
              <a:t>Oracle Confidential – Internal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87AD176-FB2C-491F-A9C4-C2A63D8014CF}" type="datetime1">
              <a:rPr lang="en-US" smtClean="0"/>
              <a:pPr/>
              <a:t>9/1/2021</a:t>
            </a:fld>
            <a:endParaRPr lang="en-US" dirty="0">
              <a:latin typeface="Calibri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6256A-B435-41CA-B75F-DE4CCEF1E5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8619" y="6565648"/>
            <a:ext cx="381760" cy="18288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algn="r" defTabSz="913637" fontAlgn="auto">
              <a:spcBef>
                <a:spcPts val="0"/>
              </a:spcBef>
              <a:spcAft>
                <a:spcPts val="0"/>
              </a:spcAft>
              <a:defRPr sz="799">
                <a:solidFill>
                  <a:schemeClr val="tx1"/>
                </a:solidFill>
              </a:defRPr>
            </a:lvl1pPr>
          </a:lstStyle>
          <a:p>
            <a:fld id="{C51EAA63-D034-42AE-91FA-B13B9518C7BE}" type="slidenum">
              <a:rPr lang="en-US" smtClean="0">
                <a:solidFill>
                  <a:srgbClr val="5F5F5F"/>
                </a:solidFill>
                <a:latin typeface="Calibri"/>
                <a:cs typeface="+mn-cs"/>
              </a:rPr>
              <a:pPr/>
              <a:t>‹#›</a:t>
            </a:fld>
            <a:endParaRPr lang="en-US" dirty="0">
              <a:solidFill>
                <a:srgbClr val="5F5F5F"/>
              </a:solidFill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750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7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1273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- Title/Subtitle 1 Colum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loud">
            <a:extLst>
              <a:ext uri="{FF2B5EF4-FFF2-40B4-BE49-F238E27FC236}">
                <a16:creationId xmlns:a16="http://schemas.microsoft.com/office/drawing/2014/main" id="{1AB5E956-2EDB-D344-BA59-AB352F62DC2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731" y="269359"/>
            <a:ext cx="5080369" cy="1559441"/>
          </a:xfrm>
          <a:prstGeom prst="rect">
            <a:avLst/>
          </a:prstGeom>
        </p:spPr>
      </p:pic>
      <p:sp>
        <p:nvSpPr>
          <p:cNvPr id="3" name="Subtitle">
            <a:extLst>
              <a:ext uri="{FF2B5EF4-FFF2-40B4-BE49-F238E27FC236}">
                <a16:creationId xmlns:a16="http://schemas.microsoft.com/office/drawing/2014/main" id="{46A3BF75-E03A-3149-A8B6-C22593F32B6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6763" y="1009904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38CEDEE-F37B-4496-9270-0479A31C97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6763" y="1600199"/>
            <a:ext cx="10671175" cy="450799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E68516-E3E0-4F22-9EB7-1A85E1D3B5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2FE7D-30FF-45E2-9F8B-D073887C33E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1A7F3B8-F794-4AF5-B07B-32A3084A6AB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57290E2-8EA8-4572-BB48-C1800720178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4912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4E3629"/>
              </a:solidFill>
              <a:latin typeface="Oracle Sans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Oracle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77937874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531960" y="1373758"/>
            <a:ext cx="11128097" cy="343299"/>
          </a:xfrm>
        </p:spPr>
        <p:txBody>
          <a:bodyPr>
            <a:noAutofit/>
          </a:bodyPr>
          <a:lstStyle>
            <a:lvl1pPr marL="1588" indent="0">
              <a:spcBef>
                <a:spcPts val="0"/>
              </a:spcBef>
              <a:buFontTx/>
              <a:buNone/>
              <a:defRPr sz="2400" b="1" baseline="0"/>
            </a:lvl1pPr>
            <a:lvl2pPr marL="1588" indent="0">
              <a:buFontTx/>
              <a:buNone/>
              <a:defRPr sz="2400"/>
            </a:lvl2pPr>
            <a:lvl3pPr marL="1588" indent="0">
              <a:buFontTx/>
              <a:buNone/>
              <a:defRPr sz="2400"/>
            </a:lvl3pPr>
            <a:lvl4pPr marL="1588" indent="0">
              <a:buFontTx/>
              <a:buNone/>
              <a:defRPr sz="2400"/>
            </a:lvl4pPr>
            <a:lvl5pPr marL="1588" indent="0">
              <a:buFontTx/>
              <a:buNone/>
              <a:defRPr sz="2400"/>
            </a:lvl5pPr>
            <a:lvl6pPr marL="1588" indent="0">
              <a:buFontTx/>
              <a:buNone/>
              <a:defRPr sz="2400"/>
            </a:lvl6pPr>
            <a:lvl7pPr marL="1588" indent="0">
              <a:buFontTx/>
              <a:buNone/>
              <a:defRPr sz="2400"/>
            </a:lvl7pPr>
            <a:lvl8pPr marL="1588" indent="0">
              <a:buFontTx/>
              <a:buNone/>
              <a:defRPr sz="2400"/>
            </a:lvl8pPr>
            <a:lvl9pPr marL="1588" indent="0">
              <a:buFontTx/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298" y="1981200"/>
            <a:ext cx="11129420" cy="3962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B6E4A3-A86A-497A-B853-60201E7E3DF4}" type="datetime1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2019 Oracle and/or its affiliates.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0CDCAC-4D9F-42EA-8282-FCC21BB422C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9623757"/>
      </p:ext>
    </p:extLst>
  </p:cSld>
  <p:clrMapOvr>
    <a:masterClrMapping/>
  </p:clrMapOvr>
  <p:transition spd="med"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600"/>
            </a:lvl1pPr>
          </a:lstStyle>
          <a:p>
            <a:fld id="{3798DCB6-E3CF-44FF-9F87-7523CBDCCFBE}" type="datetime1">
              <a:rPr lang="en-US" smtClean="0">
                <a:solidFill>
                  <a:srgbClr val="5F5F5F"/>
                </a:solidFill>
              </a:rPr>
              <a:pPr/>
              <a:t>9/1/2021</a:t>
            </a:fld>
            <a:endParaRPr lang="en-US" dirty="0">
              <a:solidFill>
                <a:srgbClr val="5F5F5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229970" y="6556249"/>
            <a:ext cx="2546457" cy="182880"/>
          </a:xfrm>
        </p:spPr>
        <p:txBody>
          <a:bodyPr/>
          <a:lstStyle>
            <a:lvl1pPr>
              <a:defRPr sz="1000"/>
            </a:lvl1pPr>
          </a:lstStyle>
          <a:p>
            <a:r>
              <a:rPr lang="en-US" dirty="0">
                <a:solidFill>
                  <a:srgbClr val="5F5F5F"/>
                </a:solidFill>
              </a:rPr>
              <a:t>Oracle Confidential – Internal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76427" y="6551678"/>
            <a:ext cx="381760" cy="18288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C51EAA63-D034-42AE-91FA-B13B9518C7BE}" type="slidenum">
              <a:rPr lang="en-US" smtClean="0">
                <a:solidFill>
                  <a:srgbClr val="5F5F5F"/>
                </a:solidFill>
              </a:rPr>
              <a:pPr/>
              <a:t>‹#›</a:t>
            </a:fld>
            <a:endParaRPr lang="en-US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550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4E3629"/>
              </a:solidFill>
              <a:latin typeface="Oracle Sans"/>
            </a:endParaRPr>
          </a:p>
        </p:txBody>
      </p:sp>
    </p:spTree>
    <p:extLst>
      <p:ext uri="{BB962C8B-B14F-4D97-AF65-F5344CB8AC3E}">
        <p14:creationId xmlns:p14="http://schemas.microsoft.com/office/powerpoint/2010/main" val="426316331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4E3629"/>
              </a:solidFill>
              <a:latin typeface="Oracle Sans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Oracle Sans Light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Oracle Sans Light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Oracle Sans Light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Oracle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36002100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057415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4E3629"/>
              </a:solidFill>
              <a:latin typeface="Oracle Sans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581361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293" y="1524002"/>
            <a:ext cx="11129420" cy="4419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>
          <a:xfrm>
            <a:off x="7975600" y="6557716"/>
            <a:ext cx="3175469" cy="181413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US">
                <a:latin typeface="Calibri"/>
                <a:cs typeface="+mn-cs"/>
              </a:rPr>
              <a:t>Copyright © 2019 Oracle and/or its affiliates.</a:t>
            </a:r>
            <a:endParaRPr lang="en-US" dirty="0">
              <a:latin typeface="Calibri"/>
              <a:cs typeface="+mn-cs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5690C8F-BCEC-40F6-8533-00B7D82E7163}" type="datetime1">
              <a:rPr lang="en-US" smtClean="0"/>
              <a:t>9/1/2021</a:t>
            </a:fld>
            <a:endParaRPr lang="en-US" dirty="0">
              <a:latin typeface="Calibri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6256A-B435-41CA-B75F-DE4CCEF1E5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8949" y="6556249"/>
            <a:ext cx="381760" cy="18288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algn="r" defTabSz="913637" fontAlgn="auto">
              <a:spcBef>
                <a:spcPts val="0"/>
              </a:spcBef>
              <a:spcAft>
                <a:spcPts val="0"/>
              </a:spcAft>
              <a:defRPr sz="799">
                <a:solidFill>
                  <a:schemeClr val="tx1"/>
                </a:solidFill>
              </a:defRPr>
            </a:lvl1pPr>
          </a:lstStyle>
          <a:p>
            <a:fld id="{C51EAA63-D034-42AE-91FA-B13B9518C7BE}" type="slidenum">
              <a:rPr lang="en-US" smtClean="0">
                <a:solidFill>
                  <a:srgbClr val="5F5F5F"/>
                </a:solidFill>
                <a:latin typeface="Calibri"/>
                <a:cs typeface="+mn-cs"/>
              </a:rPr>
              <a:pPr/>
              <a:t>‹#›</a:t>
            </a:fld>
            <a:endParaRPr lang="en-US" dirty="0">
              <a:solidFill>
                <a:srgbClr val="5F5F5F"/>
              </a:solidFill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940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 2 Colum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loud">
            <a:extLst>
              <a:ext uri="{FF2B5EF4-FFF2-40B4-BE49-F238E27FC236}">
                <a16:creationId xmlns:a16="http://schemas.microsoft.com/office/drawing/2014/main" id="{5B8024F8-E03D-9641-AA75-22D1B5C848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731" y="269359"/>
            <a:ext cx="5080369" cy="1559442"/>
          </a:xfrm>
          <a:prstGeom prst="rect">
            <a:avLst/>
          </a:prstGeom>
        </p:spPr>
      </p:pic>
      <p:sp>
        <p:nvSpPr>
          <p:cNvPr id="6" name="Content">
            <a:extLst>
              <a:ext uri="{FF2B5EF4-FFF2-40B4-BE49-F238E27FC236}">
                <a16:creationId xmlns:a16="http://schemas.microsoft.com/office/drawing/2014/main" id="{238CEDEE-F37B-4496-9270-0479A31C97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8875" y="1608575"/>
            <a:ext cx="5084064" cy="450799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cxnSp>
        <p:nvCxnSpPr>
          <p:cNvPr id="15" name="Column Divider" descr="Column Divider">
            <a:extLst>
              <a:ext uri="{FF2B5EF4-FFF2-40B4-BE49-F238E27FC236}">
                <a16:creationId xmlns:a16="http://schemas.microsoft.com/office/drawing/2014/main" id="{C3377C95-3E35-473F-8E81-1FDFBEBC758A}"/>
              </a:ext>
            </a:extLst>
          </p:cNvPr>
          <p:cNvCxnSpPr>
            <a:cxnSpLocks/>
          </p:cNvCxnSpPr>
          <p:nvPr userDrawn="1"/>
        </p:nvCxnSpPr>
        <p:spPr>
          <a:xfrm>
            <a:off x="6109577" y="1608575"/>
            <a:ext cx="0" cy="4507992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2">
            <a:extLst>
              <a:ext uri="{FF2B5EF4-FFF2-40B4-BE49-F238E27FC236}">
                <a16:creationId xmlns:a16="http://schemas.microsoft.com/office/drawing/2014/main" id="{22A9895A-06CA-46D6-B3EB-7038E649358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66215" y="1608575"/>
            <a:ext cx="5084064" cy="450799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pic>
        <p:nvPicPr>
          <p:cNvPr id="12" name="OTag">
            <a:extLst>
              <a:ext uri="{FF2B5EF4-FFF2-40B4-BE49-F238E27FC236}">
                <a16:creationId xmlns:a16="http://schemas.microsoft.com/office/drawing/2014/main" id="{DDE8776E-BE08-D148-AA47-8308E0EAE40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69740FE-E1B8-466B-970A-4E081BCA31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59A2DB-C5C1-4EE1-AACB-216D980708B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DC0504-19F8-4069-8B02-83766B3CAF7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D6D2F-6BC7-48B4-B7A5-AD19749245D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7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- Title 2 Colum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loud">
            <a:extLst>
              <a:ext uri="{FF2B5EF4-FFF2-40B4-BE49-F238E27FC236}">
                <a16:creationId xmlns:a16="http://schemas.microsoft.com/office/drawing/2014/main" id="{4937DF73-DD65-ED42-A070-3D57E267CD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731" y="269359"/>
            <a:ext cx="5080369" cy="1559441"/>
          </a:xfrm>
          <a:prstGeom prst="rect">
            <a:avLst/>
          </a:prstGeom>
        </p:spPr>
      </p:pic>
      <p:sp>
        <p:nvSpPr>
          <p:cNvPr id="6" name="Content">
            <a:extLst>
              <a:ext uri="{FF2B5EF4-FFF2-40B4-BE49-F238E27FC236}">
                <a16:creationId xmlns:a16="http://schemas.microsoft.com/office/drawing/2014/main" id="{238CEDEE-F37B-4496-9270-0479A31C97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8875" y="1608575"/>
            <a:ext cx="5084064" cy="450799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cxnSp>
        <p:nvCxnSpPr>
          <p:cNvPr id="15" name="Column Divider" descr="Column Divider">
            <a:extLst>
              <a:ext uri="{FF2B5EF4-FFF2-40B4-BE49-F238E27FC236}">
                <a16:creationId xmlns:a16="http://schemas.microsoft.com/office/drawing/2014/main" id="{C3377C95-3E35-473F-8E81-1FDFBEBC758A}"/>
              </a:ext>
            </a:extLst>
          </p:cNvPr>
          <p:cNvCxnSpPr>
            <a:cxnSpLocks/>
          </p:cNvCxnSpPr>
          <p:nvPr userDrawn="1"/>
        </p:nvCxnSpPr>
        <p:spPr>
          <a:xfrm>
            <a:off x="6109577" y="1608575"/>
            <a:ext cx="0" cy="4507992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2">
            <a:extLst>
              <a:ext uri="{FF2B5EF4-FFF2-40B4-BE49-F238E27FC236}">
                <a16:creationId xmlns:a16="http://schemas.microsoft.com/office/drawing/2014/main" id="{22A9895A-06CA-46D6-B3EB-7038E649358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66215" y="1608575"/>
            <a:ext cx="5084064" cy="450799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F59826-0B3C-4973-B5FA-B18F68758F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D91B51-6B36-47A4-903E-93C057BB06EB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D7F1A-871E-41E8-ADDC-EC649B1827F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5DE06-0B0B-4818-81DB-FDBB019FF7B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8848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/Subtitle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loud">
            <a:extLst>
              <a:ext uri="{FF2B5EF4-FFF2-40B4-BE49-F238E27FC236}">
                <a16:creationId xmlns:a16="http://schemas.microsoft.com/office/drawing/2014/main" id="{F24DF316-2FA6-AE44-AB7A-9E7E86E0BEB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731" y="269359"/>
            <a:ext cx="5080369" cy="1559442"/>
          </a:xfrm>
          <a:prstGeom prst="rect">
            <a:avLst/>
          </a:prstGeom>
        </p:spPr>
      </p:pic>
      <p:sp>
        <p:nvSpPr>
          <p:cNvPr id="3" name="Subtitle">
            <a:extLst>
              <a:ext uri="{FF2B5EF4-FFF2-40B4-BE49-F238E27FC236}">
                <a16:creationId xmlns:a16="http://schemas.microsoft.com/office/drawing/2014/main" id="{46A3BF75-E03A-3149-A8B6-C22593F32B6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6763" y="1014984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38CEDEE-F37B-4496-9270-0479A31C97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6763" y="1608297"/>
            <a:ext cx="5084064" cy="450799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cxnSp>
        <p:nvCxnSpPr>
          <p:cNvPr id="15" name="Column Divider" descr="Column Divider">
            <a:extLst>
              <a:ext uri="{FF2B5EF4-FFF2-40B4-BE49-F238E27FC236}">
                <a16:creationId xmlns:a16="http://schemas.microsoft.com/office/drawing/2014/main" id="{C3377C95-3E35-473F-8E81-1FDFBEBC758A}"/>
              </a:ext>
            </a:extLst>
          </p:cNvPr>
          <p:cNvCxnSpPr>
            <a:cxnSpLocks/>
          </p:cNvCxnSpPr>
          <p:nvPr userDrawn="1"/>
        </p:nvCxnSpPr>
        <p:spPr>
          <a:xfrm>
            <a:off x="6108521" y="1608298"/>
            <a:ext cx="0" cy="4507992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2">
            <a:extLst>
              <a:ext uri="{FF2B5EF4-FFF2-40B4-BE49-F238E27FC236}">
                <a16:creationId xmlns:a16="http://schemas.microsoft.com/office/drawing/2014/main" id="{22A9895A-06CA-46D6-B3EB-7038E649358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66215" y="1608297"/>
            <a:ext cx="5084064" cy="450799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65FA2D-6C94-456B-8DE9-80C7A3BE2C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06EC0-4AE6-4D7C-87DE-D393DC47ED9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594DB29-C2B8-4F61-8419-EEE3D1E837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C4C4FB3-367C-49DA-9BEF-99BD8CD346F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59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image" Target="../media/image23.png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image" Target="../media/image22.jpeg"/><Relationship Id="rId5" Type="http://schemas.openxmlformats.org/officeDocument/2006/relationships/slideLayout" Target="../slideLayouts/slideLayout60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image" Target="../media/image23.png"/><Relationship Id="rId5" Type="http://schemas.openxmlformats.org/officeDocument/2006/relationships/image" Target="../media/image22.jpe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OTag">
            <a:extLst>
              <a:ext uri="{FF2B5EF4-FFF2-40B4-BE49-F238E27FC236}">
                <a16:creationId xmlns:a16="http://schemas.microsoft.com/office/drawing/2014/main" id="{DA16EBAD-93BE-4ACF-A78F-3C1CEDB8602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5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8A70F255-3C2A-4AC7-8935-184146E3B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875" y="182403"/>
            <a:ext cx="10671048" cy="82296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sp>
        <p:nvSpPr>
          <p:cNvPr id="4" name="Text Field">
            <a:extLst>
              <a:ext uri="{FF2B5EF4-FFF2-40B4-BE49-F238E27FC236}">
                <a16:creationId xmlns:a16="http://schemas.microsoft.com/office/drawing/2014/main" id="{E46619B6-A626-4CDA-96E2-B94F4637C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8875" y="1600200"/>
            <a:ext cx="10671048" cy="451485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08A3F6CD-49F4-D74B-8C7F-D6CA71EFB1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Footer">
            <a:extLst>
              <a:ext uri="{FF2B5EF4-FFF2-40B4-BE49-F238E27FC236}">
                <a16:creationId xmlns:a16="http://schemas.microsoft.com/office/drawing/2014/main" id="{8E003242-6B91-1949-A5CA-15BA57A04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59" y="6423978"/>
            <a:ext cx="57453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rgbClr val="8B8580"/>
                </a:solidFill>
              </a:defRPr>
            </a:lvl1pPr>
          </a:lstStyle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20" name="Date">
            <a:extLst>
              <a:ext uri="{FF2B5EF4-FFF2-40B4-BE49-F238E27FC236}">
                <a16:creationId xmlns:a16="http://schemas.microsoft.com/office/drawing/2014/main" id="{65BA88F5-EF53-415B-8446-19188BE675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73138" y="6425604"/>
            <a:ext cx="2743200" cy="3635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US" sz="900" smtClean="0">
                <a:solidFill>
                  <a:srgbClr val="8B8580"/>
                </a:solidFill>
              </a:defRPr>
            </a:lvl1pPr>
          </a:lstStyle>
          <a:p>
            <a:r>
              <a:rPr lang="en-US"/>
              <a:t>[Date]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300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917" r:id="rId2"/>
    <p:sldLayoutId id="2147483928" r:id="rId3"/>
    <p:sldLayoutId id="2147483893" r:id="rId4"/>
    <p:sldLayoutId id="2147483774" r:id="rId5"/>
    <p:sldLayoutId id="2147483919" r:id="rId6"/>
    <p:sldLayoutId id="2147483922" r:id="rId7"/>
    <p:sldLayoutId id="2147483929" r:id="rId8"/>
    <p:sldLayoutId id="2147483920" r:id="rId9"/>
    <p:sldLayoutId id="2147483930" r:id="rId10"/>
    <p:sldLayoutId id="2147483931" r:id="rId11"/>
    <p:sldLayoutId id="2147483932" r:id="rId12"/>
    <p:sldLayoutId id="2147483936" r:id="rId13"/>
    <p:sldLayoutId id="2147483937" r:id="rId14"/>
    <p:sldLayoutId id="2147483933" r:id="rId15"/>
    <p:sldLayoutId id="2147483935" r:id="rId16"/>
    <p:sldLayoutId id="2147483938" r:id="rId17"/>
    <p:sldLayoutId id="2147483939" r:id="rId18"/>
    <p:sldLayoutId id="2147483761" r:id="rId19"/>
    <p:sldLayoutId id="2147483940" r:id="rId20"/>
    <p:sldLayoutId id="2147483969" r:id="rId21"/>
    <p:sldLayoutId id="2147483970" r:id="rId22"/>
    <p:sldLayoutId id="2147483974" r:id="rId23"/>
    <p:sldLayoutId id="2147483975" r:id="rId24"/>
    <p:sldLayoutId id="2147483781" r:id="rId25"/>
    <p:sldLayoutId id="2147483941" r:id="rId26"/>
    <p:sldLayoutId id="2147483756" r:id="rId27"/>
    <p:sldLayoutId id="2147483914" r:id="rId28"/>
    <p:sldLayoutId id="2147483754" r:id="rId29"/>
    <p:sldLayoutId id="2147483915" r:id="rId30"/>
    <p:sldLayoutId id="2147483778" r:id="rId31"/>
    <p:sldLayoutId id="2147483916" r:id="rId32"/>
    <p:sldLayoutId id="2147483762" r:id="rId33"/>
    <p:sldLayoutId id="2147483942" r:id="rId34"/>
    <p:sldLayoutId id="2147483766" r:id="rId35"/>
    <p:sldLayoutId id="2147483894" r:id="rId36"/>
    <p:sldLayoutId id="2147483769" r:id="rId37"/>
    <p:sldLayoutId id="2147483895" r:id="rId38"/>
    <p:sldLayoutId id="2147483768" r:id="rId39"/>
    <p:sldLayoutId id="2147483897" r:id="rId40"/>
    <p:sldLayoutId id="2147483898" r:id="rId41"/>
    <p:sldLayoutId id="2147483905" r:id="rId42"/>
    <p:sldLayoutId id="2147483749" r:id="rId43"/>
    <p:sldLayoutId id="2147483908" r:id="rId44"/>
    <p:sldLayoutId id="2147483751" r:id="rId45"/>
    <p:sldLayoutId id="2147483945" r:id="rId46"/>
    <p:sldLayoutId id="2147483752" r:id="rId47"/>
    <p:sldLayoutId id="2147483912" r:id="rId48"/>
    <p:sldLayoutId id="2147483763" r:id="rId49"/>
    <p:sldLayoutId id="2147483943" r:id="rId50"/>
    <p:sldLayoutId id="2147483744" r:id="rId51"/>
    <p:sldLayoutId id="2147483944" r:id="rId52"/>
    <p:sldLayoutId id="2147483742" r:id="rId53"/>
    <p:sldLayoutId id="2147483972" r:id="rId54"/>
    <p:sldLayoutId id="2147483973" r:id="rId5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lang="en-US" sz="2400" b="1" i="0" kern="1200" baseline="0" dirty="0">
          <a:solidFill>
            <a:schemeClr val="tx1"/>
          </a:solidFill>
          <a:latin typeface="+mn-lt"/>
          <a:ea typeface="+mn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5000"/>
        </a:lnSpc>
        <a:spcBef>
          <a:spcPts val="600"/>
        </a:spcBef>
        <a:spcAft>
          <a:spcPts val="0"/>
        </a:spcAft>
        <a:buClrTx/>
        <a:buSzTx/>
        <a:buFont typeface="System Font Regular"/>
        <a:buNone/>
        <a:tabLst/>
        <a:defRPr sz="1800" b="0" i="0" kern="1200">
          <a:solidFill>
            <a:schemeClr val="tx1"/>
          </a:solidFill>
          <a:latin typeface="+mn-lt"/>
          <a:ea typeface="+mn-ea"/>
          <a:cs typeface="Oracle Sans Tab" panose="020B0503020204020204" pitchFamily="34" charset="0"/>
        </a:defRPr>
      </a:lvl1pPr>
      <a:lvl2pPr marL="365760" marR="0" indent="-182880" algn="l" defTabSz="914400" rtl="0" eaLnBrk="1" fontAlgn="auto" latinLnBrk="0" hangingPunct="1">
        <a:lnSpc>
          <a:spcPct val="95000"/>
        </a:lnSpc>
        <a:spcBef>
          <a:spcPts val="6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sz="1800" b="0" i="0" kern="1200">
          <a:solidFill>
            <a:schemeClr val="tx1"/>
          </a:solidFill>
          <a:latin typeface="+mn-lt"/>
          <a:ea typeface="+mn-ea"/>
          <a:cs typeface="Oracle Sans Tab" panose="020B0503020204020204" pitchFamily="34" charset="0"/>
        </a:defRPr>
      </a:lvl2pPr>
      <a:lvl3pPr marL="547688" marR="0" indent="-182563" algn="l" defTabSz="914400" rtl="0" eaLnBrk="1" fontAlgn="auto" latinLnBrk="0" hangingPunct="1">
        <a:lnSpc>
          <a:spcPct val="95000"/>
        </a:lnSpc>
        <a:spcBef>
          <a:spcPts val="4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Oracle Sans Tab Light" panose="020B0403020204020204" pitchFamily="34" charset="0"/>
          <a:ea typeface="+mn-ea"/>
          <a:cs typeface="Oracle Sans Tab Light" panose="020B0403020204020204" pitchFamily="34" charset="0"/>
        </a:defRPr>
      </a:lvl3pPr>
      <a:lvl4pPr marL="730250" marR="0" indent="-182563" algn="l" defTabSz="914400" rtl="0" eaLnBrk="1" fontAlgn="auto" latinLnBrk="0" hangingPunct="1">
        <a:lnSpc>
          <a:spcPct val="95000"/>
        </a:lnSpc>
        <a:spcBef>
          <a:spcPts val="4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Oracle Sans Tab Light" panose="020B0403020204020204" pitchFamily="34" charset="0"/>
          <a:ea typeface="+mn-ea"/>
          <a:cs typeface="Oracle Sans Tab Light" panose="020B0403020204020204" pitchFamily="34" charset="0"/>
        </a:defRPr>
      </a:lvl4pPr>
      <a:lvl5pPr marL="914400" marR="0" indent="-182880" algn="l" defTabSz="914400" rtl="0" eaLnBrk="1" fontAlgn="auto" latinLnBrk="0" hangingPunct="1">
        <a:lnSpc>
          <a:spcPct val="95000"/>
        </a:lnSpc>
        <a:spcBef>
          <a:spcPts val="400"/>
        </a:spcBef>
        <a:spcAft>
          <a:spcPts val="0"/>
        </a:spcAft>
        <a:buClrTx/>
        <a:buSzTx/>
        <a:buFont typeface="System Font Regular"/>
        <a:buChar char="•"/>
        <a:tabLst/>
        <a:defRPr sz="1200" kern="1200">
          <a:solidFill>
            <a:schemeClr val="tx1"/>
          </a:solidFill>
          <a:latin typeface="Oracle Sans Tab Light" panose="020B0403020204020204" pitchFamily="34" charset="0"/>
          <a:ea typeface="+mn-ea"/>
          <a:cs typeface="Oracle Sans Tab Light" panose="020B0403020204020204" pitchFamily="34" charset="0"/>
        </a:defRPr>
      </a:lvl5pPr>
      <a:lvl6pPr marL="1097280" indent="-182880" algn="l" defTabSz="914400" rtl="0" eaLnBrk="1" latinLnBrk="0" hangingPunct="1">
        <a:lnSpc>
          <a:spcPct val="95000"/>
        </a:lnSpc>
        <a:spcBef>
          <a:spcPts val="400"/>
        </a:spcBef>
        <a:spcAft>
          <a:spcPts val="0"/>
        </a:spcAft>
        <a:buSzPct val="100000"/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Oracle Sans Light" panose="020B0403020204020204" pitchFamily="34" charset="0"/>
          <a:ea typeface="+mn-ea"/>
          <a:cs typeface="Oracle Sans Light" panose="020B0403020204020204" pitchFamily="34" charset="0"/>
        </a:defRPr>
      </a:lvl6pPr>
      <a:lvl7pPr marL="1280160" indent="-182880" algn="l" defTabSz="914400" rtl="0" eaLnBrk="1" latinLnBrk="0" hangingPunct="1">
        <a:lnSpc>
          <a:spcPct val="95000"/>
        </a:lnSpc>
        <a:spcBef>
          <a:spcPts val="4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Oracle Sans Light" panose="020B0403020204020204" pitchFamily="34" charset="0"/>
          <a:ea typeface="+mn-ea"/>
          <a:cs typeface="Oracle Sans Light" panose="020B0403020204020204" pitchFamily="34" charset="0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008" userDrawn="1">
          <p15:clr>
            <a:srgbClr val="F26B43"/>
          </p15:clr>
        </p15:guide>
        <p15:guide id="4" orient="horz" pos="3852" userDrawn="1">
          <p15:clr>
            <a:srgbClr val="F26B43"/>
          </p15:clr>
        </p15:guide>
        <p15:guide id="5" pos="480" userDrawn="1">
          <p15:clr>
            <a:srgbClr val="F26B43"/>
          </p15:clr>
        </p15:guide>
        <p15:guide id="6" orient="horz" pos="795" userDrawn="1">
          <p15:clr>
            <a:srgbClr val="F26B43"/>
          </p15:clr>
        </p15:guide>
        <p15:guide id="7" orient="horz" pos="590" userDrawn="1">
          <p15:clr>
            <a:srgbClr val="F26B43"/>
          </p15:clr>
        </p15:guide>
        <p15:guide id="8" pos="721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0E2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F6839A-7020-4254-BB27-017A0258D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Headline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14D97-2391-495E-8C13-180C0EB28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23B6C0B-A6D8-4755-9395-F94ECF5A0491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446C395-84D2-B842-A7E3-2D0A40669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7515" y="6356350"/>
            <a:ext cx="3864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8B8078"/>
                </a:solidFill>
                <a:latin typeface="+mn-lt"/>
                <a:cs typeface="Oracle Sans" panose="020B0503020204020204" pitchFamily="34" charset="0"/>
              </a:defRPr>
            </a:lvl1pPr>
          </a:lstStyle>
          <a:p>
            <a:fld id="{7C371504-33D9-B044-8C50-620C44A06CB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EFF067D-4DD6-1945-911D-846CE543D5C2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1437197" y="6356350"/>
            <a:ext cx="501650" cy="5016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C585BC-CCE3-468E-BD8A-AE9B6B3165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95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8B8078"/>
                </a:solidFill>
                <a:latin typeface="+mn-lt"/>
                <a:cs typeface="Oracle Sans" panose="020B0503020204020204" pitchFamily="34" charset="0"/>
              </a:defRPr>
            </a:lvl1pPr>
          </a:lstStyle>
          <a:p>
            <a:r>
              <a:rPr lang="en-US"/>
              <a:t>Confidential – © 2019 Oracle Internal/Restricted/Highly Restricted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642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4" r:id="rId5"/>
    <p:sldLayoutId id="2147483985" r:id="rId6"/>
    <p:sldLayoutId id="2147483986" r:id="rId7"/>
    <p:sldLayoutId id="2147483987" r:id="rId8"/>
    <p:sldLayoutId id="2147483988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eorgia" panose="02040502050405020303" pitchFamily="18" charset="0"/>
          <a:ea typeface="+mj-ea"/>
          <a:cs typeface="Oracle Sans" panose="020B0503020204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b="0" i="0" kern="1200">
          <a:solidFill>
            <a:schemeClr val="tx1"/>
          </a:solidFill>
          <a:latin typeface="Oracle Sans Light" panose="020B0403020204020204" pitchFamily="34" charset="0"/>
          <a:ea typeface="+mn-ea"/>
          <a:cs typeface="Oracle Sans Light" panose="020B0403020204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b="0" i="0" kern="1200">
          <a:solidFill>
            <a:schemeClr val="tx1"/>
          </a:solidFill>
          <a:latin typeface="Oracle Sans Light" panose="020B0403020204020204" pitchFamily="34" charset="0"/>
          <a:ea typeface="+mn-ea"/>
          <a:cs typeface="Oracle Sans Light" panose="020B0403020204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b="0" i="0" kern="1200">
          <a:solidFill>
            <a:schemeClr val="tx1"/>
          </a:solidFill>
          <a:latin typeface="Oracle Sans Light" panose="020B0403020204020204" pitchFamily="34" charset="0"/>
          <a:ea typeface="+mn-ea"/>
          <a:cs typeface="Oracle Sans Light" panose="020B0403020204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0" i="0" kern="1200">
          <a:solidFill>
            <a:schemeClr val="tx1"/>
          </a:solidFill>
          <a:latin typeface="Oracle Sans Light" panose="020B0403020204020204" pitchFamily="34" charset="0"/>
          <a:ea typeface="+mn-ea"/>
          <a:cs typeface="Oracle Sans Light" panose="020B0403020204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0" i="0" kern="1200">
          <a:solidFill>
            <a:schemeClr val="tx1"/>
          </a:solidFill>
          <a:latin typeface="Oracle Sans Light" panose="020B0403020204020204" pitchFamily="34" charset="0"/>
          <a:ea typeface="+mn-ea"/>
          <a:cs typeface="Oracle Sans Light" panose="020B04030202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2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13"/>
          <p:cNvPicPr/>
          <p:nvPr/>
        </p:nvPicPr>
        <p:blipFill>
          <a:blip r:embed="rId5"/>
          <a:stretch/>
        </p:blipFill>
        <p:spPr>
          <a:xfrm>
            <a:off x="0" y="0"/>
            <a:ext cx="12191760" cy="253800"/>
          </a:xfrm>
          <a:prstGeom prst="rect">
            <a:avLst/>
          </a:prstGeom>
          <a:ln>
            <a:noFill/>
          </a:ln>
        </p:spPr>
      </p:pic>
      <p:pic>
        <p:nvPicPr>
          <p:cNvPr id="46" name="Picture 10"/>
          <p:cNvPicPr/>
          <p:nvPr/>
        </p:nvPicPr>
        <p:blipFill>
          <a:blip r:embed="rId6"/>
          <a:stretch/>
        </p:blipFill>
        <p:spPr>
          <a:xfrm>
            <a:off x="11437200" y="6356520"/>
            <a:ext cx="501120" cy="501120"/>
          </a:xfrm>
          <a:prstGeom prst="rect">
            <a:avLst/>
          </a:prstGeom>
          <a:ln>
            <a:noFill/>
          </a:ln>
        </p:spPr>
      </p:pic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4E3629"/>
                </a:solidFill>
                <a:latin typeface="Georgia"/>
              </a:rPr>
              <a:t>Click to edit Master title style</a:t>
            </a:r>
            <a:endParaRPr lang="en-US" sz="4400" b="0" strike="noStrike" spc="-1">
              <a:solidFill>
                <a:srgbClr val="4E3629"/>
              </a:solidFill>
              <a:latin typeface="Oracle Sans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dt"/>
          </p:nvPr>
        </p:nvSpPr>
        <p:spPr>
          <a:xfrm>
            <a:off x="11437200" y="6356520"/>
            <a:ext cx="501120" cy="50112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523AC949-672E-4439-BBE9-1A5432AD9DCF}" type="datetime1">
              <a:rPr lang="en-US" sz="1800" b="0" strike="noStrike" spc="-1" smtClean="0">
                <a:solidFill>
                  <a:srgbClr val="5F5F5F"/>
                </a:solidFill>
                <a:latin typeface="Oracle Sans"/>
              </a:rPr>
              <a:t>9/1/2021</a:t>
            </a:fld>
            <a:endParaRPr lang="en-US" sz="1800" b="0" strike="noStrike" spc="-1"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2796480" y="1981080"/>
            <a:ext cx="8863200" cy="39621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440">
              <a:lnSpc>
                <a:spcPct val="90000"/>
              </a:lnSpc>
              <a:spcBef>
                <a:spcPts val="2398"/>
              </a:spcBef>
            </a:pPr>
            <a:r>
              <a:rPr lang="en-US" sz="2800" b="0" strike="noStrike" spc="-1">
                <a:solidFill>
                  <a:srgbClr val="4E3629"/>
                </a:solidFill>
                <a:latin typeface="Oracle Sans Light"/>
              </a:rPr>
              <a:t>Click to edit Master text styles</a:t>
            </a:r>
          </a:p>
          <a:p>
            <a:pPr marL="1440">
              <a:lnSpc>
                <a:spcPct val="90000"/>
              </a:lnSpc>
              <a:spcBef>
                <a:spcPts val="2398"/>
              </a:spcBef>
            </a:pPr>
            <a:r>
              <a:rPr lang="en-US" sz="2800" b="0" strike="noStrike" spc="-1">
                <a:solidFill>
                  <a:srgbClr val="4E3629"/>
                </a:solidFill>
                <a:latin typeface="Oracle Sans Light"/>
              </a:rPr>
              <a:t>Second level</a:t>
            </a:r>
          </a:p>
          <a:p>
            <a:pPr marL="1440">
              <a:lnSpc>
                <a:spcPct val="90000"/>
              </a:lnSpc>
              <a:spcBef>
                <a:spcPts val="2398"/>
              </a:spcBef>
            </a:pPr>
            <a:r>
              <a:rPr lang="en-US" sz="2800" b="0" strike="noStrike" spc="-1">
                <a:solidFill>
                  <a:srgbClr val="4E3629"/>
                </a:solidFill>
                <a:latin typeface="Oracle Sans Light"/>
              </a:rPr>
              <a:t>Third level</a:t>
            </a:r>
          </a:p>
          <a:p>
            <a:pPr marL="1440">
              <a:lnSpc>
                <a:spcPct val="90000"/>
              </a:lnSpc>
              <a:spcBef>
                <a:spcPts val="2398"/>
              </a:spcBef>
            </a:pPr>
            <a:r>
              <a:rPr lang="en-US" sz="2800" b="0" strike="noStrike" spc="-1">
                <a:solidFill>
                  <a:srgbClr val="4E3629"/>
                </a:solidFill>
                <a:latin typeface="Oracle Sans Light"/>
              </a:rPr>
              <a:t>Fourth level</a:t>
            </a:r>
          </a:p>
          <a:p>
            <a:pPr marL="1440">
              <a:lnSpc>
                <a:spcPct val="90000"/>
              </a:lnSpc>
              <a:spcBef>
                <a:spcPts val="2398"/>
              </a:spcBef>
            </a:pPr>
            <a:r>
              <a:rPr lang="en-US" sz="2800" b="0" strike="noStrike" spc="-1">
                <a:solidFill>
                  <a:srgbClr val="4E3629"/>
                </a:solidFill>
                <a:latin typeface="Oracle Sans Light"/>
              </a:rPr>
              <a:t>Fifth level</a:t>
            </a:r>
          </a:p>
        </p:txBody>
      </p:sp>
      <p:sp>
        <p:nvSpPr>
          <p:cNvPr id="50" name="PlaceHolder 4"/>
          <p:cNvSpPr>
            <a:spLocks noGrp="1"/>
          </p:cNvSpPr>
          <p:nvPr>
            <p:ph type="ftr"/>
          </p:nvPr>
        </p:nvSpPr>
        <p:spPr>
          <a:xfrm>
            <a:off x="8229960" y="6556320"/>
            <a:ext cx="2545920" cy="1825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5F5F5F"/>
                </a:solidFill>
                <a:latin typeface="Oracle Sans"/>
              </a:rPr>
              <a:t>Copyright © 2019 Oracle and/or its affiliates.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sldNum"/>
          </p:nvPr>
        </p:nvSpPr>
        <p:spPr>
          <a:xfrm>
            <a:off x="10776600" y="6551640"/>
            <a:ext cx="381240" cy="1825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9815178E-B384-4738-B41B-A2E36E9E9828}" type="slidenum">
              <a:rPr lang="en-US" sz="1000" b="0" strike="noStrike" spc="-1">
                <a:solidFill>
                  <a:srgbClr val="5F5F5F"/>
                </a:solidFill>
                <a:latin typeface="Oracle Sans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6539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0" r:id="rId1"/>
    <p:sldLayoutId id="2147483991" r:id="rId2"/>
    <p:sldLayoutId id="2147483992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288405"/>
            <a:ext cx="10377628" cy="444089"/>
          </a:xfrm>
        </p:spPr>
        <p:txBody>
          <a:bodyPr>
            <a:noAutofit/>
          </a:bodyPr>
          <a:lstStyle/>
          <a:p>
            <a:pPr marL="457063" marR="0" lvl="1" indent="0" algn="l" defTabSz="91259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999" kern="1200" spc="-1" dirty="0">
                <a:solidFill>
                  <a:srgbClr val="312D2A">
                    <a:lumMod val="75000"/>
                    <a:lumOff val="25000"/>
                  </a:srgbClr>
                </a:solidFill>
                <a:latin typeface="Georgia"/>
              </a:rPr>
              <a:t>Data Integration Service (DIS) </a:t>
            </a:r>
            <a:r>
              <a:rPr lang="en-US" sz="2999" spc="-1" dirty="0">
                <a:solidFill>
                  <a:srgbClr val="312D2A">
                    <a:lumMod val="75000"/>
                    <a:lumOff val="25000"/>
                  </a:srgbClr>
                </a:solidFill>
                <a:latin typeface="Georgia"/>
              </a:rPr>
              <a:t> </a:t>
            </a:r>
            <a:endParaRPr lang="en-US" sz="2999" kern="1200" spc="-1" dirty="0">
              <a:solidFill>
                <a:srgbClr val="312D2A">
                  <a:lumMod val="75000"/>
                  <a:lumOff val="25000"/>
                </a:srgbClr>
              </a:solidFill>
              <a:latin typeface="Georgi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4A1A95-C841-A24B-8222-21E794AECB02}"/>
              </a:ext>
            </a:extLst>
          </p:cNvPr>
          <p:cNvSpPr/>
          <p:nvPr/>
        </p:nvSpPr>
        <p:spPr>
          <a:xfrm>
            <a:off x="284057" y="616374"/>
            <a:ext cx="116326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-1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Oracle Sans" panose="020B0503020204020204" pitchFamily="34" charset="0"/>
                <a:cs typeface="Oracle Sans" panose="020B0503020204020204" pitchFamily="34" charset="0"/>
              </a:rPr>
              <a:t>Key focus on </a:t>
            </a:r>
            <a:r>
              <a:rPr kumimoji="0" lang="en-US" sz="1600" b="1" i="0" u="none" strike="noStrike" kern="1200" cap="none" spc="-1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Oracle Sans" panose="020B0503020204020204" pitchFamily="34" charset="0"/>
                <a:cs typeface="Oracle Sans" panose="020B0503020204020204" pitchFamily="34" charset="0"/>
              </a:rPr>
              <a:t>regression </a:t>
            </a:r>
            <a:r>
              <a:rPr kumimoji="0" lang="en-US" sz="1600" b="1" i="0" u="none" strike="noStrike" kern="1200" cap="none" spc="-1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Oracle Sans" panose="020B0503020204020204" pitchFamily="34" charset="0"/>
                <a:cs typeface="Oracle Sans" panose="020B0503020204020204" pitchFamily="34" charset="0"/>
              </a:rPr>
              <a:t>and coverage enhancements</a:t>
            </a:r>
            <a:endParaRPr kumimoji="0" lang="en-US" sz="16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racle Sans" panose="020B0503020204020204" pitchFamily="34" charset="0"/>
              <a:cs typeface="Oracle Sans" panose="020B0503020204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 </a:t>
            </a:r>
          </a:p>
        </p:txBody>
      </p:sp>
      <p:sp>
        <p:nvSpPr>
          <p:cNvPr id="3" name="Rectangle 2"/>
          <p:cNvSpPr/>
          <p:nvPr/>
        </p:nvSpPr>
        <p:spPr>
          <a:xfrm>
            <a:off x="302414" y="968373"/>
            <a:ext cx="6015259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Summary :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  <a:p>
            <a:pPr marL="365760" marR="0" lvl="0" indent="-18288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t>Pre</a:t>
            </a:r>
            <a:r>
              <a:rPr kumimoji="0" lang="en-US" sz="10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t> GA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t>: Early Engineering, Performance POC’s, Sizing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t>and Scaling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t>guidelines</a:t>
            </a:r>
          </a:p>
          <a:p>
            <a:pPr marL="365760" marR="0" lvl="0" indent="-18288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Post GA: Benchmarking ,Release coverage, Coverage enhancements and CICD Automation 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sz="1100" b="1" dirty="0">
                <a:solidFill>
                  <a:srgbClr val="5F5F5F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Pre GA coverage 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sz="900" b="1" noProof="0" dirty="0" smtClean="0">
                <a:solidFill>
                  <a:srgbClr val="5F5F5F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</a:rPr>
              <a:t>Unstable environment , huge UI timings and failures in the Data flow execution 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</a:rPr>
              <a:t> Multiple PSR optimizations including pagination, retrieving larger data set  and POC’s 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</a:rPr>
              <a:t> Rest API Invocation : 46%  not meeting KPI in LA and 70% in GA .</a:t>
            </a:r>
          </a:p>
          <a:p>
            <a:pPr>
              <a:defRPr/>
            </a:pPr>
            <a:endParaRPr lang="en-US" sz="1100" b="1" dirty="0" smtClean="0">
              <a:solidFill>
                <a:srgbClr val="5F5F5F"/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sz="1100" b="1" dirty="0" smtClean="0">
                <a:solidFill>
                  <a:srgbClr val="5F5F5F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Optimizations : </a:t>
            </a: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sz="1000" b="1" dirty="0">
                <a:solidFill>
                  <a:srgbClr val="000000"/>
                </a:solidFill>
                <a:latin typeface="Calibri" panose="020F0502020204030204" pitchFamily="34" charset="0"/>
              </a:rPr>
              <a:t>JVM tunings </a:t>
            </a:r>
            <a:r>
              <a:rPr lang="en-US" sz="1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– Suggested optimal JVM parameters </a:t>
            </a:r>
            <a:endParaRPr lang="en-US" sz="1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sz="10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Rest </a:t>
            </a:r>
            <a:r>
              <a:rPr lang="en-US" sz="1000" b="1" dirty="0">
                <a:solidFill>
                  <a:srgbClr val="000000"/>
                </a:solidFill>
                <a:latin typeface="Calibri" panose="020F0502020204030204" pitchFamily="34" charset="0"/>
              </a:rPr>
              <a:t>API </a:t>
            </a:r>
            <a:r>
              <a:rPr lang="en-US" sz="10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performance </a:t>
            </a:r>
            <a:r>
              <a:rPr lang="en-US" sz="1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– Recommended  pagination and batching of  data </a:t>
            </a:r>
            <a:endParaRPr lang="en-US" sz="1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sz="10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Spark </a:t>
            </a:r>
            <a:r>
              <a:rPr lang="en-US" sz="1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– Identified memory leaks and suggested fixes, recommended BV over FSS ,suggested improvements for driver re-initialization .</a:t>
            </a:r>
            <a:endParaRPr lang="en-US" sz="1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sz="10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Metadata </a:t>
            </a:r>
            <a:r>
              <a:rPr lang="en-US" sz="1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: Suggested improvements for CPU utilization (</a:t>
            </a:r>
            <a:r>
              <a:rPr lang="en-US" sz="10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rngd</a:t>
            </a:r>
            <a:r>
              <a:rPr lang="en-US" sz="1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).</a:t>
            </a:r>
            <a:endParaRPr lang="en-US" sz="1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sz="10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Diagnostics </a:t>
            </a:r>
            <a:r>
              <a:rPr lang="en-US" sz="1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: Recommend  all  metrics to be pushed to T2 and suggested profiling parameters.</a:t>
            </a:r>
            <a:endParaRPr lang="en-US" sz="1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0B3873A-AF12-464E-A4ED-84D673B70D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928171"/>
              </p:ext>
            </p:extLst>
          </p:nvPr>
        </p:nvGraphicFramePr>
        <p:xfrm>
          <a:off x="302414" y="4191057"/>
          <a:ext cx="11352030" cy="184188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9366">
                  <a:extLst>
                    <a:ext uri="{9D8B030D-6E8A-4147-A177-3AD203B41FA5}">
                      <a16:colId xmlns:a16="http://schemas.microsoft.com/office/drawing/2014/main" val="1112961366"/>
                    </a:ext>
                  </a:extLst>
                </a:gridCol>
                <a:gridCol w="4132003">
                  <a:extLst>
                    <a:ext uri="{9D8B030D-6E8A-4147-A177-3AD203B41FA5}">
                      <a16:colId xmlns:a16="http://schemas.microsoft.com/office/drawing/2014/main" val="2404334246"/>
                    </a:ext>
                  </a:extLst>
                </a:gridCol>
                <a:gridCol w="6030661">
                  <a:extLst>
                    <a:ext uri="{9D8B030D-6E8A-4147-A177-3AD203B41FA5}">
                      <a16:colId xmlns:a16="http://schemas.microsoft.com/office/drawing/2014/main" val="2646425145"/>
                    </a:ext>
                  </a:extLst>
                </a:gridCol>
              </a:tblGrid>
              <a:tr h="132438">
                <a:tc>
                  <a:txBody>
                    <a:bodyPr/>
                    <a:lstStyle/>
                    <a:p>
                      <a:pPr marL="45720" algn="ctr" fontAlgn="ctr"/>
                      <a:r>
                        <a:rPr lang="en-US" sz="1000" kern="1200" dirty="0" smtClean="0"/>
                        <a:t>Key</a:t>
                      </a:r>
                      <a:r>
                        <a:rPr lang="en-US" sz="1000" kern="1200" baseline="0" dirty="0" smtClean="0"/>
                        <a:t> POCs</a:t>
                      </a:r>
                      <a:endParaRPr lang="en-US" sz="10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362" marR="4362" marT="4362" marB="0" anchor="ctr"/>
                </a:tc>
                <a:tc>
                  <a:txBody>
                    <a:bodyPr/>
                    <a:lstStyle/>
                    <a:p>
                      <a:pPr marL="45720" algn="ctr" fontAlgn="ctr"/>
                      <a:r>
                        <a:rPr lang="en-US" sz="1000" kern="1200" dirty="0" smtClean="0"/>
                        <a:t>Problem Statement</a:t>
                      </a:r>
                      <a:endParaRPr lang="en-US" sz="10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362" marR="4362" marT="4362" marB="0" anchor="ctr"/>
                </a:tc>
                <a:tc>
                  <a:txBody>
                    <a:bodyPr/>
                    <a:lstStyle/>
                    <a:p>
                      <a:pPr marL="45720" algn="ctr" fontAlgn="ctr"/>
                      <a:r>
                        <a:rPr lang="en-US" sz="1000" kern="1200" dirty="0" smtClean="0"/>
                        <a:t>Status/Progress</a:t>
                      </a:r>
                      <a:endParaRPr lang="en-US" sz="10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362" marR="4362" marT="4362" marB="0" anchor="ctr"/>
                </a:tc>
                <a:extLst>
                  <a:ext uri="{0D108BD9-81ED-4DB2-BD59-A6C34878D82A}">
                    <a16:rowId xmlns:a16="http://schemas.microsoft.com/office/drawing/2014/main" val="216846220"/>
                  </a:ext>
                </a:extLst>
              </a:tr>
              <a:tr h="518698">
                <a:tc>
                  <a:txBody>
                    <a:bodyPr/>
                    <a:lstStyle/>
                    <a:p>
                      <a:pPr marL="45720" algn="ctr" fontAlgn="ctr"/>
                      <a:r>
                        <a:rPr kumimoji="0" lang="en-US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Metadata DB consolidation</a:t>
                      </a:r>
                    </a:p>
                    <a:p>
                      <a:pPr marL="45720" algn="ctr" fontAlgn="ctr"/>
                      <a:endParaRPr kumimoji="0" lang="en-US" sz="10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362" marR="4362" marT="4362" marB="0"/>
                </a:tc>
                <a:tc>
                  <a:txBody>
                    <a:bodyPr/>
                    <a:lstStyle/>
                    <a:p>
                      <a:pPr marL="365760" marR="0" lvl="1" indent="-18288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F5F5F"/>
                        </a:buClr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Creation of ATP per tenant amounted to resource and cost implications</a:t>
                      </a:r>
                    </a:p>
                    <a:p>
                      <a:pPr marL="365760" marR="0" lvl="1" indent="-18288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F5F5F"/>
                        </a:buClr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Initial implementation by Dev was using connection pool per tenant (non-scalable)</a:t>
                      </a:r>
                      <a:endParaRPr kumimoji="0" lang="en-US" sz="10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362" marR="4362" marT="4362" marB="0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F5F5F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Performance POC</a:t>
                      </a:r>
                    </a:p>
                    <a:p>
                      <a:pPr marL="182880" marR="0" lvl="1" indent="-18288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F5F5F"/>
                        </a:buClr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DB </a:t>
                      </a:r>
                      <a:r>
                        <a:rPr kumimoji="0" lang="en-US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– Avoid creating ATP per tenant instead use Shared ATP for Metadata Service (significant cost saving</a:t>
                      </a:r>
                      <a:r>
                        <a:rPr kumimoji="0" lang="en-US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365760" marR="0" lvl="1" indent="-18288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F5F5F"/>
                        </a:buClr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Provided </a:t>
                      </a:r>
                      <a:r>
                        <a:rPr kumimoji="0" lang="en-US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implementation for  </a:t>
                      </a:r>
                      <a:r>
                        <a:rPr kumimoji="0" 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</a:t>
                      </a:r>
                      <a:r>
                        <a:rPr kumimoji="0" lang="en-US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Proxy schema &amp;  connection </a:t>
                      </a:r>
                      <a:r>
                        <a:rPr kumimoji="0" 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labeling</a:t>
                      </a:r>
                      <a:endParaRPr kumimoji="0" lang="en-US" sz="10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365760" marR="0" lvl="1" indent="-18288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F5F5F"/>
                        </a:buClr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Achieved up to 10x reduction in RT – optimizations include query optimizations, index fixes, lazy loading.</a:t>
                      </a:r>
                      <a:endParaRPr kumimoji="0" lang="en-US" sz="10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362" marR="4362" marT="4362" marB="0"/>
                </a:tc>
                <a:extLst>
                  <a:ext uri="{0D108BD9-81ED-4DB2-BD59-A6C34878D82A}">
                    <a16:rowId xmlns:a16="http://schemas.microsoft.com/office/drawing/2014/main" val="952639595"/>
                  </a:ext>
                </a:extLst>
              </a:tr>
              <a:tr h="948568">
                <a:tc>
                  <a:txBody>
                    <a:bodyPr/>
                    <a:lstStyle/>
                    <a:p>
                      <a:pPr marL="4572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Spark sizing and scaling </a:t>
                      </a:r>
                    </a:p>
                  </a:txBody>
                  <a:tcPr marL="4362" marR="4362" marT="4362" marB="0"/>
                </a:tc>
                <a:tc>
                  <a:txBody>
                    <a:bodyPr/>
                    <a:lstStyle/>
                    <a:p>
                      <a:pPr marL="365760" marR="0" lvl="1" indent="-18288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F5F5F"/>
                        </a:buClr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Non scalable spark cluster </a:t>
                      </a:r>
                    </a:p>
                    <a:p>
                      <a:pPr marL="365760" marR="0" lvl="1" indent="-18288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F5F5F"/>
                        </a:buClr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OOTB VM configuration due to over-subscription of  memory causing JVM crash</a:t>
                      </a:r>
                    </a:p>
                    <a:p>
                      <a:pPr marL="365760" marR="0" lvl="1" indent="-18288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F5F5F"/>
                        </a:buClr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BV vs FSS comparison </a:t>
                      </a:r>
                    </a:p>
                    <a:p>
                      <a:pPr marL="18288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F5F5F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4362" marR="4362" marT="4362" marB="0"/>
                </a:tc>
                <a:tc>
                  <a:txBody>
                    <a:bodyPr/>
                    <a:lstStyle/>
                    <a:p>
                      <a:pPr marL="182880" marR="0" lvl="1" indent="-18288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F5F5F"/>
                        </a:buClr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182880" marR="0" lvl="1" indent="-18288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F5F5F"/>
                        </a:buClr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Sizing </a:t>
                      </a:r>
                      <a:r>
                        <a:rPr kumimoji="0" lang="en-US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 Published comprehensive sizing guidelines based on CPU/Memory to handle interactive and batch job </a:t>
                      </a:r>
                      <a:r>
                        <a:rPr kumimoji="0" 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requests</a:t>
                      </a:r>
                    </a:p>
                    <a:p>
                      <a:pPr marL="365760" marR="0" lvl="1" indent="-18288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F5F5F"/>
                        </a:buClr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000" b="1" u="none" strike="noStrike" kern="1200" cap="none" spc="-1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IO</a:t>
                      </a:r>
                      <a:r>
                        <a:rPr kumimoji="0" lang="en-US" sz="1000" b="0" u="none" strike="noStrike" kern="1200" cap="none" spc="-1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- Recommended Block volume over FSS as Shuffle location (</a:t>
                      </a:r>
                      <a:r>
                        <a:rPr kumimoji="0" lang="en-US" sz="1000" b="1" u="none" strike="noStrike" kern="1200" cap="none" spc="-1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4x RT impact </a:t>
                      </a:r>
                      <a:r>
                        <a:rPr kumimoji="0" lang="en-US" sz="1000" b="0" u="none" strike="noStrike" kern="1200" cap="none" spc="-1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with FSS)</a:t>
                      </a:r>
                    </a:p>
                    <a:p>
                      <a:pPr marL="365760" marR="0" lvl="1" indent="-18288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F5F5F"/>
                        </a:buClr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kumimoji="0" lang="en-US" sz="1000" b="1" u="none" strike="noStrike" kern="1200" cap="none" spc="-1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a:t>Memory</a:t>
                      </a:r>
                      <a:r>
                        <a:rPr kumimoji="0" lang="en-US" sz="1000" b="0" u="none" strike="noStrike" kern="1200" cap="none" spc="-1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a:t> - Optimization proposed for reducing memory foot print of Livy driver (REST interface for Spark Cluster)</a:t>
                      </a:r>
                    </a:p>
                    <a:p>
                      <a:pPr marL="365760" marR="0" lvl="1" indent="-18288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F5F5F"/>
                        </a:buClr>
                        <a:buSzTx/>
                        <a:buFont typeface="Arial"/>
                        <a:buChar char="•"/>
                        <a:tabLst/>
                        <a:defRPr/>
                      </a:pPr>
                      <a:endParaRPr kumimoji="0" lang="en-US" sz="10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362" marR="4362" marT="4362" marB="0"/>
                </a:tc>
                <a:extLst>
                  <a:ext uri="{0D108BD9-81ED-4DB2-BD59-A6C34878D82A}">
                    <a16:rowId xmlns:a16="http://schemas.microsoft.com/office/drawing/2014/main" val="4262952393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376" y="366992"/>
            <a:ext cx="5611091" cy="324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82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345C8F8E-87BB-914A-A830-41346F73A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1950" y="286720"/>
            <a:ext cx="10377628" cy="386939"/>
          </a:xfrm>
        </p:spPr>
        <p:txBody>
          <a:bodyPr>
            <a:noAutofit/>
          </a:bodyPr>
          <a:lstStyle/>
          <a:p>
            <a:pPr marL="457063" marR="0" lvl="1" indent="0" algn="l" defTabSz="91259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1200" spc="-1" dirty="0">
                <a:solidFill>
                  <a:srgbClr val="312D2A">
                    <a:lumMod val="75000"/>
                    <a:lumOff val="25000"/>
                  </a:srgbClr>
                </a:solidFill>
                <a:latin typeface="Georgia"/>
              </a:rPr>
              <a:t>Data Integration Service (DIS) </a:t>
            </a:r>
            <a:r>
              <a:rPr lang="en-US" sz="2400" kern="1200" spc="-1" dirty="0" smtClean="0">
                <a:solidFill>
                  <a:srgbClr val="312D2A">
                    <a:lumMod val="75000"/>
                    <a:lumOff val="25000"/>
                  </a:srgbClr>
                </a:solidFill>
                <a:latin typeface="Georgia"/>
              </a:rPr>
              <a:t>–Key issues/Optimizations –Pre GA/GA</a:t>
            </a:r>
            <a:r>
              <a:rPr lang="en-US" sz="2400" spc="-1" dirty="0" smtClean="0">
                <a:solidFill>
                  <a:srgbClr val="312D2A">
                    <a:lumMod val="75000"/>
                    <a:lumOff val="25000"/>
                  </a:srgbClr>
                </a:solidFill>
                <a:latin typeface="Georgia"/>
              </a:rPr>
              <a:t> </a:t>
            </a:r>
            <a:endParaRPr lang="en-US" sz="2400" kern="1200" spc="-1" dirty="0">
              <a:solidFill>
                <a:srgbClr val="312D2A">
                  <a:lumMod val="75000"/>
                  <a:lumOff val="25000"/>
                </a:srgbClr>
              </a:solidFill>
              <a:latin typeface="Georgia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517705"/>
              </p:ext>
            </p:extLst>
          </p:nvPr>
        </p:nvGraphicFramePr>
        <p:xfrm>
          <a:off x="95252" y="673664"/>
          <a:ext cx="11617383" cy="50520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7418">
                  <a:extLst>
                    <a:ext uri="{9D8B030D-6E8A-4147-A177-3AD203B41FA5}">
                      <a16:colId xmlns:a16="http://schemas.microsoft.com/office/drawing/2014/main" val="3546275675"/>
                    </a:ext>
                  </a:extLst>
                </a:gridCol>
                <a:gridCol w="988933">
                  <a:extLst>
                    <a:ext uri="{9D8B030D-6E8A-4147-A177-3AD203B41FA5}">
                      <a16:colId xmlns:a16="http://schemas.microsoft.com/office/drawing/2014/main" val="1023796451"/>
                    </a:ext>
                  </a:extLst>
                </a:gridCol>
                <a:gridCol w="2596885">
                  <a:extLst>
                    <a:ext uri="{9D8B030D-6E8A-4147-A177-3AD203B41FA5}">
                      <a16:colId xmlns:a16="http://schemas.microsoft.com/office/drawing/2014/main" val="3820027055"/>
                    </a:ext>
                  </a:extLst>
                </a:gridCol>
                <a:gridCol w="2656180">
                  <a:extLst>
                    <a:ext uri="{9D8B030D-6E8A-4147-A177-3AD203B41FA5}">
                      <a16:colId xmlns:a16="http://schemas.microsoft.com/office/drawing/2014/main" val="3860407683"/>
                    </a:ext>
                  </a:extLst>
                </a:gridCol>
                <a:gridCol w="297369">
                  <a:extLst>
                    <a:ext uri="{9D8B030D-6E8A-4147-A177-3AD203B41FA5}">
                      <a16:colId xmlns:a16="http://schemas.microsoft.com/office/drawing/2014/main" val="2538008508"/>
                    </a:ext>
                  </a:extLst>
                </a:gridCol>
                <a:gridCol w="1907928">
                  <a:extLst>
                    <a:ext uri="{9D8B030D-6E8A-4147-A177-3AD203B41FA5}">
                      <a16:colId xmlns:a16="http://schemas.microsoft.com/office/drawing/2014/main" val="3317049875"/>
                    </a:ext>
                  </a:extLst>
                </a:gridCol>
                <a:gridCol w="2312670">
                  <a:extLst>
                    <a:ext uri="{9D8B030D-6E8A-4147-A177-3AD203B41FA5}">
                      <a16:colId xmlns:a16="http://schemas.microsoft.com/office/drawing/2014/main" val="2356531165"/>
                    </a:ext>
                  </a:extLst>
                </a:gridCol>
              </a:tblGrid>
              <a:tr h="2104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Category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Bug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Key issue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Optimizations </a:t>
                      </a:r>
                      <a:r>
                        <a:rPr lang="en-US" sz="900" u="none" strike="noStrike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Proposed/Impact 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Impact</a:t>
                      </a:r>
                      <a:r>
                        <a:rPr lang="en-US" sz="9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Status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extLst>
                  <a:ext uri="{0D108BD9-81ED-4DB2-BD59-A6C34878D82A}">
                    <a16:rowId xmlns:a16="http://schemas.microsoft.com/office/drawing/2014/main" val="3792393226"/>
                  </a:ext>
                </a:extLst>
              </a:tr>
              <a:tr h="4068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JVM</a:t>
                      </a:r>
                      <a:r>
                        <a:rPr lang="en-US" sz="9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Tunings 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DRS-365,DIS-7079,DIS-7076 and DIS-7075</a:t>
                      </a:r>
                    </a:p>
                  </a:txBody>
                  <a:tcPr marL="3669" marR="3669" marT="36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dirty="0" smtClean="0"/>
                        <a:t>JVM options are</a:t>
                      </a:r>
                      <a:r>
                        <a:rPr lang="en-US" sz="900" baseline="0" dirty="0" smtClean="0"/>
                        <a:t> not optimal for all DIS Services </a:t>
                      </a:r>
                      <a:r>
                        <a:rPr lang="en-US" sz="900" dirty="0" smtClean="0"/>
                        <a:t> 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Suggested proper tunings to have better performance 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Resolved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extLst>
                  <a:ext uri="{0D108BD9-81ED-4DB2-BD59-A6C34878D82A}">
                    <a16:rowId xmlns:a16="http://schemas.microsoft.com/office/drawing/2014/main" val="3957398373"/>
                  </a:ext>
                </a:extLst>
              </a:tr>
              <a:tr h="27246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u="none" strike="noStrike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Rest API </a:t>
                      </a:r>
                      <a:endParaRPr lang="en-US" sz="9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l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l" fontAlgn="ctr"/>
                      <a:r>
                        <a:rPr lang="en-US" sz="9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DIS-5754</a:t>
                      </a:r>
                    </a:p>
                  </a:txBody>
                  <a:tcPr marL="3669" marR="3669" marT="366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algn="l" fontAlgn="ctr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List Data entities  click  ~41s for single user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Implemented  pagination .</a:t>
                      </a:r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reduced to 3 s from 41 s.</a:t>
                      </a:r>
                      <a:endParaRPr lang="en-US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Resolved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extLst>
                  <a:ext uri="{0D108BD9-81ED-4DB2-BD59-A6C34878D82A}">
                    <a16:rowId xmlns:a16="http://schemas.microsoft.com/office/drawing/2014/main" val="1673201260"/>
                  </a:ext>
                </a:extLst>
              </a:tr>
              <a:tr h="562819">
                <a:tc vMerge="1"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DIS-5660</a:t>
                      </a:r>
                    </a:p>
                  </a:txBody>
                  <a:tcPr marL="3669" marR="3669" marT="36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 grid fails</a:t>
                      </a:r>
                      <a:r>
                        <a:rPr lang="en-US" sz="9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to load larger size &gt; 10 M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Take required rows (to be sent to UI) and then convert it to JSON string..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Able to load larger data in grid 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Resolved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extLst>
                  <a:ext uri="{0D108BD9-81ED-4DB2-BD59-A6C34878D82A}">
                    <a16:rowId xmlns:a16="http://schemas.microsoft.com/office/drawing/2014/main" val="2955581042"/>
                  </a:ext>
                </a:extLst>
              </a:tr>
              <a:tr h="272460"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Spark</a:t>
                      </a:r>
                      <a:r>
                        <a:rPr lang="en-US" sz="900" b="1" u="none" strike="noStrike" baseline="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DIS-7604,DIS-7452 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kern="12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OOM error observed for Spark driver.</a:t>
                      </a:r>
                    </a:p>
                    <a:p>
                      <a:pPr algn="l" fontAlgn="ctr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tc gridSpan="2">
                  <a:txBody>
                    <a:bodyPr/>
                    <a:lstStyle/>
                    <a:p>
                      <a:pPr marL="0" lvl="0" indent="0" algn="l" fontAlgn="b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900" u="none" strike="noStrike" kern="12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Restrict partition Cache size to 100MB and  Livy retained statement execution to 20 from 300 </a:t>
                      </a:r>
                    </a:p>
                  </a:txBody>
                  <a:tcPr marL="3669" marR="3669" marT="3669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No</a:t>
                      </a:r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memory leak in endurance test .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Resolved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extLst>
                  <a:ext uri="{0D108BD9-81ED-4DB2-BD59-A6C34878D82A}">
                    <a16:rowId xmlns:a16="http://schemas.microsoft.com/office/drawing/2014/main" val="1785684997"/>
                  </a:ext>
                </a:extLst>
              </a:tr>
              <a:tr h="406892">
                <a:tc vMerge="1">
                  <a:txBody>
                    <a:bodyPr/>
                    <a:lstStyle/>
                    <a:p>
                      <a:pPr algn="l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DIS-7441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Driver Re-initialization does not honor the interactive limits impose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tc gridSpan="2">
                  <a:txBody>
                    <a:bodyPr/>
                    <a:lstStyle/>
                    <a:p>
                      <a:pPr marL="0" lvl="0" indent="0" algn="l" fontAlgn="b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900" u="none" strike="noStrike" kern="12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kill the session from spark plugin based on following parameters Session up for 2 hours OR 200 statements executed in session </a:t>
                      </a:r>
                    </a:p>
                  </a:txBody>
                  <a:tcPr marL="3669" marR="3669" marT="3669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Driver JVM reinitialized properly .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Resolved</a:t>
                      </a:r>
                    </a:p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extLst>
                  <a:ext uri="{0D108BD9-81ED-4DB2-BD59-A6C34878D82A}">
                    <a16:rowId xmlns:a16="http://schemas.microsoft.com/office/drawing/2014/main" val="3655741790"/>
                  </a:ext>
                </a:extLst>
              </a:tr>
              <a:tr h="406892">
                <a:tc vMerge="1">
                  <a:txBody>
                    <a:bodyPr/>
                    <a:lstStyle/>
                    <a:p>
                      <a:pPr algn="l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DIS-4671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POC showing Shuffle in FSS causes performance degradation</a:t>
                      </a:r>
                    </a:p>
                    <a:p>
                      <a:pPr algn="l" fontAlgn="ctr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tc gridSpan="2">
                  <a:txBody>
                    <a:bodyPr/>
                    <a:lstStyle/>
                    <a:p>
                      <a:pPr marL="0" lvl="0" indent="0" algn="l" fontAlgn="b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kumimoji="0" lang="en-US" sz="900" b="0" u="none" strike="noStrike" kern="1200" cap="none" spc="-1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Recommended Block volume over FSS as Shuffle location </a:t>
                      </a:r>
                      <a:endParaRPr lang="en-US" sz="900" u="none" strike="noStrike" kern="1200" dirty="0" smtClean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4x improvement in timing.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Resolved</a:t>
                      </a:r>
                    </a:p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extLst>
                  <a:ext uri="{0D108BD9-81ED-4DB2-BD59-A6C34878D82A}">
                    <a16:rowId xmlns:a16="http://schemas.microsoft.com/office/drawing/2014/main" val="343126013"/>
                  </a:ext>
                </a:extLst>
              </a:tr>
              <a:tr h="272460">
                <a:tc vMerge="1">
                  <a:txBody>
                    <a:bodyPr/>
                    <a:lstStyle/>
                    <a:p>
                      <a:pPr algn="l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DIS-4672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Broadcast timeout during the spark execution</a:t>
                      </a:r>
                    </a:p>
                    <a:p>
                      <a:pPr algn="l" fontAlgn="ctr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tc gridSpan="2">
                  <a:txBody>
                    <a:bodyPr/>
                    <a:lstStyle/>
                    <a:p>
                      <a:pPr marL="0" lvl="0" indent="0" algn="l" fontAlgn="b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900" dirty="0" smtClean="0"/>
                        <a:t>Increase timeout for broadcasts via </a:t>
                      </a:r>
                      <a:r>
                        <a:rPr lang="en-US" sz="900" dirty="0" err="1" smtClean="0"/>
                        <a:t>spark.sql.broadcastTimeout</a:t>
                      </a:r>
                      <a:r>
                        <a:rPr lang="en-US" sz="900" dirty="0" smtClean="0"/>
                        <a:t> to 1200 s from 300 s</a:t>
                      </a:r>
                      <a:endParaRPr lang="en-US" sz="900" u="none" strike="noStrike" kern="1200" dirty="0" smtClean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Data</a:t>
                      </a:r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flow execution succeeded. 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Resolved</a:t>
                      </a:r>
                    </a:p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extLst>
                  <a:ext uri="{0D108BD9-81ED-4DB2-BD59-A6C34878D82A}">
                    <a16:rowId xmlns:a16="http://schemas.microsoft.com/office/drawing/2014/main" val="2965645491"/>
                  </a:ext>
                </a:extLst>
              </a:tr>
              <a:tr h="26516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Metadata 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DICOM-4540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Spike in CPU due to </a:t>
                      </a:r>
                      <a:r>
                        <a:rPr lang="en-US" sz="9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rngd</a:t>
                      </a:r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and key generation 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tc gridSpan="2">
                  <a:txBody>
                    <a:bodyPr/>
                    <a:lstStyle/>
                    <a:p>
                      <a:pPr marL="0" lvl="0" indent="0" algn="l" defTabSz="914400" rtl="0" eaLnBrk="1" fontAlgn="ctr" latinLnBrk="0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Disable Jitter Source in OEL7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Metadata CPU reduced by 30%</a:t>
                      </a:r>
                      <a:endParaRPr lang="en-US" sz="900" b="0" i="0" u="none" strike="noStrike" kern="1200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Resolved</a:t>
                      </a:r>
                    </a:p>
                  </a:txBody>
                  <a:tcPr marL="3669" marR="3669" marT="3669" marB="0" anchor="ctr"/>
                </a:tc>
                <a:extLst>
                  <a:ext uri="{0D108BD9-81ED-4DB2-BD59-A6C34878D82A}">
                    <a16:rowId xmlns:a16="http://schemas.microsoft.com/office/drawing/2014/main" val="2783915595"/>
                  </a:ext>
                </a:extLst>
              </a:tr>
              <a:tr h="40703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DICOM-2907( base bug DIS-4671)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Usage of FIRST_ROWS Hint in </a:t>
                      </a:r>
                      <a:r>
                        <a:rPr lang="en-US" sz="9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sql</a:t>
                      </a:r>
                      <a:r>
                        <a:rPr lang="en-US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resulting in sub-optimal Explain plan</a:t>
                      </a:r>
                    </a:p>
                  </a:txBody>
                  <a:tcPr marL="3810" marR="3810" marT="3810" marB="0" anchor="ctr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optimizer using BLOOM filter and reflects in much LOWER COST of execution. Logical IO drop by about 15X(~128K to 8K).</a:t>
                      </a:r>
                    </a:p>
                  </a:txBody>
                  <a:tcPr marL="3810" marR="3810" marT="381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CPU utilization and RT improved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Resolved</a:t>
                      </a:r>
                    </a:p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extLst>
                  <a:ext uri="{0D108BD9-81ED-4DB2-BD59-A6C34878D82A}">
                    <a16:rowId xmlns:a16="http://schemas.microsoft.com/office/drawing/2014/main" val="3530081336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Functional 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DICOM-3394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Database getting locked due to stale cache</a:t>
                      </a:r>
                    </a:p>
                  </a:txBody>
                  <a:tcPr marL="3810" marR="3810" marT="381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Update the cache</a:t>
                      </a:r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with newer password . 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Data asset creation</a:t>
                      </a:r>
                      <a:r>
                        <a:rPr lang="en-US" sz="9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successful .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Resolved</a:t>
                      </a:r>
                    </a:p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extLst>
                  <a:ext uri="{0D108BD9-81ED-4DB2-BD59-A6C34878D82A}">
                    <a16:rowId xmlns:a16="http://schemas.microsoft.com/office/drawing/2014/main" val="3731594772"/>
                  </a:ext>
                </a:extLst>
              </a:tr>
              <a:tr h="406892"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Diagnostics 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DIS-7083,DIS-7081 and DIS-7078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Push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GC metrics to T2 for all DIS services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tc rowSpan="4" gridSpan="3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Help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 in debugging performance issues and save resource utilization.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tc rowSpan="4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Resolved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extLst>
                  <a:ext uri="{0D108BD9-81ED-4DB2-BD59-A6C34878D82A}">
                    <a16:rowId xmlns:a16="http://schemas.microsoft.com/office/drawing/2014/main" val="1068312863"/>
                  </a:ext>
                </a:extLst>
              </a:tr>
              <a:tr h="272460">
                <a:tc vMerge="1">
                  <a:txBody>
                    <a:bodyPr/>
                    <a:lstStyle/>
                    <a:p>
                      <a:pPr algn="l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kern="12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DICOM-3922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Lumberjack doesn’t provide component level breakdown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tc gridSpan="3" vMerge="1"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Open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extLst>
                  <a:ext uri="{0D108BD9-81ED-4DB2-BD59-A6C34878D82A}">
                    <a16:rowId xmlns:a16="http://schemas.microsoft.com/office/drawing/2014/main" val="245634991"/>
                  </a:ext>
                </a:extLst>
              </a:tr>
              <a:tr h="272460">
                <a:tc vMerge="1">
                  <a:txBody>
                    <a:bodyPr/>
                    <a:lstStyle/>
                    <a:p>
                      <a:pPr algn="l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DICOM-5719</a:t>
                      </a:r>
                      <a:endParaRPr lang="en-US" sz="900" b="0" i="0" u="none" strike="noStrike" kern="1200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Updated JFR tuning to avoid saving JFR's to disk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kern="1200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tc gridSpan="3" vMerge="1"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Resolved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extLst>
                  <a:ext uri="{0D108BD9-81ED-4DB2-BD59-A6C34878D82A}">
                    <a16:rowId xmlns:a16="http://schemas.microsoft.com/office/drawing/2014/main" val="1810171797"/>
                  </a:ext>
                </a:extLst>
              </a:tr>
              <a:tr h="272460">
                <a:tc vMerge="1">
                  <a:txBody>
                    <a:bodyPr/>
                    <a:lstStyle/>
                    <a:p>
                      <a:pPr algn="l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DIS-4633</a:t>
                      </a:r>
                      <a:endParaRPr lang="en-US" sz="900" b="0" i="0" u="none" strike="noStrike" kern="1200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Enable JFR and </a:t>
                      </a:r>
                      <a:r>
                        <a:rPr lang="en-US" sz="900" b="0" i="0" u="none" strike="noStrike" kern="1200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Heapdump</a:t>
                      </a:r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Configuration during startup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kern="1200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tc gridSpan="3" vMerge="1">
                  <a:txBody>
                    <a:bodyPr/>
                    <a:lstStyle/>
                    <a:p>
                      <a:pPr marL="0" lvl="0" indent="0" algn="l" fontAlgn="b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en-US" sz="900" u="none" strike="noStrike" kern="1200" dirty="0" smtClean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Resolved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extLst>
                  <a:ext uri="{0D108BD9-81ED-4DB2-BD59-A6C34878D82A}">
                    <a16:rowId xmlns:a16="http://schemas.microsoft.com/office/drawing/2014/main" val="4247937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019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288405"/>
            <a:ext cx="10377628" cy="444089"/>
          </a:xfrm>
        </p:spPr>
        <p:txBody>
          <a:bodyPr>
            <a:noAutofit/>
          </a:bodyPr>
          <a:lstStyle/>
          <a:p>
            <a:pPr marL="457063" marR="0" lvl="1" indent="0" algn="l" defTabSz="91259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999" kern="1200" spc="-1" dirty="0">
                <a:solidFill>
                  <a:srgbClr val="312D2A">
                    <a:lumMod val="75000"/>
                    <a:lumOff val="25000"/>
                  </a:srgbClr>
                </a:solidFill>
                <a:latin typeface="Georgia"/>
              </a:rPr>
              <a:t>Data Integration Service (DIS) </a:t>
            </a:r>
            <a:r>
              <a:rPr lang="en-US" sz="2999" spc="-1" dirty="0">
                <a:solidFill>
                  <a:srgbClr val="312D2A">
                    <a:lumMod val="75000"/>
                    <a:lumOff val="25000"/>
                  </a:srgbClr>
                </a:solidFill>
                <a:latin typeface="Georgia"/>
              </a:rPr>
              <a:t> </a:t>
            </a:r>
            <a:endParaRPr lang="en-US" sz="2999" kern="1200" spc="-1" dirty="0">
              <a:solidFill>
                <a:srgbClr val="312D2A">
                  <a:lumMod val="75000"/>
                  <a:lumOff val="25000"/>
                </a:srgbClr>
              </a:solidFill>
              <a:latin typeface="Georgi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4A1A95-C841-A24B-8222-21E794AECB02}"/>
              </a:ext>
            </a:extLst>
          </p:cNvPr>
          <p:cNvSpPr/>
          <p:nvPr/>
        </p:nvSpPr>
        <p:spPr>
          <a:xfrm>
            <a:off x="284057" y="616374"/>
            <a:ext cx="116326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-1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Oracle Sans" panose="020B0503020204020204" pitchFamily="34" charset="0"/>
                <a:cs typeface="Oracle Sans" panose="020B0503020204020204" pitchFamily="34" charset="0"/>
              </a:rPr>
              <a:t>Key focus on regression  and coverage enhancements</a:t>
            </a:r>
            <a:endParaRPr kumimoji="0" lang="en-US" sz="16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racle Sans" panose="020B0503020204020204" pitchFamily="34" charset="0"/>
              <a:cs typeface="Oracle Sans" panose="020B0503020204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 </a:t>
            </a:r>
          </a:p>
        </p:txBody>
      </p:sp>
      <p:sp>
        <p:nvSpPr>
          <p:cNvPr id="3" name="Rectangle 2"/>
          <p:cNvSpPr/>
          <p:nvPr/>
        </p:nvSpPr>
        <p:spPr>
          <a:xfrm>
            <a:off x="284057" y="993310"/>
            <a:ext cx="11335404" cy="373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sz="1100" b="1" dirty="0">
                <a:solidFill>
                  <a:srgbClr val="000000"/>
                </a:solidFill>
                <a:latin typeface="Calibri" panose="020F0502020204030204" pitchFamily="34" charset="0"/>
              </a:rPr>
              <a:t>Post </a:t>
            </a:r>
            <a:r>
              <a:rPr lang="en-US" sz="11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GA Coverage: </a:t>
            </a:r>
            <a:endParaRPr lang="en-US" sz="11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822960" lvl="1" indent="-182880">
              <a:buFont typeface="Arial" panose="020B0604020202020204" pitchFamily="34" charset="0"/>
              <a:buChar char="•"/>
              <a:defRPr/>
            </a:pPr>
            <a:r>
              <a:rPr lang="en-US" sz="1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Regression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</a:rPr>
              <a:t>Coverage of Rest API and Runtime Performance</a:t>
            </a:r>
          </a:p>
          <a:p>
            <a:pPr marL="822960" lvl="1" indent="-182880"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</a:rPr>
              <a:t>Coverage enhancements               </a:t>
            </a:r>
          </a:p>
          <a:p>
            <a:pPr marL="1280160" lvl="2" indent="-182880"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</a:rPr>
              <a:t>Benchmark and optimize DIS using TPCDS complex queries.</a:t>
            </a:r>
          </a:p>
          <a:p>
            <a:pPr marL="1280160" lvl="2" indent="-182880"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</a:rPr>
              <a:t>Orchestration and Scheduling service ,DCMS(Data connectivity management service).</a:t>
            </a:r>
          </a:p>
          <a:p>
            <a:pPr marL="822960" lvl="1" indent="-182880"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</a:rPr>
              <a:t>New features </a:t>
            </a:r>
            <a:r>
              <a:rPr lang="en-US" sz="1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–New DF Task types Data flow service, Rest API ,Bulk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</a:rPr>
              <a:t>data loader </a:t>
            </a:r>
            <a:r>
              <a:rPr lang="en-US" sz="1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and LCM coverage.</a:t>
            </a:r>
            <a:endParaRPr lang="en-US" sz="1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822960" lvl="1" indent="-182880">
              <a:buFont typeface="Arial" panose="020B0604020202020204" pitchFamily="34" charset="0"/>
              <a:buChar char="•"/>
              <a:defRPr/>
            </a:pPr>
            <a:r>
              <a:rPr lang="en-US" sz="1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Automation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</a:rPr>
              <a:t>:Integrate key tests to CICD pipeline (Implemented using CPI)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b="1" dirty="0" smtClean="0">
              <a:solidFill>
                <a:srgbClr val="5F5F5F"/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  <a:p>
            <a:pPr marL="365760" indent="-182880">
              <a:buFont typeface="Arial" panose="020B0604020202020204" pitchFamily="34" charset="0"/>
              <a:buChar char="•"/>
              <a:defRPr/>
            </a:pPr>
            <a:r>
              <a:rPr lang="en-US" sz="1000" b="1" dirty="0">
                <a:solidFill>
                  <a:srgbClr val="000000"/>
                </a:solidFill>
                <a:latin typeface="Calibri" panose="020F0502020204030204" pitchFamily="34" charset="0"/>
              </a:rPr>
              <a:t>Release Coverage Summary:</a:t>
            </a:r>
          </a:p>
          <a:p>
            <a:pPr marL="822960" lvl="1" indent="-182880"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t> Release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t>coverage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t>: Completed Rest API and runtime performance on latest build .</a:t>
            </a:r>
          </a:p>
          <a:p>
            <a:pPr marL="1280160" lvl="2" indent="-182880">
              <a:buFont typeface="Arial" panose="020B0604020202020204" pitchFamily="34" charset="0"/>
              <a:buChar char="•"/>
              <a:defRPr/>
            </a:pPr>
            <a:r>
              <a:rPr kumimoji="0" lang="en-IN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t>Rest API Invocation :95% </a:t>
            </a:r>
            <a:r>
              <a:rPr lang="en-IN" sz="1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meets KPI .</a:t>
            </a:r>
            <a:r>
              <a:rPr kumimoji="0" lang="en-IN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t>Max throughput ~ 28 ops/sec and  Scalability load ~ 250 users.</a:t>
            </a:r>
          </a:p>
          <a:p>
            <a:pPr marL="822960" lvl="1" indent="-182880"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t>Data Orchestration &amp; Scheduling : </a:t>
            </a:r>
          </a:p>
          <a:p>
            <a:pPr marL="1280160" lvl="2" indent="-182880">
              <a:buFont typeface="Arial" panose="020B0604020202020204" pitchFamily="34" charset="0"/>
              <a:buChar char="•"/>
              <a:defRPr/>
            </a:pPr>
            <a:r>
              <a:rPr lang="en-US" sz="1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POC: Evaluate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</a:rPr>
              <a:t>apache airflow for </a:t>
            </a:r>
            <a:r>
              <a:rPr lang="en-US" sz="1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DOS</a:t>
            </a:r>
          </a:p>
          <a:p>
            <a:pPr marL="1737360" lvl="3" indent="-182880">
              <a:buFont typeface="Arial" panose="020B0604020202020204" pitchFamily="34" charset="0"/>
              <a:buChar char="•"/>
              <a:defRPr/>
            </a:pPr>
            <a:r>
              <a:rPr lang="en-US" sz="1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PSR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</a:rPr>
              <a:t>published Best practices, Programming Pitfalls, and Sizing Guidelines</a:t>
            </a:r>
          </a:p>
          <a:p>
            <a:pPr marL="1280160" lvl="2" indent="-182880"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t>Benchmarking pipeline concurrency test in progress .</a:t>
            </a:r>
          </a:p>
          <a:p>
            <a:pPr marL="1737360" lvl="3" indent="-182880">
              <a:buFont typeface="Arial" panose="020B0604020202020204" pitchFamily="34" charset="0"/>
              <a:buChar char="•"/>
              <a:defRPr/>
            </a:pPr>
            <a:r>
              <a:rPr lang="en-US" sz="1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Identified tunable parameters ,tests are on going .</a:t>
            </a: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</a:endParaRPr>
          </a:p>
          <a:p>
            <a:pPr marL="822960" lvl="1" indent="-182880"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t>Data Connectivity management service : Benchmark executor service performance</a:t>
            </a:r>
            <a:r>
              <a:rPr kumimoji="0" lang="en-US" sz="10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t> in progress .</a:t>
            </a: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</a:endParaRPr>
          </a:p>
          <a:p>
            <a:pPr marL="1280160" lvl="2" indent="-182880"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t>Working on memory tunings for executor POD’s and scaling issues.</a:t>
            </a:r>
          </a:p>
          <a:p>
            <a:pPr marL="365760" indent="-182880">
              <a:buFont typeface="Arial" panose="020B0604020202020204" pitchFamily="34" charset="0"/>
              <a:buChar char="•"/>
              <a:defRPr/>
            </a:pPr>
            <a:r>
              <a:rPr lang="en-US" sz="1100" b="1" dirty="0">
                <a:solidFill>
                  <a:srgbClr val="5F5F5F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Continuous Performance Integration (CPI):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t>CPI Integration to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t>QA Pipeline for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t>Rest API invocation is done and pre prod in progress.                                          </a:t>
            </a:r>
          </a:p>
          <a:p>
            <a:pPr lvl="1">
              <a:defRPr/>
            </a:pPr>
            <a:endParaRPr kumimoji="0" lang="en-US" sz="1100" b="1" i="0" u="none" strike="noStrike" kern="120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  <a:p>
            <a:pPr lvl="1"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Results  : </a:t>
            </a:r>
            <a:r>
              <a:rPr lang="en-US" sz="10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000" b="1" dirty="0">
                <a:solidFill>
                  <a:srgbClr val="000000"/>
                </a:solidFill>
                <a:latin typeface="Calibri" panose="020F0502020204030204" pitchFamily="34" charset="0"/>
              </a:rPr>
              <a:t>Regular release builds</a:t>
            </a:r>
          </a:p>
          <a:p>
            <a:pPr lvl="1"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138905"/>
              </p:ext>
            </p:extLst>
          </p:nvPr>
        </p:nvGraphicFramePr>
        <p:xfrm>
          <a:off x="1115578" y="4640239"/>
          <a:ext cx="8412479" cy="192439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16451">
                  <a:extLst>
                    <a:ext uri="{9D8B030D-6E8A-4147-A177-3AD203B41FA5}">
                      <a16:colId xmlns:a16="http://schemas.microsoft.com/office/drawing/2014/main" val="1068854291"/>
                    </a:ext>
                  </a:extLst>
                </a:gridCol>
                <a:gridCol w="1249089">
                  <a:extLst>
                    <a:ext uri="{9D8B030D-6E8A-4147-A177-3AD203B41FA5}">
                      <a16:colId xmlns:a16="http://schemas.microsoft.com/office/drawing/2014/main" val="1684610243"/>
                    </a:ext>
                  </a:extLst>
                </a:gridCol>
                <a:gridCol w="1288928">
                  <a:extLst>
                    <a:ext uri="{9D8B030D-6E8A-4147-A177-3AD203B41FA5}">
                      <a16:colId xmlns:a16="http://schemas.microsoft.com/office/drawing/2014/main" val="4276644115"/>
                    </a:ext>
                  </a:extLst>
                </a:gridCol>
                <a:gridCol w="1015578">
                  <a:extLst>
                    <a:ext uri="{9D8B030D-6E8A-4147-A177-3AD203B41FA5}">
                      <a16:colId xmlns:a16="http://schemas.microsoft.com/office/drawing/2014/main" val="1681961755"/>
                    </a:ext>
                  </a:extLst>
                </a:gridCol>
                <a:gridCol w="1041316">
                  <a:extLst>
                    <a:ext uri="{9D8B030D-6E8A-4147-A177-3AD203B41FA5}">
                      <a16:colId xmlns:a16="http://schemas.microsoft.com/office/drawing/2014/main" val="2821457179"/>
                    </a:ext>
                  </a:extLst>
                </a:gridCol>
                <a:gridCol w="1041316">
                  <a:extLst>
                    <a:ext uri="{9D8B030D-6E8A-4147-A177-3AD203B41FA5}">
                      <a16:colId xmlns:a16="http://schemas.microsoft.com/office/drawing/2014/main" val="3397237878"/>
                    </a:ext>
                  </a:extLst>
                </a:gridCol>
                <a:gridCol w="659801">
                  <a:extLst>
                    <a:ext uri="{9D8B030D-6E8A-4147-A177-3AD203B41FA5}">
                      <a16:colId xmlns:a16="http://schemas.microsoft.com/office/drawing/2014/main" val="3319092712"/>
                    </a:ext>
                  </a:extLst>
                </a:gridCol>
              </a:tblGrid>
              <a:tr h="1603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  21.c.0  Coverage</a:t>
                      </a:r>
                      <a:endParaRPr lang="en-US" sz="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Meets KPI/Pass</a:t>
                      </a:r>
                      <a:endParaRPr lang="en-US" sz="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Not Meeting KPI/Failed</a:t>
                      </a:r>
                      <a:endParaRPr lang="en-US" sz="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NOT </a:t>
                      </a:r>
                      <a:r>
                        <a:rPr lang="en-IN" sz="900" b="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RUN</a:t>
                      </a:r>
                      <a:endParaRPr lang="en-US" sz="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  Progress</a:t>
                      </a:r>
                      <a:endParaRPr lang="en-US" sz="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</a:t>
                      </a:r>
                      <a:endParaRPr lang="en-US" sz="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08725944"/>
                  </a:ext>
                </a:extLst>
              </a:tr>
              <a:tr h="160366">
                <a:tc>
                  <a:txBody>
                    <a:bodyPr/>
                    <a:lstStyle/>
                    <a:p>
                      <a:endParaRPr lang="en-US" sz="900" b="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 2 sec</a:t>
                      </a:r>
                      <a:endParaRPr lang="en-US" sz="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&gt;  2 s and  &lt; 6 s</a:t>
                      </a:r>
                      <a:endParaRPr lang="en-US" sz="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&gt;  </a:t>
                      </a:r>
                      <a:r>
                        <a:rPr lang="en-US" sz="900" b="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20s </a:t>
                      </a:r>
                      <a:r>
                        <a:rPr lang="en-US" sz="9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and </a:t>
                      </a:r>
                      <a:r>
                        <a:rPr lang="en-US" sz="900" b="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 </a:t>
                      </a:r>
                      <a:r>
                        <a:rPr lang="en-US" sz="9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 s</a:t>
                      </a:r>
                      <a:endParaRPr lang="en-US" sz="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9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900" b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0465080"/>
                  </a:ext>
                </a:extLst>
              </a:tr>
              <a:tr h="1603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Rest API Invocation</a:t>
                      </a:r>
                      <a:endParaRPr lang="en-US" sz="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 smtClean="0"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85</a:t>
                      </a:r>
                      <a:endParaRPr lang="en-US" sz="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</a:t>
                      </a:r>
                      <a:endParaRPr lang="en-US" sz="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65913980"/>
                  </a:ext>
                </a:extLst>
              </a:tr>
              <a:tr h="1603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%</a:t>
                      </a:r>
                      <a:endParaRPr lang="en-US" sz="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94.5%</a:t>
                      </a:r>
                      <a:endParaRPr lang="en-US" sz="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2.2%</a:t>
                      </a:r>
                      <a:endParaRPr lang="en-US" sz="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3.3%</a:t>
                      </a:r>
                      <a:endParaRPr lang="en-US" sz="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0%</a:t>
                      </a:r>
                      <a:endParaRPr lang="en-US" sz="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0%</a:t>
                      </a:r>
                      <a:endParaRPr lang="en-US" sz="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01049473"/>
                  </a:ext>
                </a:extLst>
              </a:tr>
              <a:tr h="32073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 flow /Data Loader Runtime Scenarios</a:t>
                      </a:r>
                      <a:endParaRPr lang="en-US" sz="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  <a:endParaRPr lang="en-US" sz="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dirty="0" smtClean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  <a:endParaRPr lang="en-US" sz="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27901398"/>
                  </a:ext>
                </a:extLst>
              </a:tr>
              <a:tr h="1603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%</a:t>
                      </a:r>
                      <a:endParaRPr lang="en-US" sz="9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100%</a:t>
                      </a:r>
                      <a:endParaRPr lang="en-US" sz="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0%</a:t>
                      </a:r>
                      <a:endParaRPr lang="en-US" sz="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0%</a:t>
                      </a:r>
                      <a:endParaRPr lang="en-US" sz="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0%</a:t>
                      </a:r>
                      <a:endParaRPr lang="en-US" sz="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53614570"/>
                  </a:ext>
                </a:extLst>
              </a:tr>
              <a:tr h="32073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Orchestration &amp; </a:t>
                      </a:r>
                      <a:r>
                        <a:rPr lang="en-IN" sz="900" b="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Scheduling and DCMS</a:t>
                      </a:r>
                      <a:endParaRPr lang="en-US" sz="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en-US" sz="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74768657"/>
                  </a:ext>
                </a:extLst>
              </a:tr>
              <a:tr h="1603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%</a:t>
                      </a:r>
                      <a:endParaRPr lang="en-US" sz="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0%</a:t>
                      </a:r>
                      <a:endParaRPr lang="en-US" sz="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0%</a:t>
                      </a:r>
                      <a:endParaRPr lang="en-US" sz="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71%</a:t>
                      </a:r>
                      <a:endParaRPr lang="en-US" sz="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29%</a:t>
                      </a:r>
                      <a:endParaRPr lang="en-US" sz="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68845064"/>
                  </a:ext>
                </a:extLst>
              </a:tr>
              <a:tr h="1603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</a:t>
                      </a:r>
                      <a:r>
                        <a:rPr lang="en-US" sz="900" b="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US" sz="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110</a:t>
                      </a:r>
                      <a:endParaRPr lang="en-US" sz="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122</a:t>
                      </a:r>
                      <a:endParaRPr lang="en-US" sz="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86284236"/>
                  </a:ext>
                </a:extLst>
              </a:tr>
              <a:tr h="1603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%</a:t>
                      </a:r>
                      <a:endParaRPr lang="en-US" sz="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91%</a:t>
                      </a:r>
                      <a:endParaRPr lang="en-US" sz="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4%</a:t>
                      </a:r>
                      <a:endParaRPr lang="en-US" sz="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4%</a:t>
                      </a:r>
                      <a:endParaRPr lang="en-US" sz="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1%</a:t>
                      </a:r>
                      <a:endParaRPr lang="en-US" sz="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  <a:endParaRPr lang="en-US" sz="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8059857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4877" y="616373"/>
            <a:ext cx="5161820" cy="282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71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345C8F8E-87BB-914A-A830-41346F73A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1950" y="286720"/>
            <a:ext cx="10377628" cy="386939"/>
          </a:xfrm>
        </p:spPr>
        <p:txBody>
          <a:bodyPr>
            <a:noAutofit/>
          </a:bodyPr>
          <a:lstStyle/>
          <a:p>
            <a:pPr marL="457063" marR="0" lvl="1" indent="0" algn="l" defTabSz="91259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1200" spc="-1" dirty="0">
                <a:solidFill>
                  <a:srgbClr val="312D2A">
                    <a:lumMod val="75000"/>
                    <a:lumOff val="25000"/>
                  </a:srgbClr>
                </a:solidFill>
                <a:latin typeface="Georgia"/>
              </a:rPr>
              <a:t>Data Integration Service (DIS) </a:t>
            </a:r>
            <a:r>
              <a:rPr lang="en-US" sz="2400" kern="1200" spc="-1" dirty="0" smtClean="0">
                <a:solidFill>
                  <a:srgbClr val="312D2A">
                    <a:lumMod val="75000"/>
                    <a:lumOff val="25000"/>
                  </a:srgbClr>
                </a:solidFill>
                <a:latin typeface="Georgia"/>
              </a:rPr>
              <a:t>–Key issues/Optimizations-Post GA.</a:t>
            </a:r>
            <a:r>
              <a:rPr lang="en-US" sz="2400" spc="-1" dirty="0" smtClean="0">
                <a:solidFill>
                  <a:srgbClr val="312D2A">
                    <a:lumMod val="75000"/>
                    <a:lumOff val="25000"/>
                  </a:srgbClr>
                </a:solidFill>
                <a:latin typeface="Georgia"/>
              </a:rPr>
              <a:t> </a:t>
            </a:r>
            <a:endParaRPr lang="en-US" sz="2400" kern="1200" spc="-1" dirty="0">
              <a:solidFill>
                <a:srgbClr val="312D2A">
                  <a:lumMod val="75000"/>
                  <a:lumOff val="25000"/>
                </a:srgbClr>
              </a:solidFill>
              <a:latin typeface="Georgia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194798"/>
              </p:ext>
            </p:extLst>
          </p:nvPr>
        </p:nvGraphicFramePr>
        <p:xfrm>
          <a:off x="95250" y="673665"/>
          <a:ext cx="11600757" cy="53845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6191">
                  <a:extLst>
                    <a:ext uri="{9D8B030D-6E8A-4147-A177-3AD203B41FA5}">
                      <a16:colId xmlns:a16="http://schemas.microsoft.com/office/drawing/2014/main" val="3546275675"/>
                    </a:ext>
                  </a:extLst>
                </a:gridCol>
                <a:gridCol w="993636">
                  <a:extLst>
                    <a:ext uri="{9D8B030D-6E8A-4147-A177-3AD203B41FA5}">
                      <a16:colId xmlns:a16="http://schemas.microsoft.com/office/drawing/2014/main" val="1023796451"/>
                    </a:ext>
                  </a:extLst>
                </a:gridCol>
                <a:gridCol w="2587050">
                  <a:extLst>
                    <a:ext uri="{9D8B030D-6E8A-4147-A177-3AD203B41FA5}">
                      <a16:colId xmlns:a16="http://schemas.microsoft.com/office/drawing/2014/main" val="3820027055"/>
                    </a:ext>
                  </a:extLst>
                </a:gridCol>
                <a:gridCol w="2949322">
                  <a:extLst>
                    <a:ext uri="{9D8B030D-6E8A-4147-A177-3AD203B41FA5}">
                      <a16:colId xmlns:a16="http://schemas.microsoft.com/office/drawing/2014/main" val="3860407683"/>
                    </a:ext>
                  </a:extLst>
                </a:gridCol>
                <a:gridCol w="2153717">
                  <a:extLst>
                    <a:ext uri="{9D8B030D-6E8A-4147-A177-3AD203B41FA5}">
                      <a16:colId xmlns:a16="http://schemas.microsoft.com/office/drawing/2014/main" val="3317049875"/>
                    </a:ext>
                  </a:extLst>
                </a:gridCol>
                <a:gridCol w="2060841">
                  <a:extLst>
                    <a:ext uri="{9D8B030D-6E8A-4147-A177-3AD203B41FA5}">
                      <a16:colId xmlns:a16="http://schemas.microsoft.com/office/drawing/2014/main" val="2356531165"/>
                    </a:ext>
                  </a:extLst>
                </a:gridCol>
              </a:tblGrid>
              <a:tr h="1482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Category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Bug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Key issue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Optimizations </a:t>
                      </a:r>
                      <a:r>
                        <a:rPr lang="en-US" sz="900" u="none" strike="noStrike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Proposed/Impact 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Impact</a:t>
                      </a:r>
                      <a:r>
                        <a:rPr lang="en-US" sz="9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Status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extLst>
                  <a:ext uri="{0D108BD9-81ED-4DB2-BD59-A6C34878D82A}">
                    <a16:rowId xmlns:a16="http://schemas.microsoft.com/office/drawing/2014/main" val="3792393226"/>
                  </a:ext>
                </a:extLst>
              </a:tr>
              <a:tr h="292692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u="none" strike="noStrike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Rest API </a:t>
                      </a:r>
                      <a:endParaRPr lang="en-US" sz="9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l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l" fontAlgn="ctr"/>
                      <a:r>
                        <a:rPr lang="en-US" sz="9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kern="12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DIS-7137</a:t>
                      </a:r>
                      <a:endParaRPr lang="en-US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kern="12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~20s for List Dataflow response time under load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kern="12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Implement lazy loading and fetch only object summary avoiding additional details .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kern="12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RT</a:t>
                      </a:r>
                      <a:r>
                        <a:rPr lang="en-US" sz="900" u="none" strike="noStrike" kern="1200" baseline="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reduced to 3 s from 20 s</a:t>
                      </a:r>
                      <a:endParaRPr lang="en-US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algn="l" fontAlgn="ctr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Resolved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extLst>
                  <a:ext uri="{0D108BD9-81ED-4DB2-BD59-A6C34878D82A}">
                    <a16:rowId xmlns:a16="http://schemas.microsoft.com/office/drawing/2014/main" val="1673201260"/>
                  </a:ext>
                </a:extLst>
              </a:tr>
              <a:tr h="581519">
                <a:tc vMerge="1"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kern="12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DIS-9733 DIS-9736 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kern="12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DIS-9584</a:t>
                      </a:r>
                    </a:p>
                    <a:p>
                      <a:pPr algn="l" fontAlgn="ctr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Slowness observed across multiple API’s involving data profiling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tc>
                  <a:txBody>
                    <a:bodyPr/>
                    <a:lstStyle/>
                    <a:p>
                      <a:pPr marL="9144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Removing redundant calls &amp; avoid using physical DB connections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It</a:t>
                      </a:r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saves ~ 5 sec  to load Data Grid attributes and data .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Open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extLst>
                  <a:ext uri="{0D108BD9-81ED-4DB2-BD59-A6C34878D82A}">
                    <a16:rowId xmlns:a16="http://schemas.microsoft.com/office/drawing/2014/main" val="2955581042"/>
                  </a:ext>
                </a:extLst>
              </a:tr>
              <a:tr h="292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Runtime 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DCMS-1147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Observed performance degradation in case of DB (as Source) to DB/OSS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tc>
                  <a:txBody>
                    <a:bodyPr/>
                    <a:lstStyle/>
                    <a:p>
                      <a:pPr marL="0" lvl="0" indent="0" algn="l" defTabSz="914400" rtl="0" eaLnBrk="1" fontAlgn="b" latinLnBrk="0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Data Read fetch size increased to 1000 from 10</a:t>
                      </a:r>
                    </a:p>
                  </a:txBody>
                  <a:tcPr marL="3669" marR="3669" marT="36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30% improvement in DF</a:t>
                      </a:r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when DB as source 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Resolved</a:t>
                      </a:r>
                    </a:p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extLst>
                  <a:ext uri="{0D108BD9-81ED-4DB2-BD59-A6C34878D82A}">
                    <a16:rowId xmlns:a16="http://schemas.microsoft.com/office/drawing/2014/main" val="1094697663"/>
                  </a:ext>
                </a:extLst>
              </a:tr>
              <a:tr h="292692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Production Slowness 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l" fontAlgn="ctr"/>
                      <a:r>
                        <a:rPr lang="en-US" sz="9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l" fontAlgn="ctr"/>
                      <a:r>
                        <a:rPr lang="en-US" sz="9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kern="12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DIS-8230</a:t>
                      </a:r>
                    </a:p>
                    <a:p>
                      <a:pPr algn="l" fontAlgn="ctr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kern="12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High RT observed for  Open Data flow click ~ 5.8 s.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kern="12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Lazy loading of data flow nodes</a:t>
                      </a:r>
                    </a:p>
                    <a:p>
                      <a:pPr algn="l" fontAlgn="ctr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RT reduced to 2.6 s from 5.8 s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Resolved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extLst>
                  <a:ext uri="{0D108BD9-81ED-4DB2-BD59-A6C34878D82A}">
                    <a16:rowId xmlns:a16="http://schemas.microsoft.com/office/drawing/2014/main" val="574446408"/>
                  </a:ext>
                </a:extLst>
              </a:tr>
              <a:tr h="437105">
                <a:tc vMerge="1"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kern="12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DCMS-1641</a:t>
                      </a:r>
                    </a:p>
                    <a:p>
                      <a:pPr algn="l" fontAlgn="ctr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MySQL connector fails processing 600M rows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u="none" strike="noStrike" kern="1200" dirty="0" smtClean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l" fontAlgn="ctr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kern="12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 Cursor based streaming to retrieve set of number of rows each time</a:t>
                      </a:r>
                    </a:p>
                    <a:p>
                      <a:pPr algn="l" fontAlgn="ctr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MYSQL connector able to retrieve</a:t>
                      </a:r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larger data 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Resolved.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extLst>
                  <a:ext uri="{0D108BD9-81ED-4DB2-BD59-A6C34878D82A}">
                    <a16:rowId xmlns:a16="http://schemas.microsoft.com/office/drawing/2014/main" val="481620796"/>
                  </a:ext>
                </a:extLst>
              </a:tr>
              <a:tr h="581519">
                <a:tc vMerge="1"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kern="12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DIS-12510</a:t>
                      </a:r>
                    </a:p>
                    <a:p>
                      <a:pPr algn="l" fontAlgn="ctr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kern="12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Spark Jobs failing due to space constraints. By default, the temp file is written to /</a:t>
                      </a:r>
                      <a:r>
                        <a:rPr lang="en-US" sz="900" u="none" strike="noStrike" kern="1200" dirty="0" err="1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tmp</a:t>
                      </a:r>
                      <a:r>
                        <a:rPr lang="en-US" sz="900" u="none" strike="noStrike" kern="12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/Hadoop-</a:t>
                      </a:r>
                      <a:r>
                        <a:rPr lang="en-US" sz="900" u="none" strike="noStrike" kern="1200" dirty="0" err="1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opc</a:t>
                      </a:r>
                      <a:r>
                        <a:rPr lang="en-US" sz="900" u="none" strike="noStrike" kern="12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(which points to local boot volume).</a:t>
                      </a:r>
                    </a:p>
                    <a:p>
                      <a:pPr algn="l" fontAlgn="ctr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u="none" strike="noStrike" kern="12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Configure </a:t>
                      </a:r>
                      <a:r>
                        <a:rPr lang="en-US" sz="900" u="none" strike="noStrike" kern="1200" dirty="0" err="1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hadoop.tmp.dir</a:t>
                      </a:r>
                      <a:r>
                        <a:rPr lang="en-US" sz="900" u="none" strike="noStrike" kern="12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to block Storage .</a:t>
                      </a:r>
                    </a:p>
                    <a:p>
                      <a:pPr algn="l" fontAlgn="ctr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Able</a:t>
                      </a:r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to move larger data size from SRC to  TGT.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Resolved 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extLst>
                  <a:ext uri="{0D108BD9-81ED-4DB2-BD59-A6C34878D82A}">
                    <a16:rowId xmlns:a16="http://schemas.microsoft.com/office/drawing/2014/main" val="246267585"/>
                  </a:ext>
                </a:extLst>
              </a:tr>
              <a:tr h="437105">
                <a:tc rowSpan="3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900" b="1" u="none" strike="noStrike" kern="12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Orchestration &amp; Scheduling</a:t>
                      </a:r>
                      <a:endParaRPr lang="en-US" sz="900" b="1" u="none" strike="noStrike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kern="12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DOS-2142</a:t>
                      </a:r>
                    </a:p>
                    <a:p>
                      <a:pPr algn="l" fontAlgn="ctr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kern="12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DOS Webserver CPU hitting ~100% even in idle state due to </a:t>
                      </a:r>
                      <a:r>
                        <a:rPr lang="en-US" sz="900" u="none" strike="noStrike" kern="1200" dirty="0" err="1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gunicorn</a:t>
                      </a:r>
                      <a:r>
                        <a:rPr lang="en-US" sz="900" u="none" strike="noStrike" kern="12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process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kern="1200" dirty="0" err="1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Gunicorn</a:t>
                      </a:r>
                      <a:r>
                        <a:rPr lang="en-US" sz="900" u="none" strike="noStrike" kern="12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can be configured to restart after every 1000 requests. </a:t>
                      </a:r>
                    </a:p>
                    <a:p>
                      <a:pPr algn="l" fontAlgn="ctr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Restarting  of </a:t>
                      </a:r>
                      <a:r>
                        <a:rPr lang="en-US" sz="9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gunicorn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process reduced to optimal value 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Resolved .</a:t>
                      </a:r>
                    </a:p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extLst>
                  <a:ext uri="{0D108BD9-81ED-4DB2-BD59-A6C34878D82A}">
                    <a16:rowId xmlns:a16="http://schemas.microsoft.com/office/drawing/2014/main" val="1078465958"/>
                  </a:ext>
                </a:extLst>
              </a:tr>
              <a:tr h="437105">
                <a:tc vMerge="1">
                  <a:txBody>
                    <a:bodyPr/>
                    <a:lstStyle/>
                    <a:p>
                      <a:pPr algn="l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kern="12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DOS-3413</a:t>
                      </a:r>
                    </a:p>
                    <a:p>
                      <a:pPr algn="l" fontAlgn="ctr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kern="12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Observed high delay in Airflow to start the DAG and stop the DAG and also inter</a:t>
                      </a:r>
                      <a:r>
                        <a:rPr lang="en-US" sz="900" u="none" strike="noStrike" kern="1200" baseline="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task delay </a:t>
                      </a:r>
                      <a:r>
                        <a:rPr lang="en-US" sz="900" u="none" strike="noStrike" kern="12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</a:p>
                    <a:p>
                      <a:pPr algn="l" fontAlgn="ctr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kern="12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Identified tunable parameters .Tests are in progress to find optimal values .</a:t>
                      </a:r>
                    </a:p>
                    <a:p>
                      <a:pPr algn="l" fontAlgn="ctr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Overall runtime time</a:t>
                      </a:r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for pipeline will be reduced .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Open.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extLst>
                  <a:ext uri="{0D108BD9-81ED-4DB2-BD59-A6C34878D82A}">
                    <a16:rowId xmlns:a16="http://schemas.microsoft.com/office/drawing/2014/main" val="4090063655"/>
                  </a:ext>
                </a:extLst>
              </a:tr>
              <a:tr h="572549">
                <a:tc vMerge="1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sz="900" b="1" u="none" strike="noStrike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DOS-3550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Airflow marking sensor type</a:t>
                      </a:r>
                      <a:r>
                        <a:rPr lang="en-US" sz="9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tasks as </a:t>
                      </a:r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Dependencies not met with out throwing</a:t>
                      </a:r>
                      <a:r>
                        <a:rPr lang="en-US" sz="9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any errors . Pipeline stuck in running state .</a:t>
                      </a:r>
                      <a:endParaRPr lang="en-US" sz="900" u="none" strike="noStrike" kern="1200" dirty="0" smtClean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algn="l" fontAlgn="ctr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RCA in progress .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Open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extLst>
                  <a:ext uri="{0D108BD9-81ED-4DB2-BD59-A6C34878D82A}">
                    <a16:rowId xmlns:a16="http://schemas.microsoft.com/office/drawing/2014/main" val="495226669"/>
                  </a:ext>
                </a:extLst>
              </a:tr>
              <a:tr h="437105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9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Data</a:t>
                      </a:r>
                      <a:r>
                        <a:rPr lang="en-US" sz="900" b="1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Connectivity Management Service </a:t>
                      </a:r>
                      <a:endParaRPr lang="en-US" sz="900" b="1" u="none" strike="noStrike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DCMS-3545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Request time out from the Splat</a:t>
                      </a:r>
                      <a:r>
                        <a:rPr lang="en-US" sz="9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for the executor API’s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Increase  timeout value in Splat</a:t>
                      </a:r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from 1 min to optimal value .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Dev is working</a:t>
                      </a:r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.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Open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extLst>
                  <a:ext uri="{0D108BD9-81ED-4DB2-BD59-A6C34878D82A}">
                    <a16:rowId xmlns:a16="http://schemas.microsoft.com/office/drawing/2014/main" val="3877083556"/>
                  </a:ext>
                </a:extLst>
              </a:tr>
              <a:tr h="43710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Diagnostics </a:t>
                      </a:r>
                    </a:p>
                    <a:p>
                      <a:pPr marL="0" algn="l" defTabSz="914400" rtl="0" eaLnBrk="1" fontAlgn="ctr" latinLnBrk="0" hangingPunct="1"/>
                      <a:endParaRPr lang="en-US" sz="900" b="1" u="none" strike="noStrike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kern="12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DIS-10548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Enable Oracle OS watcher on all DIS Production VM's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Help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 in debugging performance issues and save resource utilization.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Open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extLst>
                  <a:ext uri="{0D108BD9-81ED-4DB2-BD59-A6C34878D82A}">
                    <a16:rowId xmlns:a16="http://schemas.microsoft.com/office/drawing/2014/main" val="2285138309"/>
                  </a:ext>
                </a:extLst>
              </a:tr>
              <a:tr h="437105">
                <a:tc vMerge="1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sz="900" b="1" u="none" strike="noStrike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DICOM-5322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Mount Separate Block Volume for storing diagnostic logs</a:t>
                      </a:r>
                    </a:p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Open</a:t>
                      </a:r>
                    </a:p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69" marR="3669" marT="3669" marB="0" anchor="ctr"/>
                </a:tc>
                <a:extLst>
                  <a:ext uri="{0D108BD9-81ED-4DB2-BD59-A6C34878D82A}">
                    <a16:rowId xmlns:a16="http://schemas.microsoft.com/office/drawing/2014/main" val="4241759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755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ent Master Pillars">
  <a:themeElements>
    <a:clrScheme name="Oracle Redwood 08-26-2020">
      <a:dk1>
        <a:srgbClr val="312D2A"/>
      </a:dk1>
      <a:lt1>
        <a:srgbClr val="FCFBFA"/>
      </a:lt1>
      <a:dk2>
        <a:srgbClr val="312D2A"/>
      </a:dk2>
      <a:lt2>
        <a:srgbClr val="FCFBFA"/>
      </a:lt2>
      <a:accent1>
        <a:srgbClr val="C74634"/>
      </a:accent1>
      <a:accent2>
        <a:srgbClr val="FACD62"/>
      </a:accent2>
      <a:accent3>
        <a:srgbClr val="94AFAF"/>
      </a:accent3>
      <a:accent4>
        <a:srgbClr val="2B6242"/>
      </a:accent4>
      <a:accent5>
        <a:srgbClr val="AE562C"/>
      </a:accent5>
      <a:accent6>
        <a:srgbClr val="759C6C"/>
      </a:accent6>
      <a:hlink>
        <a:srgbClr val="00688C"/>
      </a:hlink>
      <a:folHlink>
        <a:srgbClr val="00688C"/>
      </a:folHlink>
    </a:clrScheme>
    <a:fontScheme name="Oracle Sans Tabular">
      <a:majorFont>
        <a:latin typeface="Georgia"/>
        <a:ea typeface=""/>
        <a:cs typeface=""/>
      </a:majorFont>
      <a:minorFont>
        <a:latin typeface="Oracle Sans Tab"/>
        <a:ea typeface=""/>
        <a:cs typeface=""/>
      </a:minorFont>
    </a:fontScheme>
    <a:fmtScheme name="Flat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>
            <a:shade val="65000"/>
          </a:schemeClr>
        </a:solidFill>
      </a:fillStyleLst>
      <a:lnStyleLst>
        <a:ln w="3175" cap="flat" cmpd="sng" algn="ctr">
          <a:solidFill>
            <a:schemeClr val="phClr">
              <a:shade val="65000"/>
            </a:schemeClr>
          </a:solidFill>
          <a:prstDash val="solid"/>
        </a:ln>
        <a:ln w="3175" cap="flat" cmpd="sng" algn="ctr">
          <a:solidFill>
            <a:schemeClr val="phClr"/>
          </a:solidFill>
          <a:prstDash val="solid"/>
        </a:ln>
        <a:ln w="0" cap="flat" cmpd="sng" algn="ctr">
          <a:noFill/>
        </a:ln>
      </a:lnStyleLst>
      <a:effectStyleLst>
        <a:effectStyle>
          <a:effectLst>
            <a:blur/>
          </a:effectLst>
        </a:effectStyle>
        <a:effectStyle>
          <a:effectLst>
            <a:blur/>
          </a:effectLst>
        </a:effectStyle>
        <a:effectStyle>
          <a:effectLst>
            <a:fillOverlay blend="darken">
              <a:solidFill>
                <a:schemeClr val="phClr">
                  <a:shade val="30000"/>
                </a:schemeClr>
              </a:solidFill>
            </a:fillOverlay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Ocean">
      <a:srgbClr val="2C5967"/>
    </a:custClr>
    <a:custClr name="Surf">
      <a:srgbClr val="41817E"/>
    </a:custClr>
    <a:custClr name="Sand">
      <a:srgbClr val="E5DBBE"/>
    </a:custClr>
    <a:custClr name="Pebble">
      <a:srgbClr val="8B8580"/>
    </a:custClr>
    <a:custClr name="Granite">
      <a:srgbClr val="67605B"/>
    </a:custClr>
    <a:custClr name="Position 6">
      <a:srgbClr val="FFFFFF"/>
    </a:custClr>
    <a:custClr name="Highlight/hyperlink dark theme">
      <a:srgbClr val="F0CC71"/>
    </a:custClr>
    <a:custClr name="Highlight/numbered list light theme">
      <a:srgbClr val="AE562C"/>
    </a:custClr>
    <a:custClr name="Hyperlink light theme (default)">
      <a:srgbClr val="00688C"/>
    </a:custClr>
    <a:custClr name="Numbered list dark theme">
      <a:srgbClr val="759C6C"/>
    </a:custClr>
    <a:custClr name="Brand: Neutral 30">
      <a:srgbClr val="F1EFED"/>
    </a:custClr>
    <a:custClr name="Developer: Pebble 30">
      <a:srgbClr val="E7F0FD"/>
    </a:custClr>
    <a:custClr name="Database: Slate 30">
      <a:srgbClr val="E7F2F2"/>
    </a:custClr>
    <a:custClr name="Cloud Platform: Pine 30">
      <a:srgbClr val="E0F5E7"/>
    </a:custClr>
    <a:custClr name="Finance / Operations: Teal 30">
      <a:srgbClr val="E8F1F0"/>
    </a:custClr>
    <a:custClr name="NetSuite: Ocean 30">
      <a:srgbClr val="E7F2F5"/>
    </a:custClr>
    <a:custClr name="GBU: Lilac 30">
      <a:srgbClr val="EBEFFE"/>
    </a:custClr>
    <a:custClr name="CX/Marketing: Plum 30">
      <a:srgbClr val="F5ECFB"/>
    </a:custClr>
    <a:custClr name="HCM/HR: Rose 30">
      <a:srgbClr val="FBECEF"/>
    </a:custClr>
    <a:custClr name="SCM: Sienna 30">
      <a:srgbClr val="FCEDD9"/>
    </a:custClr>
    <a:custClr name="Brand: Neutral 70">
      <a:srgbClr val="AEA8A2"/>
    </a:custClr>
    <a:custClr name="Developer: Pebble 70">
      <a:srgbClr val="A2AAB6"/>
    </a:custClr>
    <a:custClr name="Database: Slate 70">
      <a:srgbClr val="99ADAE"/>
    </a:custClr>
    <a:custClr name="Cloud Platform: Pine 70">
      <a:srgbClr val="86B596"/>
    </a:custClr>
    <a:custClr name="Finance / Operations: Teal 70">
      <a:srgbClr val="89B2B0"/>
    </a:custClr>
    <a:custClr name="NetSuite: Ocean 70">
      <a:srgbClr val="81B2C3"/>
    </a:custClr>
    <a:custClr name="GBU: Lilac 70">
      <a:srgbClr val="A0A9C5"/>
    </a:custClr>
    <a:custClr name="CX/Marketing: Plum 70">
      <a:srgbClr val="B7A1C4"/>
    </a:custClr>
    <a:custClr name="HCM/HR: Rose 70">
      <a:srgbClr val="CE9BA7"/>
    </a:custClr>
    <a:custClr name="SCM: Sienna 70">
      <a:srgbClr val="D39F5D"/>
    </a:custClr>
    <a:custClr name="Brand: Neutral 140">
      <a:srgbClr val="514C47"/>
    </a:custClr>
    <a:custClr name="Developer: Pebble 140">
      <a:srgbClr val="494D53"/>
    </a:custClr>
    <a:custClr name="Database: Slate 140">
      <a:srgbClr val="464F4F"/>
    </a:custClr>
    <a:custClr name="Cloud Platform: Pine 140">
      <a:srgbClr val="33553C"/>
    </a:custClr>
    <a:custClr name="Finance / Operations: Teal 140">
      <a:srgbClr val="315357"/>
    </a:custClr>
    <a:custClr name="NetSuite: Ocean 140">
      <a:srgbClr val="2C5266"/>
    </a:custClr>
    <a:custClr name="GBU: Lilac 140">
      <a:srgbClr val="464C68"/>
    </a:custClr>
    <a:custClr name="CX/Marketing: Plum 140">
      <a:srgbClr val="594564"/>
    </a:custClr>
    <a:custClr name="HCM/HR: Rose 140">
      <a:srgbClr val="6C3F49"/>
    </a:custClr>
    <a:custClr name="SCM: Sienna 140">
      <a:srgbClr val="713F25"/>
    </a:custClr>
    <a:custClr name="Brand: Neutral 170">
      <a:srgbClr val="312D2A"/>
    </a:custClr>
    <a:custClr name="Developer: Pebble 170">
      <a:srgbClr val="2B2E32"/>
    </a:custClr>
    <a:custClr name="Database: Slate 170">
      <a:srgbClr val="2A2F2F"/>
    </a:custClr>
    <a:custClr name="Cloud Platform: Pine 170">
      <a:srgbClr val="1E3224"/>
    </a:custClr>
    <a:custClr name="Finance / Operations: Teal 170">
      <a:srgbClr val="1E3133"/>
    </a:custClr>
    <a:custClr name="NetSuite: Ocean 170">
      <a:srgbClr val="1A2F3F"/>
    </a:custClr>
    <a:custClr name="GBU: Lilac 170">
      <a:srgbClr val="2A2D3F"/>
    </a:custClr>
    <a:custClr name="CX/Marketing: Plum 170">
      <a:srgbClr val="36293C"/>
    </a:custClr>
    <a:custClr name="HCM/HR: Rose 170">
      <a:srgbClr val="41242B"/>
    </a:custClr>
    <a:custClr name="SCM: Sienna 170">
      <a:srgbClr val="442616"/>
    </a:custClr>
  </a:custClrLst>
  <a:extLst>
    <a:ext uri="{05A4C25C-085E-4340-85A3-A5531E510DB2}">
      <thm15:themeFamily xmlns:thm15="http://schemas.microsoft.com/office/thememl/2012/main" name="Oracle Redwood Modern v1.2" id="{91D5594C-572C-3D46-8656-1C1959C7DC0F}" vid="{79831EF4-9A9E-1944-869B-2008F807A50B}"/>
    </a:ext>
  </a:extLst>
</a:theme>
</file>

<file path=ppt/theme/theme2.xml><?xml version="1.0" encoding="utf-8"?>
<a:theme xmlns:a="http://schemas.openxmlformats.org/drawingml/2006/main" name="2_Light Master ">
  <a:themeElements>
    <a:clrScheme name="Oracle NEW">
      <a:dk1>
        <a:srgbClr val="4E3629"/>
      </a:dk1>
      <a:lt1>
        <a:sysClr val="window" lastClr="FFFFFF"/>
      </a:lt1>
      <a:dk2>
        <a:srgbClr val="312D2A"/>
      </a:dk2>
      <a:lt2>
        <a:srgbClr val="E0E2E1"/>
      </a:lt2>
      <a:accent1>
        <a:srgbClr val="D1350F"/>
      </a:accent1>
      <a:accent2>
        <a:srgbClr val="E6AC58"/>
      </a:accent2>
      <a:accent3>
        <a:srgbClr val="94AFAF"/>
      </a:accent3>
      <a:accent4>
        <a:srgbClr val="2B6242"/>
      </a:accent4>
      <a:accent5>
        <a:srgbClr val="2C5967"/>
      </a:accent5>
      <a:accent6>
        <a:srgbClr val="AE562C"/>
      </a:accent6>
      <a:hlink>
        <a:srgbClr val="2C5967"/>
      </a:hlink>
      <a:folHlink>
        <a:srgbClr val="F5B642"/>
      </a:folHlink>
    </a:clrScheme>
    <a:fontScheme name="Oracle">
      <a:majorFont>
        <a:latin typeface="Georgia"/>
        <a:ea typeface=""/>
        <a:cs typeface=""/>
      </a:majorFont>
      <a:minorFont>
        <a:latin typeface="Oracl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st (NXPowerLite Copy).pptx" id="{AE310C2E-BC4D-4F56-BD76-471CBE522D37}" vid="{029E71FD-0602-46C5-BB56-049A17F1B99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12D2A"/>
      </a:dk2>
      <a:lt2>
        <a:srgbClr val="E0E2E1"/>
      </a:lt2>
      <a:accent1>
        <a:srgbClr val="D1350F"/>
      </a:accent1>
      <a:accent2>
        <a:srgbClr val="E6AC58"/>
      </a:accent2>
      <a:accent3>
        <a:srgbClr val="94AFAF"/>
      </a:accent3>
      <a:accent4>
        <a:srgbClr val="2B6242"/>
      </a:accent4>
      <a:accent5>
        <a:srgbClr val="2C5967"/>
      </a:accent5>
      <a:accent6>
        <a:srgbClr val="AE562C"/>
      </a:accent6>
      <a:hlink>
        <a:srgbClr val="2C5967"/>
      </a:hlink>
      <a:folHlink>
        <a:srgbClr val="F5B64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racle 1.13 original colors">
      <a:dk1>
        <a:srgbClr val="312D2A"/>
      </a:dk1>
      <a:lt1>
        <a:srgbClr val="FCFBFA"/>
      </a:lt1>
      <a:dk2>
        <a:srgbClr val="312D2A"/>
      </a:dk2>
      <a:lt2>
        <a:srgbClr val="FCFBFA"/>
      </a:lt2>
      <a:accent1>
        <a:srgbClr val="C74634"/>
      </a:accent1>
      <a:accent2>
        <a:srgbClr val="FACD62"/>
      </a:accent2>
      <a:accent3>
        <a:srgbClr val="94AFAF"/>
      </a:accent3>
      <a:accent4>
        <a:srgbClr val="2B6242"/>
      </a:accent4>
      <a:accent5>
        <a:srgbClr val="AE562C"/>
      </a:accent5>
      <a:accent6>
        <a:srgbClr val="759C6C"/>
      </a:accent6>
      <a:hlink>
        <a:srgbClr val="2C5967"/>
      </a:hlink>
      <a:folHlink>
        <a:srgbClr val="2C5967"/>
      </a:folHlink>
    </a:clrScheme>
    <a:fontScheme name="Oracle">
      <a:majorFont>
        <a:latin typeface="Georgia"/>
        <a:ea typeface=""/>
        <a:cs typeface=""/>
      </a:majorFont>
      <a:minorFont>
        <a:latin typeface="Oracl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racle 1.13 original colors">
      <a:dk1>
        <a:srgbClr val="312D2A"/>
      </a:dk1>
      <a:lt1>
        <a:srgbClr val="FCFBFA"/>
      </a:lt1>
      <a:dk2>
        <a:srgbClr val="312D2A"/>
      </a:dk2>
      <a:lt2>
        <a:srgbClr val="FCFBFA"/>
      </a:lt2>
      <a:accent1>
        <a:srgbClr val="C74634"/>
      </a:accent1>
      <a:accent2>
        <a:srgbClr val="FACD62"/>
      </a:accent2>
      <a:accent3>
        <a:srgbClr val="94AFAF"/>
      </a:accent3>
      <a:accent4>
        <a:srgbClr val="2B6242"/>
      </a:accent4>
      <a:accent5>
        <a:srgbClr val="AE562C"/>
      </a:accent5>
      <a:accent6>
        <a:srgbClr val="759C6C"/>
      </a:accent6>
      <a:hlink>
        <a:srgbClr val="2C5967"/>
      </a:hlink>
      <a:folHlink>
        <a:srgbClr val="2C5967"/>
      </a:folHlink>
    </a:clrScheme>
    <a:fontScheme name="Oracle">
      <a:majorFont>
        <a:latin typeface="Georgia"/>
        <a:ea typeface=""/>
        <a:cs typeface=""/>
      </a:majorFont>
      <a:minorFont>
        <a:latin typeface="Oracl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racle Redwood 06-2020">
    <a:dk1>
      <a:srgbClr val="312D2A"/>
    </a:dk1>
    <a:lt1>
      <a:srgbClr val="FCFBFA"/>
    </a:lt1>
    <a:dk2>
      <a:srgbClr val="312D2A"/>
    </a:dk2>
    <a:lt2>
      <a:srgbClr val="FCFBFA"/>
    </a:lt2>
    <a:accent1>
      <a:srgbClr val="C74634"/>
    </a:accent1>
    <a:accent2>
      <a:srgbClr val="FACD62"/>
    </a:accent2>
    <a:accent3>
      <a:srgbClr val="94AFAF"/>
    </a:accent3>
    <a:accent4>
      <a:srgbClr val="2B6242"/>
    </a:accent4>
    <a:accent5>
      <a:srgbClr val="AE562C"/>
    </a:accent5>
    <a:accent6>
      <a:srgbClr val="759C6C"/>
    </a:accent6>
    <a:hlink>
      <a:srgbClr val="2C5967"/>
    </a:hlink>
    <a:folHlink>
      <a:srgbClr val="2C596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Parent Master Pillars</Template>
  <TotalTime>5559</TotalTime>
  <Words>1416</Words>
  <Application>Microsoft Office PowerPoint</Application>
  <PresentationFormat>Widescreen</PresentationFormat>
  <Paragraphs>274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9" baseType="lpstr">
      <vt:lpstr>MS PGothic</vt:lpstr>
      <vt:lpstr>Arial</vt:lpstr>
      <vt:lpstr>Calibri</vt:lpstr>
      <vt:lpstr>DejaVu Sans</vt:lpstr>
      <vt:lpstr>Georgia</vt:lpstr>
      <vt:lpstr>Oracle Sans</vt:lpstr>
      <vt:lpstr>Oracle Sans Light</vt:lpstr>
      <vt:lpstr>Oracle Sans Tab</vt:lpstr>
      <vt:lpstr>Oracle Sans Tab Light</vt:lpstr>
      <vt:lpstr>System Font Regular</vt:lpstr>
      <vt:lpstr>Times New Roman</vt:lpstr>
      <vt:lpstr>Wingdings</vt:lpstr>
      <vt:lpstr>Parent Master Pillars</vt:lpstr>
      <vt:lpstr>2_Light Master </vt:lpstr>
      <vt:lpstr>Office Theme</vt:lpstr>
      <vt:lpstr>Data Integration Service (DIS)  </vt:lpstr>
      <vt:lpstr>Data Integration Service (DIS) –Key issues/Optimizations –Pre GA/GA </vt:lpstr>
      <vt:lpstr>Data Integration Service (DIS)  </vt:lpstr>
      <vt:lpstr>Data Integration Service (DIS) –Key issues/Optimizations-Post GA.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Sriram Gummuluru</dc:creator>
  <cp:lastModifiedBy>Venkata Nune</cp:lastModifiedBy>
  <cp:revision>532</cp:revision>
  <cp:lastPrinted>2021-06-04T13:26:45Z</cp:lastPrinted>
  <dcterms:created xsi:type="dcterms:W3CDTF">2021-05-28T14:31:17Z</dcterms:created>
  <dcterms:modified xsi:type="dcterms:W3CDTF">2021-09-01T15:35:42Z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2231507</vt:lpwstr>
  </property>
  <property fmtid="{D5CDD505-2E9C-101B-9397-08002B2CF9AE}" pid="3" name="NXPowerLiteSettings">
    <vt:lpwstr>C700052003A000</vt:lpwstr>
  </property>
  <property fmtid="{D5CDD505-2E9C-101B-9397-08002B2CF9AE}" pid="4" name="NXPowerLiteVersion">
    <vt:lpwstr>D8.0.11</vt:lpwstr>
  </property>
</Properties>
</file>