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3D5D8-D04D-47D6-B3F8-ECDBCE6A100A}" type="datetimeFigureOut">
              <a:rPr lang="en-IN" smtClean="0"/>
              <a:pPr/>
              <a:t>06-07-2024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6BFD-6704-41D8-A8F5-B4FCF35A33C2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5947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3D5D8-D04D-47D6-B3F8-ECDBCE6A100A}" type="datetimeFigureOut">
              <a:rPr lang="en-IN" smtClean="0"/>
              <a:pPr/>
              <a:t>06-07-2024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6BFD-6704-41D8-A8F5-B4FCF35A33C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8399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3D5D8-D04D-47D6-B3F8-ECDBCE6A100A}" type="datetimeFigureOut">
              <a:rPr lang="en-IN" smtClean="0"/>
              <a:pPr/>
              <a:t>06-07-2024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6BFD-6704-41D8-A8F5-B4FCF35A33C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4565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3D5D8-D04D-47D6-B3F8-ECDBCE6A100A}" type="datetimeFigureOut">
              <a:rPr lang="en-IN" smtClean="0"/>
              <a:pPr/>
              <a:t>06-07-2024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6BFD-6704-41D8-A8F5-B4FCF35A33C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416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3D5D8-D04D-47D6-B3F8-ECDBCE6A100A}" type="datetimeFigureOut">
              <a:rPr lang="en-IN" smtClean="0"/>
              <a:pPr/>
              <a:t>06-07-2024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6BFD-6704-41D8-A8F5-B4FCF35A33C2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8264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3D5D8-D04D-47D6-B3F8-ECDBCE6A100A}" type="datetimeFigureOut">
              <a:rPr lang="en-IN" smtClean="0"/>
              <a:pPr/>
              <a:t>06-07-2024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6BFD-6704-41D8-A8F5-B4FCF35A33C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2447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3D5D8-D04D-47D6-B3F8-ECDBCE6A100A}" type="datetimeFigureOut">
              <a:rPr lang="en-IN" smtClean="0"/>
              <a:pPr/>
              <a:t>06-07-2024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6BFD-6704-41D8-A8F5-B4FCF35A33C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1776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3D5D8-D04D-47D6-B3F8-ECDBCE6A100A}" type="datetimeFigureOut">
              <a:rPr lang="en-IN" smtClean="0"/>
              <a:pPr/>
              <a:t>06-07-2024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6BFD-6704-41D8-A8F5-B4FCF35A33C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6288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3D5D8-D04D-47D6-B3F8-ECDBCE6A100A}" type="datetimeFigureOut">
              <a:rPr lang="en-IN" smtClean="0"/>
              <a:pPr/>
              <a:t>06-07-2024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6BFD-6704-41D8-A8F5-B4FCF35A33C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4655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4E3D5D8-D04D-47D6-B3F8-ECDBCE6A100A}" type="datetimeFigureOut">
              <a:rPr lang="en-IN" smtClean="0"/>
              <a:pPr/>
              <a:t>06-07-2024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5D96BFD-6704-41D8-A8F5-B4FCF35A33C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5562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3D5D8-D04D-47D6-B3F8-ECDBCE6A100A}" type="datetimeFigureOut">
              <a:rPr lang="en-IN" smtClean="0"/>
              <a:pPr/>
              <a:t>06-07-2024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6BFD-6704-41D8-A8F5-B4FCF35A33C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3215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4E3D5D8-D04D-47D6-B3F8-ECDBCE6A100A}" type="datetimeFigureOut">
              <a:rPr lang="en-IN" smtClean="0"/>
              <a:pPr/>
              <a:t>06-07-2024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5D96BFD-6704-41D8-A8F5-B4FCF35A33C2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2441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F8DEF-6854-99A2-398A-82EA7F9DB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287004"/>
            <a:ext cx="9866671" cy="2947809"/>
          </a:xfrm>
        </p:spPr>
        <p:txBody>
          <a:bodyPr/>
          <a:lstStyle/>
          <a:p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FINAL PROJECT</a:t>
            </a:r>
            <a:endParaRPr lang="en-IN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F0FE81-5F6A-6456-6871-BE727A3569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0" y="3354407"/>
            <a:ext cx="10058400" cy="1143000"/>
          </a:xfrm>
        </p:spPr>
        <p:txBody>
          <a:bodyPr>
            <a:normAutofit fontScale="85000" lnSpcReduction="10000"/>
          </a:bodyPr>
          <a:lstStyle/>
          <a:p>
            <a:pPr algn="ctr"/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Manohar gandepalli</a:t>
            </a:r>
          </a:p>
          <a:p>
            <a:pPr algn="ctr"/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DVR &amp; DR.HS MIC College of technology</a:t>
            </a:r>
          </a:p>
        </p:txBody>
      </p:sp>
    </p:spTree>
    <p:extLst>
      <p:ext uri="{BB962C8B-B14F-4D97-AF65-F5344CB8AC3E}">
        <p14:creationId xmlns:p14="http://schemas.microsoft.com/office/powerpoint/2010/main" val="3754588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F3D48-CA3F-B411-105C-ED94528EC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178DC-C602-E6BE-4AF1-040CA5EC3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 Integration:</a:t>
            </a:r>
          </a:p>
          <a:p>
            <a:endParaRPr lang="en-IN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IN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I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Framework: </a:t>
            </a: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Utilizes </a:t>
            </a:r>
            <a:r>
              <a:rPr lang="en-IN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creating a graphical user interface.</a:t>
            </a:r>
          </a:p>
          <a:p>
            <a:pPr marL="457200" lvl="1" indent="0">
              <a:buNone/>
            </a:pPr>
            <a:r>
              <a:rPr lang="en-I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Interaction:</a:t>
            </a:r>
          </a:p>
          <a:p>
            <a:pPr marL="457200" lvl="1" indent="0">
              <a:buNone/>
            </a:pP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Start Button: Initiates the keylogger.</a:t>
            </a:r>
          </a:p>
          <a:p>
            <a:pPr marL="457200" lvl="1" indent="0">
              <a:buNone/>
            </a:pP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Stop Button: Stops the keylogger.</a:t>
            </a:r>
          </a:p>
          <a:p>
            <a:pPr marL="457200" lvl="1" indent="0">
              <a:buNone/>
            </a:pPr>
            <a:r>
              <a:rPr lang="en-I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Status Updates: </a:t>
            </a: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Provides real-time feedback on the status </a:t>
            </a:r>
          </a:p>
          <a:p>
            <a:pPr marL="457200" lvl="1" indent="0">
              <a:buNone/>
            </a:pP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of the keylogger (running/stopped).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4169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F6AEC-40E5-7A66-D470-A6E1AD148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IN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A0E7F-75EA-2E20-73FE-7CA5623BA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Successfully implemented a keylogger that captures keystrokes and records 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them into both text and JSON files.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Real-time keylogging with start and stop functionality controlled via a simple GUI.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keylogger project demonstrated the capability to effectively capture and log keystrokes in real-time.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GUI provided a user-friendly way to control the keylogger, making it accessible and easy to use.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Emphasized the ethical use of keyloggers and the importance of implementing security measures to protect against malicious use.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9973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62046-D06F-AD10-64FF-94D082A52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357305"/>
            <a:ext cx="8596668" cy="2586087"/>
          </a:xfrm>
        </p:spPr>
        <p:txBody>
          <a:bodyPr>
            <a:noAutofit/>
          </a:bodyPr>
          <a:lstStyle/>
          <a:p>
            <a:r>
              <a:rPr lang="en-IN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Link:</a:t>
            </a:r>
            <a:b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https://github.com/Manohar1471/Keylogger-Final-Project.git</a:t>
            </a:r>
          </a:p>
        </p:txBody>
      </p:sp>
    </p:spTree>
    <p:extLst>
      <p:ext uri="{BB962C8B-B14F-4D97-AF65-F5344CB8AC3E}">
        <p14:creationId xmlns:p14="http://schemas.microsoft.com/office/powerpoint/2010/main" val="3140382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FC04A-5360-47B5-DAB0-F65076364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978243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IN" sz="8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903570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5DD53-4B87-162D-6154-A8B01E051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LOGGER AND SECURITY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0C00A-BEA3-CFAC-4AD8-4048087C4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and Mitigating Keylogging Threats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7542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30529-0111-1C3E-5BB9-283BF2262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en-IN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2ED80-95F2-B74A-3875-BC8EE2077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and Value Proposition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622216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BA001-F955-B4A9-E485-59B272106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F46DF-1B74-1264-E73E-46A521108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Keyloggers are a significant threat to cybersecurity,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leading to unauthorized access to sensitive information,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identity theft, and financial fraud.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Impact: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Affects individuals, businesses, and organizations by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compromising data privacy and security.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3368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95BDE-B586-BF5E-CA35-406514CB6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7610C-947C-FCDD-EB9B-15BEE5A78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 a comprehensive understanding of keyloggers, 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their types, how they work, and effective security measures to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prevent keylogging attacks.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Scope: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Includes an analysis of hardware and software keyloggers,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legal and ethical implications, security measures, and best practices.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8890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AC4A1-FC08-5870-6051-844FF986C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 ARE THE END USERS</a:t>
            </a: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C5CBC-09B1-16EF-0698-1D542B726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Individuals: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Concerned about personal data security and privacy.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Businesses: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Need to protect corporate data and ensure compliance with security standards.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Organizations: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Require robust security measures to safeguard sensitive information.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Security Professionals: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Aim to understand and mitigate keylogging threats.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2798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2EA00-788F-8AC7-8968-D86F5957B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AND ITS PROPOSITIONS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499D7-C898-59AE-C6E4-BACB2C0AE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avoid keyloggers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anti virus program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password manager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multi factor authentication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a firewall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Avoid suspicious links and downloads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 password periodically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your system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Virtual Keyboard to type passwords and sensitive information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7317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867E2-92AB-2F4C-2FD9-44F8D1CA2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CE583-2022-D1ED-D375-F586F948F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880687" cy="3880773"/>
          </a:xfrm>
        </p:spPr>
        <p:txBody>
          <a:bodyPr>
            <a:normAutofit fontScale="92500"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Overview:</a:t>
            </a:r>
          </a:p>
          <a:p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Modular Design: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keylogger code is structured into modular functions for better readability and maintenance.</a:t>
            </a:r>
          </a:p>
          <a:p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 Handling: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Utilizes the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pynput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library to capture and handle keyboard events.</a:t>
            </a:r>
          </a:p>
          <a:p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Logging: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Implements functions to log captured data into text and JSON files.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131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A39E8-1C77-792C-8109-31BED077F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B5671-CF57-5504-A781-DB9BEEC1E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59119"/>
            <a:ext cx="8596668" cy="4382244"/>
          </a:xfrm>
        </p:spPr>
        <p:txBody>
          <a:bodyPr>
            <a:normAutofit fontScale="47500" lnSpcReduction="20000"/>
          </a:bodyPr>
          <a:lstStyle/>
          <a:p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Press Handling: Function: </a:t>
            </a:r>
            <a:r>
              <a:rPr lang="en-US" sz="23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on_press</a:t>
            </a:r>
            <a:r>
              <a:rPr lang="en-US" sz="2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(key)</a:t>
            </a:r>
          </a:p>
          <a:p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Description: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Captures and logs the pressed keys.</a:t>
            </a:r>
          </a:p>
          <a:p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Details: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Appends key press events to a list and updates the JSON log file.</a:t>
            </a:r>
          </a:p>
          <a:p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Release Handling: Function: </a:t>
            </a:r>
            <a:r>
              <a:rPr lang="en-US" sz="23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on_release</a:t>
            </a:r>
            <a:r>
              <a:rPr lang="en-US" sz="2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(key)</a:t>
            </a:r>
          </a:p>
          <a:p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Description: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Captures and logs the released keys.</a:t>
            </a:r>
          </a:p>
          <a:p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Details: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Appends key release events to a list, updates the JSON log file, and 	accumulates keys for the text log.</a:t>
            </a:r>
          </a:p>
          <a:p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Logging Functions: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Text Logging: </a:t>
            </a:r>
            <a:r>
              <a:rPr lang="en-US" sz="23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generate_text_log</a:t>
            </a:r>
            <a:r>
              <a:rPr lang="en-US" sz="2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(key)</a:t>
            </a:r>
          </a:p>
          <a:p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Description: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Writes the recorded keys to key_log.txt.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JSON Logging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3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generate_json_file</a:t>
            </a:r>
            <a:r>
              <a:rPr lang="en-US" sz="2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3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keys_used</a:t>
            </a:r>
            <a:r>
              <a:rPr lang="en-US" sz="2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Description: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Dumps the list of key events to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key_log.json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688237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37</TotalTime>
  <Words>577</Words>
  <Application>Microsoft Office PowerPoint</Application>
  <PresentationFormat>Widescreen</PresentationFormat>
  <Paragraphs>95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Wingdings</vt:lpstr>
      <vt:lpstr>Retrospect</vt:lpstr>
      <vt:lpstr>     FINAL PROJECT</vt:lpstr>
      <vt:lpstr>KEY LOGGER AND SECURITY</vt:lpstr>
      <vt:lpstr>AGENDA</vt:lpstr>
      <vt:lpstr>PROBLEM STATEMENT</vt:lpstr>
      <vt:lpstr>PROJECT OVERVIEW</vt:lpstr>
      <vt:lpstr>WHO ARE THE END USERS</vt:lpstr>
      <vt:lpstr>SOLUTION AND ITS PROPOSITIONS</vt:lpstr>
      <vt:lpstr>MODELLING</vt:lpstr>
      <vt:lpstr>MODELLING</vt:lpstr>
      <vt:lpstr>MODELLING</vt:lpstr>
      <vt:lpstr>RESULTS</vt:lpstr>
      <vt:lpstr>Github Link: https://github.com/Manohar1471/Keylogger-Final-Project.git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</dc:title>
  <dc:creator>Prashanti P</dc:creator>
  <cp:lastModifiedBy>Bobby ‎</cp:lastModifiedBy>
  <cp:revision>5</cp:revision>
  <dcterms:created xsi:type="dcterms:W3CDTF">2024-06-18T15:40:38Z</dcterms:created>
  <dcterms:modified xsi:type="dcterms:W3CDTF">2024-07-06T09:13:39Z</dcterms:modified>
</cp:coreProperties>
</file>