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1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6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3D5D8-D04D-47D6-B3F8-ECDBCE6A100A}" type="datetimeFigureOut">
              <a:rPr lang="en-IN" smtClean="0"/>
              <a:pPr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2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8DEF-6854-99A2-398A-82EA7F9DB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7004"/>
            <a:ext cx="9866671" cy="2947809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FINAL PROJECT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FE81-5F6A-6456-6871-BE727A35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354407"/>
            <a:ext cx="10058400" cy="11430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Manohar gandepalli</a:t>
            </a: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DVR &amp; DR.HS MIC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7545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3D48-CA3F-B411-105C-ED94528E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78DC-C602-E6BE-4AF1-040CA5E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1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6AEC-40E5-7A66-D470-A6E1AD1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0E7F-75EA-2E20-73FE-7CA5623B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keylogger, making it accessible and easy to use.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ethical use of keyloggers and the importance of implementing security measures to protect against malicious use.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9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046-D06F-AD10-64FF-94D082A5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16299"/>
            <a:ext cx="8596668" cy="2586087"/>
          </a:xfrm>
        </p:spPr>
        <p:txBody>
          <a:bodyPr>
            <a:noAutofit/>
          </a:bodyPr>
          <a:lstStyle/>
          <a:p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https://github.com/Manohar1471/Keylogger-Final-Project.git</a:t>
            </a:r>
          </a:p>
        </p:txBody>
      </p:sp>
    </p:spTree>
    <p:extLst>
      <p:ext uri="{BB962C8B-B14F-4D97-AF65-F5344CB8AC3E}">
        <p14:creationId xmlns:p14="http://schemas.microsoft.com/office/powerpoint/2010/main" val="314038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04A-5360-47B5-DAB0-F650763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35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D53-4B87-162D-6154-A8B01E0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C00A-BEA3-CFAC-4AD8-4048087C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Kelogging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5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0529-0111-1C3E-5BB9-283BF226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ED80-95F2-B74A-3875-BC8EE207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22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A001-F955-B4A9-E485-59B27210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46DF-1B74-1264-E73E-46A52110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6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5BDE-B586-BF5E-CA35-406514C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610C-947C-FCDD-EB9B-15BEE5A7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4A1-FC08-5870-6051-844FF986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5CBC-09B1-16EF-0698-1D542B72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7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A00-788F-8AC7-8968-D86F5957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PROPOSITIONS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99D7-C898-59AE-C6E4-BACB2C0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3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67E2-92AB-2F4C-2FD9-44F8D1CA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E583-2022-D1ED-D375-F586F94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80687" cy="3880773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39E8-1C77-792C-8109-31BED07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671-CF57-5504-A781-DB9BEEC1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txBody>
          <a:bodyPr>
            <a:normAutofit fontScale="47500" lnSpcReduction="20000"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updates the JSON log file.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updates the JSON log file, and 	accumulates keys for the text log.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Logging: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882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576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     FINAL PROJECT</vt:lpstr>
      <vt:lpstr>KEY LOGGER AND SECURITY</vt:lpstr>
      <vt:lpstr>AGENDA</vt:lpstr>
      <vt:lpstr>PROBLEM STATEMENT</vt:lpstr>
      <vt:lpstr>PROJECT OVERVIEW</vt:lpstr>
      <vt:lpstr>WHO ARE THE END USERS</vt:lpstr>
      <vt:lpstr>SOLUTION AND ITS PROPOSITIONS</vt:lpstr>
      <vt:lpstr>MODELLING</vt:lpstr>
      <vt:lpstr>MODELLING</vt:lpstr>
      <vt:lpstr>MODELLING</vt:lpstr>
      <vt:lpstr>RESULTS</vt:lpstr>
      <vt:lpstr>Github Link : https://github.com/Manohar1471/Keylogger-Final-Project.git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Prashanti P</dc:creator>
  <cp:lastModifiedBy>Bobby ‎</cp:lastModifiedBy>
  <cp:revision>3</cp:revision>
  <dcterms:created xsi:type="dcterms:W3CDTF">2024-06-18T15:40:38Z</dcterms:created>
  <dcterms:modified xsi:type="dcterms:W3CDTF">2024-07-06T08:55:50Z</dcterms:modified>
</cp:coreProperties>
</file>