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Entity </a:t>
            </a:r>
            <a:r>
              <a:rPr lang="en-IN" smtClean="0"/>
              <a:t>Rlations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85800" y="914400"/>
            <a:ext cx="18288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Category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10000" y="914400"/>
            <a:ext cx="18288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Product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53200" y="304800"/>
            <a:ext cx="18288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>
                <a:solidFill>
                  <a:schemeClr val="bg1"/>
                </a:solidFill>
              </a:rPr>
              <a:t>Adsress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53200" y="2819400"/>
            <a:ext cx="18288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User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565466">
            <a:off x="6064396" y="2055382"/>
            <a:ext cx="772327" cy="381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dirty="0" smtClean="0"/>
              <a:t>* to 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5031668">
            <a:off x="7153940" y="1743030"/>
            <a:ext cx="772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* to 1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505200" y="2819400"/>
            <a:ext cx="18288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Cart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6" idx="3"/>
            <a:endCxn id="28" idx="1"/>
          </p:cNvCxnSpPr>
          <p:nvPr/>
        </p:nvCxnSpPr>
        <p:spPr>
          <a:xfrm>
            <a:off x="5334000" y="32385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2"/>
            <a:endCxn id="28" idx="0"/>
          </p:cNvCxnSpPr>
          <p:nvPr/>
        </p:nvCxnSpPr>
        <p:spPr>
          <a:xfrm rot="5400000">
            <a:off x="6629400" y="19812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8" idx="3"/>
            <a:endCxn id="28" idx="0"/>
          </p:cNvCxnSpPr>
          <p:nvPr/>
        </p:nvCxnSpPr>
        <p:spPr>
          <a:xfrm>
            <a:off x="5638800" y="1333500"/>
            <a:ext cx="182880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6" idx="3"/>
            <a:endCxn id="18" idx="1"/>
          </p:cNvCxnSpPr>
          <p:nvPr/>
        </p:nvCxnSpPr>
        <p:spPr>
          <a:xfrm>
            <a:off x="2514600" y="13335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71800" y="129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</a:t>
            </a:r>
            <a:r>
              <a:rPr lang="en-IN" dirty="0" smtClean="0"/>
              <a:t>to </a:t>
            </a:r>
            <a:r>
              <a:rPr lang="en-IN" dirty="0" smtClean="0"/>
              <a:t>*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to 1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429000" y="4876800"/>
            <a:ext cx="18288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Order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629400" y="4876800"/>
            <a:ext cx="18288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>
                <a:solidFill>
                  <a:schemeClr val="bg1"/>
                </a:solidFill>
              </a:rPr>
              <a:t>OrderItem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85800" y="2819400"/>
            <a:ext cx="18288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>
                <a:solidFill>
                  <a:schemeClr val="bg1"/>
                </a:solidFill>
              </a:rPr>
              <a:t>CartItem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>
            <a:stCxn id="36" idx="1"/>
            <a:endCxn id="56" idx="3"/>
          </p:cNvCxnSpPr>
          <p:nvPr/>
        </p:nvCxnSpPr>
        <p:spPr>
          <a:xfrm rot="10800000">
            <a:off x="2514600" y="32385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70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</a:t>
            </a:r>
            <a:r>
              <a:rPr lang="en-IN" dirty="0" smtClean="0"/>
              <a:t> to 1</a:t>
            </a:r>
            <a:endParaRPr lang="en-US" dirty="0"/>
          </a:p>
        </p:txBody>
      </p:sp>
      <p:cxnSp>
        <p:nvCxnSpPr>
          <p:cNvPr id="63" name="Straight Connector 62"/>
          <p:cNvCxnSpPr>
            <a:stCxn id="56" idx="0"/>
            <a:endCxn id="18" idx="2"/>
          </p:cNvCxnSpPr>
          <p:nvPr/>
        </p:nvCxnSpPr>
        <p:spPr>
          <a:xfrm rot="5400000" flipH="1" flipV="1">
            <a:off x="2628900" y="723900"/>
            <a:ext cx="10668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0385997">
            <a:off x="30480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to 1</a:t>
            </a:r>
            <a:endParaRPr lang="en-US" dirty="0"/>
          </a:p>
        </p:txBody>
      </p:sp>
      <p:cxnSp>
        <p:nvCxnSpPr>
          <p:cNvPr id="66" name="Straight Connector 65"/>
          <p:cNvCxnSpPr>
            <a:stCxn id="28" idx="2"/>
            <a:endCxn id="54" idx="0"/>
          </p:cNvCxnSpPr>
          <p:nvPr/>
        </p:nvCxnSpPr>
        <p:spPr>
          <a:xfrm rot="5400000">
            <a:off x="5295900" y="2705100"/>
            <a:ext cx="12192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4" idx="3"/>
            <a:endCxn id="55" idx="1"/>
          </p:cNvCxnSpPr>
          <p:nvPr/>
        </p:nvCxnSpPr>
        <p:spPr>
          <a:xfrm>
            <a:off x="5257800" y="52959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2"/>
            <a:endCxn id="55" idx="0"/>
          </p:cNvCxnSpPr>
          <p:nvPr/>
        </p:nvCxnSpPr>
        <p:spPr>
          <a:xfrm rot="16200000" flipH="1">
            <a:off x="4572000" y="1905000"/>
            <a:ext cx="31242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2446506">
            <a:off x="6934200" y="4191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to 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0800000" flipV="1">
            <a:off x="56388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to *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20076736">
            <a:off x="5029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 to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39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Entity Rlations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Rlations</dc:title>
  <dc:creator>Manohar</dc:creator>
  <cp:lastModifiedBy>Manohar</cp:lastModifiedBy>
  <cp:revision>19</cp:revision>
  <dcterms:created xsi:type="dcterms:W3CDTF">2006-08-16T00:00:00Z</dcterms:created>
  <dcterms:modified xsi:type="dcterms:W3CDTF">2018-05-13T20:49:46Z</dcterms:modified>
</cp:coreProperties>
</file>