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12/22/2019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12/22/2019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Stock management System</a:t>
            </a:r>
            <a:br>
              <a:rPr lang="en-IN" dirty="0" smtClean="0"/>
            </a:br>
            <a:r>
              <a:rPr lang="en-IN" dirty="0"/>
              <a:t/>
            </a:r>
            <a:br>
              <a:rPr lang="en-IN" dirty="0"/>
            </a:br>
            <a:r>
              <a:rPr lang="en-IN" dirty="0" smtClean="0">
                <a:solidFill>
                  <a:srgbClr val="FF0000"/>
                </a:solidFill>
              </a:rPr>
              <a:t>by </a:t>
            </a:r>
            <a:br>
              <a:rPr lang="en-IN" dirty="0" smtClean="0">
                <a:solidFill>
                  <a:srgbClr val="FF0000"/>
                </a:solidFill>
              </a:rPr>
            </a:br>
            <a:r>
              <a:rPr lang="en-IN" dirty="0" smtClean="0">
                <a:solidFill>
                  <a:srgbClr val="FF0000"/>
                </a:solidFill>
              </a:rPr>
              <a:t>Manohar G</a:t>
            </a:r>
            <a:endParaRPr lang="en-US" dirty="0">
              <a:solidFill>
                <a:srgbClr val="FF0000"/>
              </a:solidFill>
            </a:endParaRPr>
          </a:p>
        </p:txBody>
      </p:sp>
    </p:spTree>
    <p:extLst>
      <p:ext uri="{BB962C8B-B14F-4D97-AF65-F5344CB8AC3E}">
        <p14:creationId xmlns:p14="http://schemas.microsoft.com/office/powerpoint/2010/main" val="1304094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a:t>
            </a:r>
            <a:endParaRPr lang="en-US" dirty="0"/>
          </a:p>
        </p:txBody>
      </p:sp>
      <p:sp>
        <p:nvSpPr>
          <p:cNvPr id="3" name="Content Placeholder 2"/>
          <p:cNvSpPr>
            <a:spLocks noGrp="1"/>
          </p:cNvSpPr>
          <p:nvPr>
            <p:ph sz="quarter" idx="13"/>
          </p:nvPr>
        </p:nvSpPr>
        <p:spPr>
          <a:xfrm>
            <a:off x="913774" y="2367092"/>
            <a:ext cx="10363826" cy="2091697"/>
          </a:xfrm>
        </p:spPr>
        <p:txBody>
          <a:bodyPr/>
          <a:lstStyle/>
          <a:p>
            <a:pPr marL="0" indent="0">
              <a:buNone/>
            </a:pPr>
            <a:r>
              <a:rPr lang="en-IN" dirty="0"/>
              <a:t>In any store, store-manager have to do lot of work to maintain the record of what are the products he has in his store. </a:t>
            </a:r>
            <a:endParaRPr lang="en-IN" dirty="0" smtClean="0"/>
          </a:p>
          <a:p>
            <a:pPr marL="0" indent="0">
              <a:buNone/>
            </a:pPr>
            <a:r>
              <a:rPr lang="en-IN" dirty="0" smtClean="0"/>
              <a:t>He </a:t>
            </a:r>
            <a:r>
              <a:rPr lang="en-IN" dirty="0"/>
              <a:t>has to update every day what are the products sold out and how many of them are still available in the store. All these things have to be done manually. </a:t>
            </a:r>
            <a:endParaRPr lang="en-US" dirty="0"/>
          </a:p>
        </p:txBody>
      </p:sp>
    </p:spTree>
    <p:extLst>
      <p:ext uri="{BB962C8B-B14F-4D97-AF65-F5344CB8AC3E}">
        <p14:creationId xmlns:p14="http://schemas.microsoft.com/office/powerpoint/2010/main" val="538563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 </a:t>
            </a:r>
            <a:endParaRPr lang="en-US" dirty="0"/>
          </a:p>
        </p:txBody>
      </p:sp>
      <p:sp>
        <p:nvSpPr>
          <p:cNvPr id="3" name="Content Placeholder 2"/>
          <p:cNvSpPr>
            <a:spLocks noGrp="1"/>
          </p:cNvSpPr>
          <p:nvPr>
            <p:ph sz="quarter" idx="13"/>
          </p:nvPr>
        </p:nvSpPr>
        <p:spPr/>
        <p:txBody>
          <a:bodyPr/>
          <a:lstStyle/>
          <a:p>
            <a:pPr marL="0" indent="0">
              <a:buNone/>
            </a:pPr>
            <a:r>
              <a:rPr lang="en-IN" dirty="0"/>
              <a:t>To remove all the manual work of the store-manager and automate it via web application. </a:t>
            </a:r>
            <a:endParaRPr lang="en-IN" dirty="0" smtClean="0"/>
          </a:p>
          <a:p>
            <a:pPr marL="0" indent="0">
              <a:buNone/>
            </a:pPr>
            <a:r>
              <a:rPr lang="en-IN" dirty="0" smtClean="0"/>
              <a:t>This </a:t>
            </a:r>
            <a:r>
              <a:rPr lang="en-IN" dirty="0"/>
              <a:t>will reduce the work of store manager and he can maintain the products very easily via web app. </a:t>
            </a:r>
            <a:endParaRPr lang="en-US" dirty="0"/>
          </a:p>
        </p:txBody>
      </p:sp>
    </p:spTree>
    <p:extLst>
      <p:ext uri="{BB962C8B-B14F-4D97-AF65-F5344CB8AC3E}">
        <p14:creationId xmlns:p14="http://schemas.microsoft.com/office/powerpoint/2010/main" val="2620234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ABSTRACT OF THE PROJECT </a:t>
            </a:r>
            <a:endParaRPr lang="en-US" dirty="0"/>
          </a:p>
        </p:txBody>
      </p:sp>
      <p:sp>
        <p:nvSpPr>
          <p:cNvPr id="3" name="Content Placeholder 2"/>
          <p:cNvSpPr>
            <a:spLocks noGrp="1"/>
          </p:cNvSpPr>
          <p:nvPr>
            <p:ph sz="quarter" idx="13"/>
          </p:nvPr>
        </p:nvSpPr>
        <p:spPr/>
        <p:txBody>
          <a:bodyPr/>
          <a:lstStyle/>
          <a:p>
            <a:pPr marL="0" indent="0">
              <a:buNone/>
            </a:pPr>
            <a:r>
              <a:rPr lang="en-IN" dirty="0"/>
              <a:t>The Stocks Management system will enable a chain of stores to coordinate with their supplier to facilitate on time supply and to maintain updated information about available stocks at one store. This Stores Management System can be hosted over intranet. </a:t>
            </a:r>
            <a:endParaRPr lang="en-US" dirty="0"/>
          </a:p>
        </p:txBody>
      </p:sp>
    </p:spTree>
    <p:extLst>
      <p:ext uri="{BB962C8B-B14F-4D97-AF65-F5344CB8AC3E}">
        <p14:creationId xmlns:p14="http://schemas.microsoft.com/office/powerpoint/2010/main" val="4065875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And  Tools</a:t>
            </a:r>
          </a:p>
        </p:txBody>
      </p:sp>
      <p:sp>
        <p:nvSpPr>
          <p:cNvPr id="3" name="Content Placeholder 2"/>
          <p:cNvSpPr>
            <a:spLocks noGrp="1"/>
          </p:cNvSpPr>
          <p:nvPr>
            <p:ph sz="quarter" idx="13"/>
          </p:nvPr>
        </p:nvSpPr>
        <p:spPr>
          <a:xfrm>
            <a:off x="913774" y="1959430"/>
            <a:ext cx="10363826" cy="3831770"/>
          </a:xfrm>
        </p:spPr>
        <p:txBody>
          <a:bodyPr>
            <a:normAutofit lnSpcReduction="10000"/>
          </a:bodyPr>
          <a:lstStyle/>
          <a:p>
            <a:pPr marL="0" indent="0">
              <a:buNone/>
            </a:pPr>
            <a:r>
              <a:rPr lang="en-US" dirty="0">
                <a:solidFill>
                  <a:srgbClr val="0070C0"/>
                </a:solidFill>
                <a:latin typeface="Times New Roman" panose="02020603050405020304" pitchFamily="18" charset="0"/>
                <a:cs typeface="Times New Roman" panose="02020603050405020304" pitchFamily="18" charset="0"/>
              </a:rPr>
              <a:t>Technologies</a:t>
            </a:r>
          </a:p>
          <a:p>
            <a:pPr>
              <a:buFont typeface="Wingdings" panose="05000000000000000000" pitchFamily="2" charset="2"/>
              <a:buChar char="v"/>
            </a:pPr>
            <a:r>
              <a:rPr lang="en-US" dirty="0">
                <a:solidFill>
                  <a:schemeClr val="accent2"/>
                </a:solidFill>
                <a:latin typeface="Times New Roman" panose="02020603050405020304" pitchFamily="18" charset="0"/>
                <a:cs typeface="Times New Roman" panose="02020603050405020304" pitchFamily="18" charset="0"/>
              </a:rPr>
              <a:t>Backend</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Spring Boot  With Hibernate</a:t>
            </a:r>
          </a:p>
          <a:p>
            <a:pPr>
              <a:buFont typeface="Wingdings" panose="05000000000000000000" pitchFamily="2" charset="2"/>
              <a:buChar char="v"/>
            </a:pPr>
            <a:r>
              <a:rPr lang="en-US" dirty="0">
                <a:solidFill>
                  <a:schemeClr val="accent2"/>
                </a:solidFill>
                <a:latin typeface="Times New Roman" panose="02020603050405020304" pitchFamily="18" charset="0"/>
                <a:cs typeface="Times New Roman" panose="02020603050405020304" pitchFamily="18" charset="0"/>
              </a:rPr>
              <a:t>Frontend</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Angular  6.0</a:t>
            </a:r>
          </a:p>
          <a:p>
            <a:pPr marL="0" indent="0">
              <a:buNone/>
            </a:pPr>
            <a:r>
              <a:rPr lang="en-US" dirty="0">
                <a:solidFill>
                  <a:srgbClr val="0070C0"/>
                </a:solidFill>
                <a:latin typeface="Times New Roman" panose="02020603050405020304" pitchFamily="18" charset="0"/>
                <a:cs typeface="Times New Roman" panose="02020603050405020304" pitchFamily="18" charset="0"/>
              </a:rPr>
              <a:t>Tools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Eclipse IDE  2019-09</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Visual Studio Code</a:t>
            </a:r>
          </a:p>
        </p:txBody>
      </p:sp>
    </p:spTree>
    <p:extLst>
      <p:ext uri="{BB962C8B-B14F-4D97-AF65-F5344CB8AC3E}">
        <p14:creationId xmlns:p14="http://schemas.microsoft.com/office/powerpoint/2010/main" val="3921357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implementations </a:t>
            </a:r>
            <a:endParaRPr lang="en-US" dirty="0"/>
          </a:p>
        </p:txBody>
      </p:sp>
      <p:sp>
        <p:nvSpPr>
          <p:cNvPr id="3" name="Content Placeholder 2"/>
          <p:cNvSpPr>
            <a:spLocks noGrp="1"/>
          </p:cNvSpPr>
          <p:nvPr>
            <p:ph sz="quarter" idx="13"/>
          </p:nvPr>
        </p:nvSpPr>
        <p:spPr/>
        <p:txBody>
          <a:bodyPr/>
          <a:lstStyle/>
          <a:p>
            <a:pPr marL="0" indent="0">
              <a:buNone/>
            </a:pPr>
            <a:r>
              <a:rPr lang="en-IN" dirty="0"/>
              <a:t>There is just one type of user, that is store-manager or admin. </a:t>
            </a:r>
          </a:p>
          <a:p>
            <a:pPr marL="0" indent="0">
              <a:buNone/>
            </a:pPr>
            <a:r>
              <a:rPr lang="en-IN" dirty="0"/>
              <a:t> The user can search for product by name, category, company of the product </a:t>
            </a:r>
          </a:p>
          <a:p>
            <a:pPr marL="0" indent="0">
              <a:buNone/>
            </a:pPr>
            <a:r>
              <a:rPr lang="en-IN" dirty="0"/>
              <a:t> The user can add product to the database </a:t>
            </a:r>
          </a:p>
          <a:p>
            <a:pPr marL="0" indent="0">
              <a:buNone/>
            </a:pPr>
            <a:r>
              <a:rPr lang="en-IN" dirty="0"/>
              <a:t> The user can modify product details </a:t>
            </a:r>
          </a:p>
          <a:p>
            <a:pPr marL="0" indent="0">
              <a:buNone/>
            </a:pPr>
            <a:r>
              <a:rPr lang="en-IN" dirty="0"/>
              <a:t> The user can add product to a cart and generate a bill for the products list present in the cart, the quantity has to be reduced in the DB once the bill is generated </a:t>
            </a:r>
          </a:p>
        </p:txBody>
      </p:sp>
    </p:spTree>
    <p:extLst>
      <p:ext uri="{BB962C8B-B14F-4D97-AF65-F5344CB8AC3E}">
        <p14:creationId xmlns:p14="http://schemas.microsoft.com/office/powerpoint/2010/main" val="3569181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570" y="3013374"/>
            <a:ext cx="10364451" cy="1596177"/>
          </a:xfrm>
        </p:spPr>
        <p:txBody>
          <a:bodyPr/>
          <a:lstStyle/>
          <a:p>
            <a:r>
              <a:rPr lang="en-IN" dirty="0" smtClean="0"/>
              <a:t>Thank you</a:t>
            </a:r>
            <a:endParaRPr lang="en-US" dirty="0"/>
          </a:p>
        </p:txBody>
      </p:sp>
    </p:spTree>
    <p:extLst>
      <p:ext uri="{BB962C8B-B14F-4D97-AF65-F5344CB8AC3E}">
        <p14:creationId xmlns:p14="http://schemas.microsoft.com/office/powerpoint/2010/main" val="167887918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17</TotalTime>
  <Words>251</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Times New Roman</vt:lpstr>
      <vt:lpstr>Tw Cen MT</vt:lpstr>
      <vt:lpstr>Wingdings</vt:lpstr>
      <vt:lpstr>Droplet</vt:lpstr>
      <vt:lpstr>Stock management System  by  Manohar G</vt:lpstr>
      <vt:lpstr>Problem Statement</vt:lpstr>
      <vt:lpstr>OBJECTIVE </vt:lpstr>
      <vt:lpstr>ABSTRACT OF THE PROJECT </vt:lpstr>
      <vt:lpstr>Technology And  Tools</vt:lpstr>
      <vt:lpstr>implementations </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management System</dc:title>
  <dc:creator>Manohar G</dc:creator>
  <cp:lastModifiedBy>Manohar G</cp:lastModifiedBy>
  <cp:revision>6</cp:revision>
  <dcterms:created xsi:type="dcterms:W3CDTF">2019-12-22T04:20:46Z</dcterms:created>
  <dcterms:modified xsi:type="dcterms:W3CDTF">2019-12-22T04:38:32Z</dcterms:modified>
</cp:coreProperties>
</file>