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048" autoAdjust="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2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6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70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20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5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86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7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79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8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2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6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0942" y="2433485"/>
            <a:ext cx="11326761" cy="4203290"/>
          </a:xfr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1828800" lvl="4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Manohar G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Viharika</a:t>
            </a:r>
          </a:p>
          <a:p>
            <a:pPr marL="1828800" lvl="4" indent="0"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Sreekanth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</a:p>
          <a:p>
            <a:pPr marL="1828800" lvl="4" indent="0"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Kunal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Kashyap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K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Deepthi</a:t>
            </a:r>
          </a:p>
          <a:p>
            <a:pPr marL="1828800" lvl="4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Manasa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0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8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88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2 Technology And 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6.0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46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ow chart for Gmai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399" y="900752"/>
            <a:ext cx="10427110" cy="59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8228" y="101600"/>
            <a:ext cx="481008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smtClean="0"/>
              <a:t>      </a:t>
            </a:r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Flow-Chart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4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400" u="sng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en-US" sz="4400" u="sng" dirty="0" smtClean="0">
                <a:solidFill>
                  <a:schemeClr val="bg1">
                    <a:lumMod val="95000"/>
                  </a:schemeClr>
                </a:solidFill>
              </a:rPr>
              <a:t>-Modules</a:t>
            </a:r>
            <a:endParaRPr 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4400" u="sng" dirty="0" smtClean="0">
                <a:cs typeface="Times New Roman" panose="02020603050405020304" pitchFamily="18" charset="0"/>
              </a:rPr>
              <a:t>Roles</a:t>
            </a:r>
            <a:endParaRPr lang="en-US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8" y="2618249"/>
            <a:ext cx="11037046" cy="3708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Viharika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Register Page, Back-end Register-Controller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Deepthi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-end Login Controller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Manasa :-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Password, Back-end Forget password Controller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Sreekanth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Front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mail, Back-end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Kashyap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Front end Sent mail, Back-end Sent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Controller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Manohar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Front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Inbox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Controller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65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dirty="0" smtClean="0"/>
              <a:t> </a:t>
            </a:r>
            <a:r>
              <a:rPr lang="en-US" sz="4800" u="sng" dirty="0" smtClean="0"/>
              <a:t>Conclusion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629007" cy="3915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memos and business letters, which have historically been associated with a certain amount of professional decorum, email continues to enjoy widespread use as a personal tool to connect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family and friends.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electronic mail become accustomed to a casual, intimate style and have difficulty switching to a more professional mode of communication.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779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7200" u="sng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Thank you</a:t>
            </a:r>
            <a:endParaRPr lang="en-US" sz="6000" u="sng" dirty="0">
              <a:solidFill>
                <a:srgbClr val="00206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52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217</TotalTime>
  <Words>237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 Mail Simulation Application Development</vt:lpstr>
      <vt:lpstr>1 Problem Statement</vt:lpstr>
      <vt:lpstr>1.1 Objective</vt:lpstr>
      <vt:lpstr>                2 Technology And  Tools</vt:lpstr>
      <vt:lpstr>Slide 5</vt:lpstr>
      <vt:lpstr>                         7-Modules</vt:lpstr>
      <vt:lpstr>        Roles</vt:lpstr>
      <vt:lpstr>                       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Simulation Application Development</dc:title>
  <dc:creator>sreekanth reddy</dc:creator>
  <cp:lastModifiedBy>Windows User</cp:lastModifiedBy>
  <cp:revision>32</cp:revision>
  <dcterms:created xsi:type="dcterms:W3CDTF">2019-12-21T10:25:38Z</dcterms:created>
  <dcterms:modified xsi:type="dcterms:W3CDTF">2019-12-21T18:04:03Z</dcterms:modified>
</cp:coreProperties>
</file>