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65" r:id="rId5"/>
    <p:sldId id="266" r:id="rId6"/>
    <p:sldId id="267" r:id="rId7"/>
    <p:sldId id="268" r:id="rId8"/>
    <p:sldId id="259" r:id="rId9"/>
    <p:sldId id="260" r:id="rId10"/>
    <p:sldId id="261" r:id="rId11"/>
    <p:sldId id="263" r:id="rId12"/>
    <p:sldId id="262"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051558"/>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a:t>
            </a:r>
            <a:r>
              <a:rPr lang="en-US" sz="2400" dirty="0" err="1"/>
              <a:t>pranjal</a:t>
            </a:r>
            <a:r>
              <a:rPr lang="en-US" sz="2400" dirty="0"/>
              <a:t>”</a:t>
            </a:r>
          </a:p>
          <a:p>
            <a:pPr algn="l"/>
            <a:r>
              <a:rPr lang="en-US" sz="2400" dirty="0"/>
              <a:t>git config –global </a:t>
            </a:r>
            <a:r>
              <a:rPr lang="en-US" sz="2400" dirty="0" err="1"/>
              <a:t>user.email</a:t>
            </a:r>
            <a:r>
              <a:rPr lang="en-US" sz="2400" dirty="0"/>
              <a:t>=“”</a:t>
            </a:r>
          </a:p>
          <a:p>
            <a:pPr algn="l"/>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1354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PowerPoint Presentation</vt:lpstr>
      <vt:lpstr>Git three-stage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squash </vt:lpstr>
      <vt:lpstr>Git squash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19</cp:revision>
  <dcterms:created xsi:type="dcterms:W3CDTF">2023-05-13T15:01:03Z</dcterms:created>
  <dcterms:modified xsi:type="dcterms:W3CDTF">2024-03-09T10:48:50Z</dcterms:modified>
</cp:coreProperties>
</file>